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82" r:id="rId22"/>
    <p:sldId id="267" r:id="rId23"/>
    <p:sldId id="264" r:id="rId24"/>
    <p:sldId id="260" r:id="rId25"/>
    <p:sldId id="262" r:id="rId26"/>
    <p:sldId id="263"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14/04/2025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14/04/2025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r>
              <a:rPr lang="en-GB" dirty="0"/>
              <a:t>Flo is good, works, maybe change some buttons ? Or the background music if time </a:t>
            </a:r>
          </a:p>
          <a:p>
            <a:r>
              <a:rPr lang="en-GB" dirty="0"/>
              <a:t>Enable cursor on the screens so buttons can be pressed</a:t>
            </a:r>
          </a:p>
          <a:p>
            <a:r>
              <a:rPr lang="en-GB" dirty="0"/>
              <a:t>Pause button is </a:t>
            </a:r>
            <a:r>
              <a:rPr lang="en-GB"/>
              <a:t>not working</a:t>
            </a:r>
            <a:endParaRPr lang="en-GB" dirty="0"/>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dirty="0"/>
              <a:t>Analysis </a:t>
            </a:r>
          </a:p>
          <a:p>
            <a:endParaRPr lang="en-GB" dirty="0"/>
          </a:p>
          <a:p>
            <a:r>
              <a:rPr lang="en-GB" dirty="0"/>
              <a:t>Talk about </a:t>
            </a:r>
            <a:r>
              <a:rPr lang="en-GB" dirty="0" err="1"/>
              <a:t>abience</a:t>
            </a:r>
            <a:r>
              <a:rPr lang="en-GB" dirty="0"/>
              <a:t> sound in those games and how I added</a:t>
            </a:r>
          </a:p>
          <a:p>
            <a:r>
              <a:rPr lang="en-GB" dirty="0"/>
              <a:t>Also methodology, research? Books I got </a:t>
            </a:r>
          </a:p>
          <a:p>
            <a:r>
              <a:rPr lang="en-GB" dirty="0"/>
              <a:t>Show UI drafts by the paper based shit</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DDB-B9C6-D382-ABEA-3F7187C26E5E}"/>
              </a:ext>
            </a:extLst>
          </p:cNvPr>
          <p:cNvSpPr>
            <a:spLocks noGrp="1"/>
          </p:cNvSpPr>
          <p:nvPr>
            <p:ph type="title"/>
          </p:nvPr>
        </p:nvSpPr>
        <p:spPr/>
        <p:txBody>
          <a:bodyPr/>
          <a:lstStyle/>
          <a:p>
            <a:r>
              <a:rPr lang="en-GB" dirty="0"/>
              <a:t>Testing </a:t>
            </a:r>
          </a:p>
        </p:txBody>
      </p:sp>
      <p:sp>
        <p:nvSpPr>
          <p:cNvPr id="3" name="Content Placeholder 2">
            <a:extLst>
              <a:ext uri="{FF2B5EF4-FFF2-40B4-BE49-F238E27FC236}">
                <a16:creationId xmlns:a16="http://schemas.microsoft.com/office/drawing/2014/main" id="{5FB02605-0B9C-C8B4-1EBC-D20C2A45B3BF}"/>
              </a:ext>
            </a:extLst>
          </p:cNvPr>
          <p:cNvSpPr>
            <a:spLocks noGrp="1"/>
          </p:cNvSpPr>
          <p:nvPr>
            <p:ph idx="1"/>
          </p:nvPr>
        </p:nvSpPr>
        <p:spPr/>
        <p:txBody>
          <a:bodyPr/>
          <a:lstStyle/>
          <a:p>
            <a:pPr marL="0" indent="0">
              <a:buNone/>
            </a:pPr>
            <a:r>
              <a:rPr lang="en-GB" dirty="0"/>
              <a:t>anonymous is best, coz if you get their PI then you have to be careful about GDPR and what you want to do with it </a:t>
            </a:r>
          </a:p>
          <a:p>
            <a:pPr marL="0" indent="0">
              <a:buNone/>
            </a:pPr>
            <a:r>
              <a:rPr lang="en-GB" dirty="0"/>
              <a:t>I can say I chose </a:t>
            </a:r>
            <a:r>
              <a:rPr lang="en-GB" dirty="0" err="1"/>
              <a:t>ananamys</a:t>
            </a:r>
            <a:r>
              <a:rPr lang="en-GB" dirty="0"/>
              <a:t> as I just wanted feedback purely for the game</a:t>
            </a:r>
          </a:p>
          <a:p>
            <a:pPr marL="0" indent="0">
              <a:buNone/>
            </a:pPr>
            <a:r>
              <a:rPr lang="en-GB" dirty="0"/>
              <a:t>I asked if they had a gaming background to see if non gamers could easily pick up the game</a:t>
            </a:r>
          </a:p>
          <a:p>
            <a:pPr marL="0" indent="0">
              <a:buNone/>
            </a:pPr>
            <a:endParaRPr lang="en-GB" dirty="0"/>
          </a:p>
          <a:p>
            <a:pPr marL="0" indent="0">
              <a:buNone/>
            </a:pPr>
            <a:r>
              <a:rPr lang="en-GB" dirty="0"/>
              <a:t>Include Photos of testing </a:t>
            </a:r>
            <a:r>
              <a:rPr lang="en-GB" dirty="0" err="1"/>
              <a:t>commensing</a:t>
            </a:r>
            <a:r>
              <a:rPr lang="en-GB" dirty="0"/>
              <a:t> </a:t>
            </a:r>
          </a:p>
          <a:p>
            <a:pPr marL="0" indent="0">
              <a:buNone/>
            </a:pPr>
            <a:r>
              <a:rPr lang="en-GB" dirty="0"/>
              <a:t>Turn results into graph or </a:t>
            </a:r>
            <a:r>
              <a:rPr lang="en-GB" dirty="0" err="1"/>
              <a:t>whtever</a:t>
            </a:r>
            <a:r>
              <a:rPr lang="en-GB" dirty="0"/>
              <a:t> u</a:t>
            </a:r>
          </a:p>
        </p:txBody>
      </p:sp>
    </p:spTree>
    <p:extLst>
      <p:ext uri="{BB962C8B-B14F-4D97-AF65-F5344CB8AC3E}">
        <p14:creationId xmlns:p14="http://schemas.microsoft.com/office/powerpoint/2010/main" val="98361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2713</TotalTime>
  <Words>1375</Words>
  <Application>Microsoft Office PowerPoint</Application>
  <PresentationFormat>Widescreen</PresentationFormat>
  <Paragraphs>195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Testing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36</cp:revision>
  <dcterms:created xsi:type="dcterms:W3CDTF">2025-03-28T11:14:03Z</dcterms:created>
  <dcterms:modified xsi:type="dcterms:W3CDTF">2025-04-14T13:45:56Z</dcterms:modified>
</cp:coreProperties>
</file>