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696" r:id="rId2"/>
  </p:sldMasterIdLst>
  <p:notesMasterIdLst>
    <p:notesMasterId r:id="rId46"/>
  </p:notesMasterIdLst>
  <p:sldIdLst>
    <p:sldId id="329" r:id="rId3"/>
    <p:sldId id="522" r:id="rId4"/>
    <p:sldId id="523" r:id="rId5"/>
    <p:sldId id="524" r:id="rId6"/>
    <p:sldId id="525" r:id="rId7"/>
    <p:sldId id="440" r:id="rId8"/>
    <p:sldId id="526" r:id="rId9"/>
    <p:sldId id="557" r:id="rId10"/>
    <p:sldId id="528" r:id="rId11"/>
    <p:sldId id="529" r:id="rId12"/>
    <p:sldId id="558" r:id="rId13"/>
    <p:sldId id="559" r:id="rId14"/>
    <p:sldId id="444" r:id="rId15"/>
    <p:sldId id="488" r:id="rId16"/>
    <p:sldId id="458" r:id="rId17"/>
    <p:sldId id="459" r:id="rId18"/>
    <p:sldId id="560" r:id="rId19"/>
    <p:sldId id="532" r:id="rId20"/>
    <p:sldId id="533" r:id="rId21"/>
    <p:sldId id="534" r:id="rId22"/>
    <p:sldId id="449" r:id="rId23"/>
    <p:sldId id="574" r:id="rId24"/>
    <p:sldId id="464" r:id="rId25"/>
    <p:sldId id="465" r:id="rId26"/>
    <p:sldId id="466" r:id="rId27"/>
    <p:sldId id="573" r:id="rId28"/>
    <p:sldId id="468" r:id="rId29"/>
    <p:sldId id="541" r:id="rId30"/>
    <p:sldId id="543" r:id="rId31"/>
    <p:sldId id="566" r:id="rId32"/>
    <p:sldId id="489" r:id="rId33"/>
    <p:sldId id="490" r:id="rId34"/>
    <p:sldId id="491" r:id="rId35"/>
    <p:sldId id="492" r:id="rId36"/>
    <p:sldId id="575" r:id="rId37"/>
    <p:sldId id="576" r:id="rId38"/>
    <p:sldId id="577" r:id="rId39"/>
    <p:sldId id="578" r:id="rId40"/>
    <p:sldId id="579" r:id="rId41"/>
    <p:sldId id="580" r:id="rId42"/>
    <p:sldId id="581" r:id="rId43"/>
    <p:sldId id="582" r:id="rId44"/>
    <p:sldId id="583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CC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1004FE-01D8-4D84-BCD1-3A316859A7B5}" v="29" dt="2022-05-04T20:24:08.215"/>
  </p1510:revLst>
</p1510:revInfo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 autoAdjust="0"/>
    <p:restoredTop sz="94343" autoAdjust="0"/>
  </p:normalViewPr>
  <p:slideViewPr>
    <p:cSldViewPr snapToGrid="0">
      <p:cViewPr varScale="1">
        <p:scale>
          <a:sx n="72" d="100"/>
          <a:sy n="72" d="100"/>
        </p:scale>
        <p:origin x="114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14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6/11/relationships/changesInfo" Target="changesInfos/changesInfo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gfen Sun" userId="66af4469-d72a-42ee-8d32-98b727c19f1e" providerId="ADAL" clId="{E81004FE-01D8-4D84-BCD1-3A316859A7B5}"/>
    <pc:docChg chg="undo custSel addSld delSld modSld">
      <pc:chgData name="Lingfen Sun" userId="66af4469-d72a-42ee-8d32-98b727c19f1e" providerId="ADAL" clId="{E81004FE-01D8-4D84-BCD1-3A316859A7B5}" dt="2022-05-05T12:31:55.155" v="830" actId="2696"/>
      <pc:docMkLst>
        <pc:docMk/>
      </pc:docMkLst>
      <pc:sldChg chg="modSp mod">
        <pc:chgData name="Lingfen Sun" userId="66af4469-d72a-42ee-8d32-98b727c19f1e" providerId="ADAL" clId="{E81004FE-01D8-4D84-BCD1-3A316859A7B5}" dt="2022-05-04T19:28:37.916" v="56" actId="6549"/>
        <pc:sldMkLst>
          <pc:docMk/>
          <pc:sldMk cId="725739866" sldId="329"/>
        </pc:sldMkLst>
        <pc:spChg chg="mod">
          <ac:chgData name="Lingfen Sun" userId="66af4469-d72a-42ee-8d32-98b727c19f1e" providerId="ADAL" clId="{E81004FE-01D8-4D84-BCD1-3A316859A7B5}" dt="2022-05-04T19:28:37.916" v="56" actId="6549"/>
          <ac:spMkLst>
            <pc:docMk/>
            <pc:sldMk cId="725739866" sldId="329"/>
            <ac:spMk id="2" creationId="{1F026245-0EF4-43D8-991C-284A8E9FE2C8}"/>
          </ac:spMkLst>
        </pc:spChg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0" sldId="355"/>
        </pc:sldMkLst>
      </pc:sldChg>
      <pc:sldChg chg="add del modTransition">
        <pc:chgData name="Lingfen Sun" userId="66af4469-d72a-42ee-8d32-98b727c19f1e" providerId="ADAL" clId="{E81004FE-01D8-4D84-BCD1-3A316859A7B5}" dt="2022-05-04T20:07:04.530" v="746" actId="47"/>
        <pc:sldMkLst>
          <pc:docMk/>
          <pc:sldMk cId="0" sldId="405"/>
        </pc:sldMkLst>
      </pc:sldChg>
      <pc:sldChg chg="modSp add del mod modTransition">
        <pc:chgData name="Lingfen Sun" userId="66af4469-d72a-42ee-8d32-98b727c19f1e" providerId="ADAL" clId="{E81004FE-01D8-4D84-BCD1-3A316859A7B5}" dt="2022-05-04T20:32:05.842" v="827" actId="2696"/>
        <pc:sldMkLst>
          <pc:docMk/>
          <pc:sldMk cId="2798750641" sldId="438"/>
        </pc:sldMkLst>
        <pc:spChg chg="mod">
          <ac:chgData name="Lingfen Sun" userId="66af4469-d72a-42ee-8d32-98b727c19f1e" providerId="ADAL" clId="{E81004FE-01D8-4D84-BCD1-3A316859A7B5}" dt="2022-05-04T19:32:04.723" v="115" actId="1076"/>
          <ac:spMkLst>
            <pc:docMk/>
            <pc:sldMk cId="2798750641" sldId="438"/>
            <ac:spMk id="2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19:29:17.099" v="57"/>
          <ac:spMkLst>
            <pc:docMk/>
            <pc:sldMk cId="2798750641" sldId="438"/>
            <ac:spMk id="4" creationId="{00000000-0000-0000-0000-000000000000}"/>
          </ac:spMkLst>
        </pc:spChg>
        <pc:picChg chg="mod">
          <ac:chgData name="Lingfen Sun" userId="66af4469-d72a-42ee-8d32-98b727c19f1e" providerId="ADAL" clId="{E81004FE-01D8-4D84-BCD1-3A316859A7B5}" dt="2022-05-04T19:32:11.495" v="118" actId="1076"/>
          <ac:picMkLst>
            <pc:docMk/>
            <pc:sldMk cId="2798750641" sldId="438"/>
            <ac:picMk id="8" creationId="{00000000-0000-0000-0000-000000000000}"/>
          </ac:picMkLst>
        </pc:picChg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0" sldId="439"/>
        </pc:sldMkLst>
      </pc:sldChg>
      <pc:sldChg chg="modSp add mod modTransition modNotes">
        <pc:chgData name="Lingfen Sun" userId="66af4469-d72a-42ee-8d32-98b727c19f1e" providerId="ADAL" clId="{E81004FE-01D8-4D84-BCD1-3A316859A7B5}" dt="2022-05-04T19:30:58.846" v="94" actId="1076"/>
        <pc:sldMkLst>
          <pc:docMk/>
          <pc:sldMk cId="695541412" sldId="440"/>
        </pc:sldMkLst>
        <pc:spChg chg="mod">
          <ac:chgData name="Lingfen Sun" userId="66af4469-d72a-42ee-8d32-98b727c19f1e" providerId="ADAL" clId="{E81004FE-01D8-4D84-BCD1-3A316859A7B5}" dt="2022-05-04T19:29:17.099" v="57"/>
          <ac:spMkLst>
            <pc:docMk/>
            <pc:sldMk cId="695541412" sldId="440"/>
            <ac:spMk id="2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19:30:55.080" v="93" actId="1076"/>
          <ac:spMkLst>
            <pc:docMk/>
            <pc:sldMk cId="695541412" sldId="440"/>
            <ac:spMk id="9219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19:30:58.846" v="94" actId="1076"/>
          <ac:spMkLst>
            <pc:docMk/>
            <pc:sldMk cId="695541412" sldId="440"/>
            <ac:spMk id="9220" creationId="{00000000-0000-0000-0000-000000000000}"/>
          </ac:spMkLst>
        </pc:spChg>
      </pc:sldChg>
      <pc:sldChg chg="modSp add del mod modTransition">
        <pc:chgData name="Lingfen Sun" userId="66af4469-d72a-42ee-8d32-98b727c19f1e" providerId="ADAL" clId="{E81004FE-01D8-4D84-BCD1-3A316859A7B5}" dt="2022-05-04T19:33:32.734" v="186" actId="2696"/>
        <pc:sldMkLst>
          <pc:docMk/>
          <pc:sldMk cId="4243272963" sldId="441"/>
        </pc:sldMkLst>
        <pc:spChg chg="mod">
          <ac:chgData name="Lingfen Sun" userId="66af4469-d72a-42ee-8d32-98b727c19f1e" providerId="ADAL" clId="{E81004FE-01D8-4D84-BCD1-3A316859A7B5}" dt="2022-05-04T19:29:17.176" v="63" actId="27636"/>
          <ac:spMkLst>
            <pc:docMk/>
            <pc:sldMk cId="4243272963" sldId="441"/>
            <ac:spMk id="2" creationId="{00000000-0000-0000-0000-000000000000}"/>
          </ac:spMkLst>
        </pc:spChg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0" sldId="442"/>
        </pc:sldMkLst>
      </pc:sldChg>
      <pc:sldChg chg="add del modTransition">
        <pc:chgData name="Lingfen Sun" userId="66af4469-d72a-42ee-8d32-98b727c19f1e" providerId="ADAL" clId="{E81004FE-01D8-4D84-BCD1-3A316859A7B5}" dt="2022-05-04T19:33:02.136" v="152" actId="2696"/>
        <pc:sldMkLst>
          <pc:docMk/>
          <pc:sldMk cId="2135156224" sldId="443"/>
        </pc:sldMkLst>
      </pc:sldChg>
      <pc:sldChg chg="modSp add mod modTransition">
        <pc:chgData name="Lingfen Sun" userId="66af4469-d72a-42ee-8d32-98b727c19f1e" providerId="ADAL" clId="{E81004FE-01D8-4D84-BCD1-3A316859A7B5}" dt="2022-05-04T19:33:43.433" v="190" actId="27636"/>
        <pc:sldMkLst>
          <pc:docMk/>
          <pc:sldMk cId="1298740762" sldId="444"/>
        </pc:sldMkLst>
        <pc:spChg chg="mod">
          <ac:chgData name="Lingfen Sun" userId="66af4469-d72a-42ee-8d32-98b727c19f1e" providerId="ADAL" clId="{E81004FE-01D8-4D84-BCD1-3A316859A7B5}" dt="2022-05-04T19:33:37.572" v="187" actId="1076"/>
          <ac:spMkLst>
            <pc:docMk/>
            <pc:sldMk cId="1298740762" sldId="444"/>
            <ac:spMk id="2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19:33:43.433" v="190" actId="27636"/>
          <ac:spMkLst>
            <pc:docMk/>
            <pc:sldMk cId="1298740762" sldId="444"/>
            <ac:spMk id="3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19:29:17.099" v="57"/>
          <ac:spMkLst>
            <pc:docMk/>
            <pc:sldMk cId="1298740762" sldId="444"/>
            <ac:spMk id="4" creationId="{00000000-0000-0000-0000-000000000000}"/>
          </ac:spMkLst>
        </pc:spChg>
      </pc:sldChg>
      <pc:sldChg chg="modSp add del mod modTransition">
        <pc:chgData name="Lingfen Sun" userId="66af4469-d72a-42ee-8d32-98b727c19f1e" providerId="ADAL" clId="{E81004FE-01D8-4D84-BCD1-3A316859A7B5}" dt="2022-05-04T20:02:15.199" v="676" actId="47"/>
        <pc:sldMkLst>
          <pc:docMk/>
          <pc:sldMk cId="3654991796" sldId="445"/>
        </pc:sldMkLst>
        <pc:spChg chg="mod">
          <ac:chgData name="Lingfen Sun" userId="66af4469-d72a-42ee-8d32-98b727c19f1e" providerId="ADAL" clId="{E81004FE-01D8-4D84-BCD1-3A316859A7B5}" dt="2022-05-04T19:36:58.330" v="346" actId="1076"/>
          <ac:spMkLst>
            <pc:docMk/>
            <pc:sldMk cId="3654991796" sldId="445"/>
            <ac:spMk id="2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19:29:17.099" v="57"/>
          <ac:spMkLst>
            <pc:docMk/>
            <pc:sldMk cId="3654991796" sldId="445"/>
            <ac:spMk id="4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19:37:02.597" v="347" actId="1076"/>
          <ac:spMkLst>
            <pc:docMk/>
            <pc:sldMk cId="3654991796" sldId="445"/>
            <ac:spMk id="7" creationId="{00000000-0000-0000-0000-000000000000}"/>
          </ac:spMkLst>
        </pc:spChg>
        <pc:picChg chg="mod">
          <ac:chgData name="Lingfen Sun" userId="66af4469-d72a-42ee-8d32-98b727c19f1e" providerId="ADAL" clId="{E81004FE-01D8-4D84-BCD1-3A316859A7B5}" dt="2022-05-04T19:37:05.994" v="348" actId="1076"/>
          <ac:picMkLst>
            <pc:docMk/>
            <pc:sldMk cId="3654991796" sldId="445"/>
            <ac:picMk id="6" creationId="{00000000-0000-0000-0000-000000000000}"/>
          </ac:picMkLst>
        </pc:picChg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0" sldId="446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3764760892" sldId="447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2197593433" sldId="448"/>
        </pc:sldMkLst>
      </pc:sldChg>
      <pc:sldChg chg="modSp add mod modTransition modNotes">
        <pc:chgData name="Lingfen Sun" userId="66af4469-d72a-42ee-8d32-98b727c19f1e" providerId="ADAL" clId="{E81004FE-01D8-4D84-BCD1-3A316859A7B5}" dt="2022-05-04T19:55:15.509" v="666" actId="6549"/>
        <pc:sldMkLst>
          <pc:docMk/>
          <pc:sldMk cId="910654408" sldId="449"/>
        </pc:sldMkLst>
        <pc:spChg chg="mod">
          <ac:chgData name="Lingfen Sun" userId="66af4469-d72a-42ee-8d32-98b727c19f1e" providerId="ADAL" clId="{E81004FE-01D8-4D84-BCD1-3A316859A7B5}" dt="2022-05-04T19:29:17.099" v="57"/>
          <ac:spMkLst>
            <pc:docMk/>
            <pc:sldMk cId="910654408" sldId="449"/>
            <ac:spMk id="2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19:36:08.930" v="251" actId="1076"/>
          <ac:spMkLst>
            <pc:docMk/>
            <pc:sldMk cId="910654408" sldId="449"/>
            <ac:spMk id="1028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19:55:15.509" v="666" actId="6549"/>
          <ac:spMkLst>
            <pc:docMk/>
            <pc:sldMk cId="910654408" sldId="449"/>
            <ac:spMk id="1029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19:36:38.813" v="344" actId="1076"/>
          <ac:spMkLst>
            <pc:docMk/>
            <pc:sldMk cId="910654408" sldId="449"/>
            <ac:spMk id="1031" creationId="{00000000-0000-0000-0000-000000000000}"/>
          </ac:spMkLst>
        </pc:spChg>
        <pc:graphicFrameChg chg="mod">
          <ac:chgData name="Lingfen Sun" userId="66af4469-d72a-42ee-8d32-98b727c19f1e" providerId="ADAL" clId="{E81004FE-01D8-4D84-BCD1-3A316859A7B5}" dt="2022-05-04T19:36:33.861" v="343" actId="1076"/>
          <ac:graphicFrameMkLst>
            <pc:docMk/>
            <pc:sldMk cId="910654408" sldId="449"/>
            <ac:graphicFrameMk id="1026" creationId="{00000000-0000-0000-0000-000000000000}"/>
          </ac:graphicFrameMkLst>
        </pc:graphicFrameChg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0" sldId="450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746980700" sldId="452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0" sldId="454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0" sldId="455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0" sldId="456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0" sldId="457"/>
        </pc:sldMkLst>
      </pc:sldChg>
      <pc:sldChg chg="modSp add mod modTransition modNotes">
        <pc:chgData name="Lingfen Sun" userId="66af4469-d72a-42ee-8d32-98b727c19f1e" providerId="ADAL" clId="{E81004FE-01D8-4D84-BCD1-3A316859A7B5}" dt="2022-05-04T19:34:09.513" v="196" actId="1076"/>
        <pc:sldMkLst>
          <pc:docMk/>
          <pc:sldMk cId="1912758479" sldId="458"/>
        </pc:sldMkLst>
        <pc:spChg chg="mod">
          <ac:chgData name="Lingfen Sun" userId="66af4469-d72a-42ee-8d32-98b727c19f1e" providerId="ADAL" clId="{E81004FE-01D8-4D84-BCD1-3A316859A7B5}" dt="2022-05-04T19:29:17.099" v="57"/>
          <ac:spMkLst>
            <pc:docMk/>
            <pc:sldMk cId="1912758479" sldId="458"/>
            <ac:spMk id="2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19:34:06.973" v="195" actId="1076"/>
          <ac:spMkLst>
            <pc:docMk/>
            <pc:sldMk cId="1912758479" sldId="458"/>
            <ac:spMk id="16387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19:34:09.513" v="196" actId="1076"/>
          <ac:spMkLst>
            <pc:docMk/>
            <pc:sldMk cId="1912758479" sldId="458"/>
            <ac:spMk id="16388" creationId="{00000000-0000-0000-0000-000000000000}"/>
          </ac:spMkLst>
        </pc:spChg>
      </pc:sldChg>
      <pc:sldChg chg="modSp add mod modTransition modNotes">
        <pc:chgData name="Lingfen Sun" userId="66af4469-d72a-42ee-8d32-98b727c19f1e" providerId="ADAL" clId="{E81004FE-01D8-4D84-BCD1-3A316859A7B5}" dt="2022-05-04T19:34:18.543" v="198" actId="1076"/>
        <pc:sldMkLst>
          <pc:docMk/>
          <pc:sldMk cId="3941171617" sldId="459"/>
        </pc:sldMkLst>
        <pc:spChg chg="mod">
          <ac:chgData name="Lingfen Sun" userId="66af4469-d72a-42ee-8d32-98b727c19f1e" providerId="ADAL" clId="{E81004FE-01D8-4D84-BCD1-3A316859A7B5}" dt="2022-05-04T19:29:17.099" v="57"/>
          <ac:spMkLst>
            <pc:docMk/>
            <pc:sldMk cId="3941171617" sldId="459"/>
            <ac:spMk id="2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19:34:16.105" v="197" actId="1076"/>
          <ac:spMkLst>
            <pc:docMk/>
            <pc:sldMk cId="3941171617" sldId="459"/>
            <ac:spMk id="17411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19:34:18.543" v="198" actId="1076"/>
          <ac:spMkLst>
            <pc:docMk/>
            <pc:sldMk cId="3941171617" sldId="459"/>
            <ac:spMk id="17412" creationId="{00000000-0000-0000-0000-000000000000}"/>
          </ac:spMkLst>
        </pc:spChg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0" sldId="460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0" sldId="463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2960915808" sldId="464"/>
        </pc:sldMkLst>
      </pc:sldChg>
      <pc:sldChg chg="add del modTransition">
        <pc:chgData name="Lingfen Sun" userId="66af4469-d72a-42ee-8d32-98b727c19f1e" providerId="ADAL" clId="{E81004FE-01D8-4D84-BCD1-3A316859A7B5}" dt="2022-05-04T19:59:07.233" v="668"/>
        <pc:sldMkLst>
          <pc:docMk/>
          <pc:sldMk cId="2762026228" sldId="465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3183722707" sldId="466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0" sldId="467"/>
        </pc:sldMkLst>
      </pc:sldChg>
      <pc:sldChg chg="add">
        <pc:chgData name="Lingfen Sun" userId="66af4469-d72a-42ee-8d32-98b727c19f1e" providerId="ADAL" clId="{E81004FE-01D8-4D84-BCD1-3A316859A7B5}" dt="2022-05-04T19:59:07.233" v="668"/>
        <pc:sldMkLst>
          <pc:docMk/>
          <pc:sldMk cId="3656025724" sldId="468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0" sldId="469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0" sldId="470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0" sldId="471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0" sldId="472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0" sldId="473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0" sldId="474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0" sldId="475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0" sldId="476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0" sldId="477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0" sldId="478"/>
        </pc:sldMkLst>
      </pc:sldChg>
      <pc:sldChg chg="modSp add del mod modTransition">
        <pc:chgData name="Lingfen Sun" userId="66af4469-d72a-42ee-8d32-98b727c19f1e" providerId="ADAL" clId="{E81004FE-01D8-4D84-BCD1-3A316859A7B5}" dt="2022-05-04T20:05:14.719" v="739" actId="2696"/>
        <pc:sldMkLst>
          <pc:docMk/>
          <pc:sldMk cId="319350222" sldId="487"/>
        </pc:sldMkLst>
        <pc:spChg chg="mod">
          <ac:chgData name="Lingfen Sun" userId="66af4469-d72a-42ee-8d32-98b727c19f1e" providerId="ADAL" clId="{E81004FE-01D8-4D84-BCD1-3A316859A7B5}" dt="2022-05-04T19:42:33.004" v="497" actId="1076"/>
          <ac:spMkLst>
            <pc:docMk/>
            <pc:sldMk cId="319350222" sldId="487"/>
            <ac:spMk id="3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19:29:17.099" v="57"/>
          <ac:spMkLst>
            <pc:docMk/>
            <pc:sldMk cId="319350222" sldId="487"/>
            <ac:spMk id="5" creationId="{00000000-0000-0000-0000-000000000000}"/>
          </ac:spMkLst>
        </pc:spChg>
        <pc:picChg chg="mod">
          <ac:chgData name="Lingfen Sun" userId="66af4469-d72a-42ee-8d32-98b727c19f1e" providerId="ADAL" clId="{E81004FE-01D8-4D84-BCD1-3A316859A7B5}" dt="2022-05-04T19:42:34.843" v="498" actId="1076"/>
          <ac:picMkLst>
            <pc:docMk/>
            <pc:sldMk cId="319350222" sldId="487"/>
            <ac:picMk id="4" creationId="{00000000-0000-0000-0000-000000000000}"/>
          </ac:picMkLst>
        </pc:picChg>
      </pc:sldChg>
      <pc:sldChg chg="modSp add mod modTransition">
        <pc:chgData name="Lingfen Sun" userId="66af4469-d72a-42ee-8d32-98b727c19f1e" providerId="ADAL" clId="{E81004FE-01D8-4D84-BCD1-3A316859A7B5}" dt="2022-05-04T19:33:57.243" v="194" actId="14100"/>
        <pc:sldMkLst>
          <pc:docMk/>
          <pc:sldMk cId="3520615350" sldId="488"/>
        </pc:sldMkLst>
        <pc:spChg chg="mod">
          <ac:chgData name="Lingfen Sun" userId="66af4469-d72a-42ee-8d32-98b727c19f1e" providerId="ADAL" clId="{E81004FE-01D8-4D84-BCD1-3A316859A7B5}" dt="2022-05-04T19:33:50.522" v="191" actId="1076"/>
          <ac:spMkLst>
            <pc:docMk/>
            <pc:sldMk cId="3520615350" sldId="488"/>
            <ac:spMk id="3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19:33:57.243" v="194" actId="14100"/>
          <ac:spMkLst>
            <pc:docMk/>
            <pc:sldMk cId="3520615350" sldId="488"/>
            <ac:spMk id="4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19:29:17.099" v="57"/>
          <ac:spMkLst>
            <pc:docMk/>
            <pc:sldMk cId="3520615350" sldId="488"/>
            <ac:spMk id="5" creationId="{00000000-0000-0000-0000-000000000000}"/>
          </ac:spMkLst>
        </pc:spChg>
      </pc:sldChg>
      <pc:sldChg chg="modSp add mod modTransition">
        <pc:chgData name="Lingfen Sun" userId="66af4469-d72a-42ee-8d32-98b727c19f1e" providerId="ADAL" clId="{E81004FE-01D8-4D84-BCD1-3A316859A7B5}" dt="2022-05-04T20:10:16.442" v="799" actId="20577"/>
        <pc:sldMkLst>
          <pc:docMk/>
          <pc:sldMk cId="3037217851" sldId="489"/>
        </pc:sldMkLst>
        <pc:spChg chg="mod">
          <ac:chgData name="Lingfen Sun" userId="66af4469-d72a-42ee-8d32-98b727c19f1e" providerId="ADAL" clId="{E81004FE-01D8-4D84-BCD1-3A316859A7B5}" dt="2022-05-04T20:05:08.201" v="738" actId="20577"/>
          <ac:spMkLst>
            <pc:docMk/>
            <pc:sldMk cId="3037217851" sldId="489"/>
            <ac:spMk id="7171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20:10:16.442" v="799" actId="20577"/>
          <ac:spMkLst>
            <pc:docMk/>
            <pc:sldMk cId="3037217851" sldId="489"/>
            <ac:spMk id="7172" creationId="{00000000-0000-0000-0000-000000000000}"/>
          </ac:spMkLst>
        </pc:spChg>
      </pc:sldChg>
      <pc:sldChg chg="modSp add mod modTransition">
        <pc:chgData name="Lingfen Sun" userId="66af4469-d72a-42ee-8d32-98b727c19f1e" providerId="ADAL" clId="{E81004FE-01D8-4D84-BCD1-3A316859A7B5}" dt="2022-05-04T20:05:32.859" v="742" actId="1076"/>
        <pc:sldMkLst>
          <pc:docMk/>
          <pc:sldMk cId="4137258749" sldId="490"/>
        </pc:sldMkLst>
        <pc:spChg chg="mod">
          <ac:chgData name="Lingfen Sun" userId="66af4469-d72a-42ee-8d32-98b727c19f1e" providerId="ADAL" clId="{E81004FE-01D8-4D84-BCD1-3A316859A7B5}" dt="2022-05-04T19:42:52.877" v="502" actId="1076"/>
          <ac:spMkLst>
            <pc:docMk/>
            <pc:sldMk cId="4137258749" sldId="490"/>
            <ac:spMk id="8195" creationId="{00000000-0000-0000-0000-000000000000}"/>
          </ac:spMkLst>
        </pc:spChg>
        <pc:picChg chg="mod">
          <ac:chgData name="Lingfen Sun" userId="66af4469-d72a-42ee-8d32-98b727c19f1e" providerId="ADAL" clId="{E81004FE-01D8-4D84-BCD1-3A316859A7B5}" dt="2022-05-04T20:05:32.859" v="742" actId="1076"/>
          <ac:picMkLst>
            <pc:docMk/>
            <pc:sldMk cId="4137258749" sldId="490"/>
            <ac:picMk id="8196" creationId="{00000000-0000-0000-0000-000000000000}"/>
          </ac:picMkLst>
        </pc:picChg>
      </pc:sldChg>
      <pc:sldChg chg="modSp add mod modTransition">
        <pc:chgData name="Lingfen Sun" userId="66af4469-d72a-42ee-8d32-98b727c19f1e" providerId="ADAL" clId="{E81004FE-01D8-4D84-BCD1-3A316859A7B5}" dt="2022-05-04T20:06:06.341" v="745" actId="1076"/>
        <pc:sldMkLst>
          <pc:docMk/>
          <pc:sldMk cId="4123741656" sldId="491"/>
        </pc:sldMkLst>
        <pc:spChg chg="mod">
          <ac:chgData name="Lingfen Sun" userId="66af4469-d72a-42ee-8d32-98b727c19f1e" providerId="ADAL" clId="{E81004FE-01D8-4D84-BCD1-3A316859A7B5}" dt="2022-05-04T19:42:59.135" v="503" actId="1076"/>
          <ac:spMkLst>
            <pc:docMk/>
            <pc:sldMk cId="4123741656" sldId="491"/>
            <ac:spMk id="9219" creationId="{00000000-0000-0000-0000-000000000000}"/>
          </ac:spMkLst>
        </pc:spChg>
        <pc:picChg chg="mod">
          <ac:chgData name="Lingfen Sun" userId="66af4469-d72a-42ee-8d32-98b727c19f1e" providerId="ADAL" clId="{E81004FE-01D8-4D84-BCD1-3A316859A7B5}" dt="2022-05-04T20:06:06.341" v="745" actId="1076"/>
          <ac:picMkLst>
            <pc:docMk/>
            <pc:sldMk cId="4123741656" sldId="491"/>
            <ac:picMk id="9220" creationId="{00000000-0000-0000-0000-000000000000}"/>
          </ac:picMkLst>
        </pc:picChg>
      </pc:sldChg>
      <pc:sldChg chg="modSp add modTransition">
        <pc:chgData name="Lingfen Sun" userId="66af4469-d72a-42ee-8d32-98b727c19f1e" providerId="ADAL" clId="{E81004FE-01D8-4D84-BCD1-3A316859A7B5}" dt="2022-05-04T19:29:17.099" v="57"/>
        <pc:sldMkLst>
          <pc:docMk/>
          <pc:sldMk cId="1856305833" sldId="492"/>
        </pc:sldMkLst>
        <pc:spChg chg="mod">
          <ac:chgData name="Lingfen Sun" userId="66af4469-d72a-42ee-8d32-98b727c19f1e" providerId="ADAL" clId="{E81004FE-01D8-4D84-BCD1-3A316859A7B5}" dt="2022-05-04T19:29:17.099" v="57"/>
          <ac:spMkLst>
            <pc:docMk/>
            <pc:sldMk cId="1856305833" sldId="492"/>
            <ac:spMk id="2" creationId="{00000000-0000-0000-0000-000000000000}"/>
          </ac:spMkLst>
        </pc:spChg>
      </pc:sldChg>
      <pc:sldChg chg="modSp add del mod modTransition">
        <pc:chgData name="Lingfen Sun" userId="66af4469-d72a-42ee-8d32-98b727c19f1e" providerId="ADAL" clId="{E81004FE-01D8-4D84-BCD1-3A316859A7B5}" dt="2022-05-04T20:19:08.911" v="802" actId="47"/>
        <pc:sldMkLst>
          <pc:docMk/>
          <pc:sldMk cId="3018841011" sldId="493"/>
        </pc:sldMkLst>
        <pc:spChg chg="mod">
          <ac:chgData name="Lingfen Sun" userId="66af4469-d72a-42ee-8d32-98b727c19f1e" providerId="ADAL" clId="{E81004FE-01D8-4D84-BCD1-3A316859A7B5}" dt="2022-05-04T20:18:36.037" v="800"/>
          <ac:spMkLst>
            <pc:docMk/>
            <pc:sldMk cId="3018841011" sldId="493"/>
            <ac:spMk id="3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19:43:09.374" v="504" actId="1076"/>
          <ac:spMkLst>
            <pc:docMk/>
            <pc:sldMk cId="3018841011" sldId="493"/>
            <ac:spMk id="11267" creationId="{00000000-0000-0000-0000-000000000000}"/>
          </ac:spMkLst>
        </pc:spChg>
      </pc:sldChg>
      <pc:sldChg chg="modSp add del mod modTransition">
        <pc:chgData name="Lingfen Sun" userId="66af4469-d72a-42ee-8d32-98b727c19f1e" providerId="ADAL" clId="{E81004FE-01D8-4D84-BCD1-3A316859A7B5}" dt="2022-05-04T20:19:08.911" v="802" actId="47"/>
        <pc:sldMkLst>
          <pc:docMk/>
          <pc:sldMk cId="3161962192" sldId="494"/>
        </pc:sldMkLst>
        <pc:spChg chg="mod">
          <ac:chgData name="Lingfen Sun" userId="66af4469-d72a-42ee-8d32-98b727c19f1e" providerId="ADAL" clId="{E81004FE-01D8-4D84-BCD1-3A316859A7B5}" dt="2022-05-04T20:18:36.037" v="800"/>
          <ac:spMkLst>
            <pc:docMk/>
            <pc:sldMk cId="3161962192" sldId="494"/>
            <ac:spMk id="3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19:43:25.055" v="505" actId="1076"/>
          <ac:spMkLst>
            <pc:docMk/>
            <pc:sldMk cId="3161962192" sldId="494"/>
            <ac:spMk id="12291" creationId="{00000000-0000-0000-0000-000000000000}"/>
          </ac:spMkLst>
        </pc:spChg>
      </pc:sldChg>
      <pc:sldChg chg="add del modTransition">
        <pc:chgData name="Lingfen Sun" userId="66af4469-d72a-42ee-8d32-98b727c19f1e" providerId="ADAL" clId="{E81004FE-01D8-4D84-BCD1-3A316859A7B5}" dt="2022-05-04T20:19:08.911" v="802" actId="47"/>
        <pc:sldMkLst>
          <pc:docMk/>
          <pc:sldMk cId="4032392587" sldId="495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3248730476" sldId="496"/>
        </pc:sldMkLst>
      </pc:sldChg>
      <pc:sldChg chg="add del modTransition">
        <pc:chgData name="Lingfen Sun" userId="66af4469-d72a-42ee-8d32-98b727c19f1e" providerId="ADAL" clId="{E81004FE-01D8-4D84-BCD1-3A316859A7B5}" dt="2022-05-04T20:19:08.911" v="802" actId="47"/>
        <pc:sldMkLst>
          <pc:docMk/>
          <pc:sldMk cId="3368223144" sldId="496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1522331756" sldId="497"/>
        </pc:sldMkLst>
      </pc:sldChg>
      <pc:sldChg chg="add del modTransition">
        <pc:chgData name="Lingfen Sun" userId="66af4469-d72a-42ee-8d32-98b727c19f1e" providerId="ADAL" clId="{E81004FE-01D8-4D84-BCD1-3A316859A7B5}" dt="2022-05-04T20:19:08.911" v="802" actId="47"/>
        <pc:sldMkLst>
          <pc:docMk/>
          <pc:sldMk cId="2832797755" sldId="497"/>
        </pc:sldMkLst>
      </pc:sldChg>
      <pc:sldChg chg="add del modTransition">
        <pc:chgData name="Lingfen Sun" userId="66af4469-d72a-42ee-8d32-98b727c19f1e" providerId="ADAL" clId="{E81004FE-01D8-4D84-BCD1-3A316859A7B5}" dt="2022-05-04T20:19:08.911" v="802" actId="47"/>
        <pc:sldMkLst>
          <pc:docMk/>
          <pc:sldMk cId="1265389439" sldId="498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3929681417" sldId="498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1243258444" sldId="499"/>
        </pc:sldMkLst>
      </pc:sldChg>
      <pc:sldChg chg="add del modTransition">
        <pc:chgData name="Lingfen Sun" userId="66af4469-d72a-42ee-8d32-98b727c19f1e" providerId="ADAL" clId="{E81004FE-01D8-4D84-BCD1-3A316859A7B5}" dt="2022-05-04T20:19:08.911" v="802" actId="47"/>
        <pc:sldMkLst>
          <pc:docMk/>
          <pc:sldMk cId="1719105960" sldId="499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1591773559" sldId="500"/>
        </pc:sldMkLst>
      </pc:sldChg>
      <pc:sldChg chg="add del modTransition">
        <pc:chgData name="Lingfen Sun" userId="66af4469-d72a-42ee-8d32-98b727c19f1e" providerId="ADAL" clId="{E81004FE-01D8-4D84-BCD1-3A316859A7B5}" dt="2022-05-04T20:19:08.911" v="802" actId="47"/>
        <pc:sldMkLst>
          <pc:docMk/>
          <pc:sldMk cId="2144467213" sldId="500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4103663690" sldId="501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3063787387" sldId="502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2481097909" sldId="503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2413096703" sldId="504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2342321519" sldId="505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1414852497" sldId="506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2847027131" sldId="507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505252749" sldId="508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117903166" sldId="509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918480584" sldId="510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1481569586" sldId="511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1320409959" sldId="512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1171138141" sldId="513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1931488506" sldId="514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176746564" sldId="515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692656318" sldId="516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1111098722" sldId="517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1582748989" sldId="518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0" sldId="519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2459804821" sldId="520"/>
        </pc:sldMkLst>
      </pc:sldChg>
      <pc:sldChg chg="del">
        <pc:chgData name="Lingfen Sun" userId="66af4469-d72a-42ee-8d32-98b727c19f1e" providerId="ADAL" clId="{E81004FE-01D8-4D84-BCD1-3A316859A7B5}" dt="2022-05-04T19:29:46.090" v="85" actId="47"/>
        <pc:sldMkLst>
          <pc:docMk/>
          <pc:sldMk cId="2697206679" sldId="521"/>
        </pc:sldMkLst>
      </pc:sldChg>
      <pc:sldChg chg="modSp add mod modTransition modNotes">
        <pc:chgData name="Lingfen Sun" userId="66af4469-d72a-42ee-8d32-98b727c19f1e" providerId="ADAL" clId="{E81004FE-01D8-4D84-BCD1-3A316859A7B5}" dt="2022-05-04T20:27:35.700" v="826" actId="20577"/>
        <pc:sldMkLst>
          <pc:docMk/>
          <pc:sldMk cId="0" sldId="522"/>
        </pc:sldMkLst>
        <pc:spChg chg="mod">
          <ac:chgData name="Lingfen Sun" userId="66af4469-d72a-42ee-8d32-98b727c19f1e" providerId="ADAL" clId="{E81004FE-01D8-4D84-BCD1-3A316859A7B5}" dt="2022-05-04T20:27:35.700" v="826" actId="20577"/>
          <ac:spMkLst>
            <pc:docMk/>
            <pc:sldMk cId="0" sldId="522"/>
            <ac:spMk id="16387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19:29:17.099" v="57"/>
          <ac:spMkLst>
            <pc:docMk/>
            <pc:sldMk cId="0" sldId="522"/>
            <ac:spMk id="16388" creationId="{00000000-0000-0000-0000-000000000000}"/>
          </ac:spMkLst>
        </pc:spChg>
      </pc:sldChg>
      <pc:sldChg chg="modSp add mod modTransition modNotes">
        <pc:chgData name="Lingfen Sun" userId="66af4469-d72a-42ee-8d32-98b727c19f1e" providerId="ADAL" clId="{E81004FE-01D8-4D84-BCD1-3A316859A7B5}" dt="2022-05-04T19:47:59.337" v="629" actId="1076"/>
        <pc:sldMkLst>
          <pc:docMk/>
          <pc:sldMk cId="1449152420" sldId="523"/>
        </pc:sldMkLst>
        <pc:spChg chg="mod">
          <ac:chgData name="Lingfen Sun" userId="66af4469-d72a-42ee-8d32-98b727c19f1e" providerId="ADAL" clId="{E81004FE-01D8-4D84-BCD1-3A316859A7B5}" dt="2022-05-04T19:29:17.099" v="57"/>
          <ac:spMkLst>
            <pc:docMk/>
            <pc:sldMk cId="1449152420" sldId="523"/>
            <ac:spMk id="3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19:30:06.972" v="87" actId="1076"/>
          <ac:spMkLst>
            <pc:docMk/>
            <pc:sldMk cId="1449152420" sldId="523"/>
            <ac:spMk id="7171" creationId="{00000000-0000-0000-0000-000000000000}"/>
          </ac:spMkLst>
        </pc:spChg>
        <pc:picChg chg="mod">
          <ac:chgData name="Lingfen Sun" userId="66af4469-d72a-42ee-8d32-98b727c19f1e" providerId="ADAL" clId="{E81004FE-01D8-4D84-BCD1-3A316859A7B5}" dt="2022-05-04T19:47:59.337" v="629" actId="1076"/>
          <ac:picMkLst>
            <pc:docMk/>
            <pc:sldMk cId="1449152420" sldId="523"/>
            <ac:picMk id="7172" creationId="{00000000-0000-0000-0000-000000000000}"/>
          </ac:picMkLst>
        </pc:picChg>
      </pc:sldChg>
      <pc:sldChg chg="modSp add mod modTransition">
        <pc:chgData name="Lingfen Sun" userId="66af4469-d72a-42ee-8d32-98b727c19f1e" providerId="ADAL" clId="{E81004FE-01D8-4D84-BCD1-3A316859A7B5}" dt="2022-05-04T19:30:19.226" v="90" actId="1076"/>
        <pc:sldMkLst>
          <pc:docMk/>
          <pc:sldMk cId="2708290853" sldId="524"/>
        </pc:sldMkLst>
        <pc:spChg chg="mod">
          <ac:chgData name="Lingfen Sun" userId="66af4469-d72a-42ee-8d32-98b727c19f1e" providerId="ADAL" clId="{E81004FE-01D8-4D84-BCD1-3A316859A7B5}" dt="2022-05-04T19:29:17.099" v="57"/>
          <ac:spMkLst>
            <pc:docMk/>
            <pc:sldMk cId="2708290853" sldId="524"/>
            <ac:spMk id="3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19:30:12.958" v="88" actId="1076"/>
          <ac:spMkLst>
            <pc:docMk/>
            <pc:sldMk cId="2708290853" sldId="524"/>
            <ac:spMk id="7" creationId="{00000000-0000-0000-0000-000000000000}"/>
          </ac:spMkLst>
        </pc:spChg>
        <pc:picChg chg="mod">
          <ac:chgData name="Lingfen Sun" userId="66af4469-d72a-42ee-8d32-98b727c19f1e" providerId="ADAL" clId="{E81004FE-01D8-4D84-BCD1-3A316859A7B5}" dt="2022-05-04T19:30:19.226" v="90" actId="1076"/>
          <ac:picMkLst>
            <pc:docMk/>
            <pc:sldMk cId="2708290853" sldId="524"/>
            <ac:picMk id="6" creationId="{00000000-0000-0000-0000-000000000000}"/>
          </ac:picMkLst>
        </pc:picChg>
      </pc:sldChg>
      <pc:sldChg chg="modSp add mod modTransition">
        <pc:chgData name="Lingfen Sun" userId="66af4469-d72a-42ee-8d32-98b727c19f1e" providerId="ADAL" clId="{E81004FE-01D8-4D84-BCD1-3A316859A7B5}" dt="2022-05-04T19:30:46.460" v="92" actId="1076"/>
        <pc:sldMkLst>
          <pc:docMk/>
          <pc:sldMk cId="3526765200" sldId="525"/>
        </pc:sldMkLst>
        <pc:spChg chg="mod">
          <ac:chgData name="Lingfen Sun" userId="66af4469-d72a-42ee-8d32-98b727c19f1e" providerId="ADAL" clId="{E81004FE-01D8-4D84-BCD1-3A316859A7B5}" dt="2022-05-04T19:30:42.433" v="91" actId="1076"/>
          <ac:spMkLst>
            <pc:docMk/>
            <pc:sldMk cId="3526765200" sldId="525"/>
            <ac:spMk id="2" creationId="{99FCB2C8-DF48-4E99-A3B4-B0770C8556EB}"/>
          </ac:spMkLst>
        </pc:spChg>
        <pc:spChg chg="mod">
          <ac:chgData name="Lingfen Sun" userId="66af4469-d72a-42ee-8d32-98b727c19f1e" providerId="ADAL" clId="{E81004FE-01D8-4D84-BCD1-3A316859A7B5}" dt="2022-05-04T19:29:17.099" v="57"/>
          <ac:spMkLst>
            <pc:docMk/>
            <pc:sldMk cId="3526765200" sldId="525"/>
            <ac:spMk id="3" creationId="{A7C1778B-138F-48EF-B2F9-4358EDBA51CE}"/>
          </ac:spMkLst>
        </pc:spChg>
        <pc:spChg chg="mod">
          <ac:chgData name="Lingfen Sun" userId="66af4469-d72a-42ee-8d32-98b727c19f1e" providerId="ADAL" clId="{E81004FE-01D8-4D84-BCD1-3A316859A7B5}" dt="2022-05-04T19:30:46.460" v="92" actId="1076"/>
          <ac:spMkLst>
            <pc:docMk/>
            <pc:sldMk cId="3526765200" sldId="525"/>
            <ac:spMk id="4" creationId="{D0436128-D01B-42F8-9695-62BF112AC718}"/>
          </ac:spMkLst>
        </pc:spChg>
      </pc:sldChg>
      <pc:sldChg chg="modSp add mod modTransition modNotes">
        <pc:chgData name="Lingfen Sun" userId="66af4469-d72a-42ee-8d32-98b727c19f1e" providerId="ADAL" clId="{E81004FE-01D8-4D84-BCD1-3A316859A7B5}" dt="2022-05-04T19:31:06.098" v="96" actId="1076"/>
        <pc:sldMkLst>
          <pc:docMk/>
          <pc:sldMk cId="3623738719" sldId="526"/>
        </pc:sldMkLst>
        <pc:spChg chg="mod">
          <ac:chgData name="Lingfen Sun" userId="66af4469-d72a-42ee-8d32-98b727c19f1e" providerId="ADAL" clId="{E81004FE-01D8-4D84-BCD1-3A316859A7B5}" dt="2022-05-04T19:29:17.099" v="57"/>
          <ac:spMkLst>
            <pc:docMk/>
            <pc:sldMk cId="3623738719" sldId="526"/>
            <ac:spMk id="2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19:31:03.557" v="95" actId="1076"/>
          <ac:spMkLst>
            <pc:docMk/>
            <pc:sldMk cId="3623738719" sldId="526"/>
            <ac:spMk id="13315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19:31:06.098" v="96" actId="1076"/>
          <ac:spMkLst>
            <pc:docMk/>
            <pc:sldMk cId="3623738719" sldId="526"/>
            <ac:spMk id="13316" creationId="{00000000-0000-0000-0000-000000000000}"/>
          </ac:spMkLst>
        </pc:spChg>
      </pc:sldChg>
      <pc:sldChg chg="add del modTransition">
        <pc:chgData name="Lingfen Sun" userId="66af4469-d72a-42ee-8d32-98b727c19f1e" providerId="ADAL" clId="{E81004FE-01D8-4D84-BCD1-3A316859A7B5}" dt="2022-05-04T19:31:49.360" v="112" actId="2696"/>
        <pc:sldMkLst>
          <pc:docMk/>
          <pc:sldMk cId="149066354" sldId="527"/>
        </pc:sldMkLst>
      </pc:sldChg>
      <pc:sldChg chg="modSp add mod modTransition modNotes">
        <pc:chgData name="Lingfen Sun" userId="66af4469-d72a-42ee-8d32-98b727c19f1e" providerId="ADAL" clId="{E81004FE-01D8-4D84-BCD1-3A316859A7B5}" dt="2022-05-04T19:31:57.341" v="114" actId="1076"/>
        <pc:sldMkLst>
          <pc:docMk/>
          <pc:sldMk cId="140213019" sldId="528"/>
        </pc:sldMkLst>
        <pc:spChg chg="mod">
          <ac:chgData name="Lingfen Sun" userId="66af4469-d72a-42ee-8d32-98b727c19f1e" providerId="ADAL" clId="{E81004FE-01D8-4D84-BCD1-3A316859A7B5}" dt="2022-05-04T19:29:17.099" v="57"/>
          <ac:spMkLst>
            <pc:docMk/>
            <pc:sldMk cId="140213019" sldId="528"/>
            <ac:spMk id="2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19:31:55.003" v="113" actId="1076"/>
          <ac:spMkLst>
            <pc:docMk/>
            <pc:sldMk cId="140213019" sldId="528"/>
            <ac:spMk id="14339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19:31:57.341" v="114" actId="1076"/>
          <ac:spMkLst>
            <pc:docMk/>
            <pc:sldMk cId="140213019" sldId="528"/>
            <ac:spMk id="14340" creationId="{00000000-0000-0000-0000-000000000000}"/>
          </ac:spMkLst>
        </pc:spChg>
      </pc:sldChg>
      <pc:sldChg chg="modSp add mod modTransition modNotes">
        <pc:chgData name="Lingfen Sun" userId="66af4469-d72a-42ee-8d32-98b727c19f1e" providerId="ADAL" clId="{E81004FE-01D8-4D84-BCD1-3A316859A7B5}" dt="2022-05-04T19:32:21.801" v="120" actId="1076"/>
        <pc:sldMkLst>
          <pc:docMk/>
          <pc:sldMk cId="3818045866" sldId="529"/>
        </pc:sldMkLst>
        <pc:spChg chg="mod">
          <ac:chgData name="Lingfen Sun" userId="66af4469-d72a-42ee-8d32-98b727c19f1e" providerId="ADAL" clId="{E81004FE-01D8-4D84-BCD1-3A316859A7B5}" dt="2022-05-04T19:29:17.099" v="57"/>
          <ac:spMkLst>
            <pc:docMk/>
            <pc:sldMk cId="3818045866" sldId="529"/>
            <ac:spMk id="2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19:32:18.611" v="119" actId="1076"/>
          <ac:spMkLst>
            <pc:docMk/>
            <pc:sldMk cId="3818045866" sldId="529"/>
            <ac:spMk id="10243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19:32:21.801" v="120" actId="1076"/>
          <ac:spMkLst>
            <pc:docMk/>
            <pc:sldMk cId="3818045866" sldId="529"/>
            <ac:spMk id="10244" creationId="{00000000-0000-0000-0000-000000000000}"/>
          </ac:spMkLst>
        </pc:spChg>
      </pc:sldChg>
      <pc:sldChg chg="modSp add del mod modTransition">
        <pc:chgData name="Lingfen Sun" userId="66af4469-d72a-42ee-8d32-98b727c19f1e" providerId="ADAL" clId="{E81004FE-01D8-4D84-BCD1-3A316859A7B5}" dt="2022-05-04T19:35:05.510" v="237" actId="2696"/>
        <pc:sldMkLst>
          <pc:docMk/>
          <pc:sldMk cId="2343372338" sldId="530"/>
        </pc:sldMkLst>
        <pc:spChg chg="mod">
          <ac:chgData name="Lingfen Sun" userId="66af4469-d72a-42ee-8d32-98b727c19f1e" providerId="ADAL" clId="{E81004FE-01D8-4D84-BCD1-3A316859A7B5}" dt="2022-05-04T19:29:17.192" v="69" actId="27636"/>
          <ac:spMkLst>
            <pc:docMk/>
            <pc:sldMk cId="2343372338" sldId="530"/>
            <ac:spMk id="18435" creationId="{00000000-0000-0000-0000-000000000000}"/>
          </ac:spMkLst>
        </pc:spChg>
      </pc:sldChg>
      <pc:sldChg chg="modSp add del mod modTransition">
        <pc:chgData name="Lingfen Sun" userId="66af4469-d72a-42ee-8d32-98b727c19f1e" providerId="ADAL" clId="{E81004FE-01D8-4D84-BCD1-3A316859A7B5}" dt="2022-05-04T19:35:42.445" v="246" actId="2696"/>
        <pc:sldMkLst>
          <pc:docMk/>
          <pc:sldMk cId="2861210285" sldId="531"/>
        </pc:sldMkLst>
        <pc:spChg chg="mod">
          <ac:chgData name="Lingfen Sun" userId="66af4469-d72a-42ee-8d32-98b727c19f1e" providerId="ADAL" clId="{E81004FE-01D8-4D84-BCD1-3A316859A7B5}" dt="2022-05-04T19:35:11.250" v="238" actId="1076"/>
          <ac:spMkLst>
            <pc:docMk/>
            <pc:sldMk cId="2861210285" sldId="531"/>
            <ac:spMk id="2" creationId="{3CE72388-E387-42F2-B37B-A6153C59D1AD}"/>
          </ac:spMkLst>
        </pc:spChg>
        <pc:spChg chg="mod">
          <ac:chgData name="Lingfen Sun" userId="66af4469-d72a-42ee-8d32-98b727c19f1e" providerId="ADAL" clId="{E81004FE-01D8-4D84-BCD1-3A316859A7B5}" dt="2022-05-04T19:29:17.099" v="57"/>
          <ac:spMkLst>
            <pc:docMk/>
            <pc:sldMk cId="2861210285" sldId="531"/>
            <ac:spMk id="3" creationId="{092426B4-C650-4797-B128-EA3552CA1B50}"/>
          </ac:spMkLst>
        </pc:spChg>
        <pc:spChg chg="mod">
          <ac:chgData name="Lingfen Sun" userId="66af4469-d72a-42ee-8d32-98b727c19f1e" providerId="ADAL" clId="{E81004FE-01D8-4D84-BCD1-3A316859A7B5}" dt="2022-05-04T19:35:16.208" v="241" actId="27636"/>
          <ac:spMkLst>
            <pc:docMk/>
            <pc:sldMk cId="2861210285" sldId="531"/>
            <ac:spMk id="4" creationId="{A285D080-C7F3-463F-B270-3407EB08452C}"/>
          </ac:spMkLst>
        </pc:spChg>
      </pc:sldChg>
      <pc:sldChg chg="modSp add mod modTransition">
        <pc:chgData name="Lingfen Sun" userId="66af4469-d72a-42ee-8d32-98b727c19f1e" providerId="ADAL" clId="{E81004FE-01D8-4D84-BCD1-3A316859A7B5}" dt="2022-05-04T19:35:35.147" v="245" actId="14100"/>
        <pc:sldMkLst>
          <pc:docMk/>
          <pc:sldMk cId="3651807385" sldId="532"/>
        </pc:sldMkLst>
        <pc:spChg chg="mod">
          <ac:chgData name="Lingfen Sun" userId="66af4469-d72a-42ee-8d32-98b727c19f1e" providerId="ADAL" clId="{E81004FE-01D8-4D84-BCD1-3A316859A7B5}" dt="2022-05-04T19:35:28.298" v="242" actId="1076"/>
          <ac:spMkLst>
            <pc:docMk/>
            <pc:sldMk cId="3651807385" sldId="532"/>
            <ac:spMk id="2" creationId="{A9856D34-5306-4EB6-8723-32598D3EBDF6}"/>
          </ac:spMkLst>
        </pc:spChg>
        <pc:spChg chg="mod">
          <ac:chgData name="Lingfen Sun" userId="66af4469-d72a-42ee-8d32-98b727c19f1e" providerId="ADAL" clId="{E81004FE-01D8-4D84-BCD1-3A316859A7B5}" dt="2022-05-04T19:29:17.099" v="57"/>
          <ac:spMkLst>
            <pc:docMk/>
            <pc:sldMk cId="3651807385" sldId="532"/>
            <ac:spMk id="3" creationId="{71B44004-116A-440D-9DA6-1D997BE816DF}"/>
          </ac:spMkLst>
        </pc:spChg>
        <pc:picChg chg="mod">
          <ac:chgData name="Lingfen Sun" userId="66af4469-d72a-42ee-8d32-98b727c19f1e" providerId="ADAL" clId="{E81004FE-01D8-4D84-BCD1-3A316859A7B5}" dt="2022-05-04T19:35:35.147" v="245" actId="14100"/>
          <ac:picMkLst>
            <pc:docMk/>
            <pc:sldMk cId="3651807385" sldId="532"/>
            <ac:picMk id="4" creationId="{1D15A312-09B5-4B97-ACF8-25C412E74B15}"/>
          </ac:picMkLst>
        </pc:picChg>
      </pc:sldChg>
      <pc:sldChg chg="modSp add mod modTransition modNotes">
        <pc:chgData name="Lingfen Sun" userId="66af4469-d72a-42ee-8d32-98b727c19f1e" providerId="ADAL" clId="{E81004FE-01D8-4D84-BCD1-3A316859A7B5}" dt="2022-05-04T19:35:53.760" v="248" actId="1076"/>
        <pc:sldMkLst>
          <pc:docMk/>
          <pc:sldMk cId="3678076571" sldId="533"/>
        </pc:sldMkLst>
        <pc:spChg chg="mod">
          <ac:chgData name="Lingfen Sun" userId="66af4469-d72a-42ee-8d32-98b727c19f1e" providerId="ADAL" clId="{E81004FE-01D8-4D84-BCD1-3A316859A7B5}" dt="2022-05-04T19:29:17.099" v="57"/>
          <ac:spMkLst>
            <pc:docMk/>
            <pc:sldMk cId="3678076571" sldId="533"/>
            <ac:spMk id="2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19:35:51.391" v="247" actId="1076"/>
          <ac:spMkLst>
            <pc:docMk/>
            <pc:sldMk cId="3678076571" sldId="533"/>
            <ac:spMk id="20483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19:35:53.760" v="248" actId="1076"/>
          <ac:spMkLst>
            <pc:docMk/>
            <pc:sldMk cId="3678076571" sldId="533"/>
            <ac:spMk id="20484" creationId="{00000000-0000-0000-0000-000000000000}"/>
          </ac:spMkLst>
        </pc:spChg>
      </pc:sldChg>
      <pc:sldChg chg="modSp add mod modTransition modNotes">
        <pc:chgData name="Lingfen Sun" userId="66af4469-d72a-42ee-8d32-98b727c19f1e" providerId="ADAL" clId="{E81004FE-01D8-4D84-BCD1-3A316859A7B5}" dt="2022-05-04T19:36:03.791" v="250" actId="1076"/>
        <pc:sldMkLst>
          <pc:docMk/>
          <pc:sldMk cId="1230772974" sldId="534"/>
        </pc:sldMkLst>
        <pc:spChg chg="mod">
          <ac:chgData name="Lingfen Sun" userId="66af4469-d72a-42ee-8d32-98b727c19f1e" providerId="ADAL" clId="{E81004FE-01D8-4D84-BCD1-3A316859A7B5}" dt="2022-05-04T19:29:17.099" v="57"/>
          <ac:spMkLst>
            <pc:docMk/>
            <pc:sldMk cId="1230772974" sldId="534"/>
            <ac:spMk id="2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19:36:00.254" v="249" actId="1076"/>
          <ac:spMkLst>
            <pc:docMk/>
            <pc:sldMk cId="1230772974" sldId="534"/>
            <ac:spMk id="21507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19:36:03.791" v="250" actId="1076"/>
          <ac:spMkLst>
            <pc:docMk/>
            <pc:sldMk cId="1230772974" sldId="534"/>
            <ac:spMk id="21508" creationId="{00000000-0000-0000-0000-000000000000}"/>
          </ac:spMkLst>
        </pc:spChg>
      </pc:sldChg>
      <pc:sldChg chg="add del modTransition">
        <pc:chgData name="Lingfen Sun" userId="66af4469-d72a-42ee-8d32-98b727c19f1e" providerId="ADAL" clId="{E81004FE-01D8-4D84-BCD1-3A316859A7B5}" dt="2022-05-04T19:37:37.864" v="361" actId="2696"/>
        <pc:sldMkLst>
          <pc:docMk/>
          <pc:sldMk cId="2960915808" sldId="535"/>
        </pc:sldMkLst>
      </pc:sldChg>
      <pc:sldChg chg="add del modTransition">
        <pc:chgData name="Lingfen Sun" userId="66af4469-d72a-42ee-8d32-98b727c19f1e" providerId="ADAL" clId="{E81004FE-01D8-4D84-BCD1-3A316859A7B5}" dt="2022-05-04T19:39:01.843" v="408" actId="2696"/>
        <pc:sldMkLst>
          <pc:docMk/>
          <pc:sldMk cId="3183722707" sldId="536"/>
        </pc:sldMkLst>
      </pc:sldChg>
      <pc:sldChg chg="add del modTransition">
        <pc:chgData name="Lingfen Sun" userId="66af4469-d72a-42ee-8d32-98b727c19f1e" providerId="ADAL" clId="{E81004FE-01D8-4D84-BCD1-3A316859A7B5}" dt="2022-05-04T19:39:31.395" v="430" actId="2696"/>
        <pc:sldMkLst>
          <pc:docMk/>
          <pc:sldMk cId="3955887506" sldId="537"/>
        </pc:sldMkLst>
      </pc:sldChg>
      <pc:sldChg chg="add del modTransition">
        <pc:chgData name="Lingfen Sun" userId="66af4469-d72a-42ee-8d32-98b727c19f1e" providerId="ADAL" clId="{E81004FE-01D8-4D84-BCD1-3A316859A7B5}" dt="2022-05-04T19:40:04.078" v="447" actId="2696"/>
        <pc:sldMkLst>
          <pc:docMk/>
          <pc:sldMk cId="3656025724" sldId="538"/>
        </pc:sldMkLst>
      </pc:sldChg>
      <pc:sldChg chg="modSp add del mod modTransition">
        <pc:chgData name="Lingfen Sun" userId="66af4469-d72a-42ee-8d32-98b727c19f1e" providerId="ADAL" clId="{E81004FE-01D8-4D84-BCD1-3A316859A7B5}" dt="2022-05-04T20:33:32.797" v="828" actId="47"/>
        <pc:sldMkLst>
          <pc:docMk/>
          <pc:sldMk cId="3300830566" sldId="539"/>
        </pc:sldMkLst>
        <pc:spChg chg="mod">
          <ac:chgData name="Lingfen Sun" userId="66af4469-d72a-42ee-8d32-98b727c19f1e" providerId="ADAL" clId="{E81004FE-01D8-4D84-BCD1-3A316859A7B5}" dt="2022-05-04T19:29:17.099" v="57"/>
          <ac:spMkLst>
            <pc:docMk/>
            <pc:sldMk cId="3300830566" sldId="539"/>
            <ac:spMk id="2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19:40:09.624" v="448" actId="1076"/>
          <ac:spMkLst>
            <pc:docMk/>
            <pc:sldMk cId="3300830566" sldId="539"/>
            <ac:spMk id="11267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20:02:38.588" v="701" actId="20577"/>
          <ac:spMkLst>
            <pc:docMk/>
            <pc:sldMk cId="3300830566" sldId="539"/>
            <ac:spMk id="11268" creationId="{00000000-0000-0000-0000-000000000000}"/>
          </ac:spMkLst>
        </pc:spChg>
      </pc:sldChg>
      <pc:sldChg chg="modSp add del mod modTransition">
        <pc:chgData name="Lingfen Sun" userId="66af4469-d72a-42ee-8d32-98b727c19f1e" providerId="ADAL" clId="{E81004FE-01D8-4D84-BCD1-3A316859A7B5}" dt="2022-05-04T20:33:32.797" v="828" actId="47"/>
        <pc:sldMkLst>
          <pc:docMk/>
          <pc:sldMk cId="3566519629" sldId="540"/>
        </pc:sldMkLst>
        <pc:spChg chg="mod">
          <ac:chgData name="Lingfen Sun" userId="66af4469-d72a-42ee-8d32-98b727c19f1e" providerId="ADAL" clId="{E81004FE-01D8-4D84-BCD1-3A316859A7B5}" dt="2022-05-04T19:29:17.099" v="57"/>
          <ac:spMkLst>
            <pc:docMk/>
            <pc:sldMk cId="3566519629" sldId="540"/>
            <ac:spMk id="2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20:03:08.597" v="702" actId="1076"/>
          <ac:spMkLst>
            <pc:docMk/>
            <pc:sldMk cId="3566519629" sldId="540"/>
            <ac:spMk id="12291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19:40:21.095" v="450" actId="1076"/>
          <ac:spMkLst>
            <pc:docMk/>
            <pc:sldMk cId="3566519629" sldId="540"/>
            <ac:spMk id="12292" creationId="{00000000-0000-0000-0000-000000000000}"/>
          </ac:spMkLst>
        </pc:spChg>
      </pc:sldChg>
      <pc:sldChg chg="modSp add mod modTransition">
        <pc:chgData name="Lingfen Sun" userId="66af4469-d72a-42ee-8d32-98b727c19f1e" providerId="ADAL" clId="{E81004FE-01D8-4D84-BCD1-3A316859A7B5}" dt="2022-05-04T19:40:31.466" v="452" actId="1076"/>
        <pc:sldMkLst>
          <pc:docMk/>
          <pc:sldMk cId="1928757321" sldId="541"/>
        </pc:sldMkLst>
        <pc:spChg chg="mod">
          <ac:chgData name="Lingfen Sun" userId="66af4469-d72a-42ee-8d32-98b727c19f1e" providerId="ADAL" clId="{E81004FE-01D8-4D84-BCD1-3A316859A7B5}" dt="2022-05-04T19:29:17.099" v="57"/>
          <ac:spMkLst>
            <pc:docMk/>
            <pc:sldMk cId="1928757321" sldId="541"/>
            <ac:spMk id="2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19:40:28.347" v="451" actId="1076"/>
          <ac:spMkLst>
            <pc:docMk/>
            <pc:sldMk cId="1928757321" sldId="541"/>
            <ac:spMk id="13315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19:40:31.466" v="452" actId="1076"/>
          <ac:spMkLst>
            <pc:docMk/>
            <pc:sldMk cId="1928757321" sldId="541"/>
            <ac:spMk id="13316" creationId="{00000000-0000-0000-0000-000000000000}"/>
          </ac:spMkLst>
        </pc:spChg>
      </pc:sldChg>
      <pc:sldChg chg="modSp add del mod modTransition">
        <pc:chgData name="Lingfen Sun" userId="66af4469-d72a-42ee-8d32-98b727c19f1e" providerId="ADAL" clId="{E81004FE-01D8-4D84-BCD1-3A316859A7B5}" dt="2022-05-04T20:33:57.993" v="829" actId="47"/>
        <pc:sldMkLst>
          <pc:docMk/>
          <pc:sldMk cId="631351540" sldId="542"/>
        </pc:sldMkLst>
        <pc:spChg chg="mod">
          <ac:chgData name="Lingfen Sun" userId="66af4469-d72a-42ee-8d32-98b727c19f1e" providerId="ADAL" clId="{E81004FE-01D8-4D84-BCD1-3A316859A7B5}" dt="2022-05-04T19:40:35.497" v="453" actId="1076"/>
          <ac:spMkLst>
            <pc:docMk/>
            <pc:sldMk cId="631351540" sldId="542"/>
            <ac:spMk id="3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20:03:43.193" v="704" actId="5793"/>
          <ac:spMkLst>
            <pc:docMk/>
            <pc:sldMk cId="631351540" sldId="542"/>
            <ac:spMk id="4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19:29:17.099" v="57"/>
          <ac:spMkLst>
            <pc:docMk/>
            <pc:sldMk cId="631351540" sldId="542"/>
            <ac:spMk id="5" creationId="{00000000-0000-0000-0000-000000000000}"/>
          </ac:spMkLst>
        </pc:spChg>
      </pc:sldChg>
      <pc:sldChg chg="modSp add mod modTransition">
        <pc:chgData name="Lingfen Sun" userId="66af4469-d72a-42ee-8d32-98b727c19f1e" providerId="ADAL" clId="{E81004FE-01D8-4D84-BCD1-3A316859A7B5}" dt="2022-05-04T20:03:55.495" v="707" actId="1076"/>
        <pc:sldMkLst>
          <pc:docMk/>
          <pc:sldMk cId="3219927233" sldId="543"/>
        </pc:sldMkLst>
        <pc:spChg chg="mod">
          <ac:chgData name="Lingfen Sun" userId="66af4469-d72a-42ee-8d32-98b727c19f1e" providerId="ADAL" clId="{E81004FE-01D8-4D84-BCD1-3A316859A7B5}" dt="2022-05-04T19:29:17.099" v="57"/>
          <ac:spMkLst>
            <pc:docMk/>
            <pc:sldMk cId="3219927233" sldId="543"/>
            <ac:spMk id="2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19:40:46.169" v="454" actId="1076"/>
          <ac:spMkLst>
            <pc:docMk/>
            <pc:sldMk cId="3219927233" sldId="543"/>
            <ac:spMk id="14339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20:03:55.495" v="707" actId="1076"/>
          <ac:spMkLst>
            <pc:docMk/>
            <pc:sldMk cId="3219927233" sldId="543"/>
            <ac:spMk id="14340" creationId="{00000000-0000-0000-0000-000000000000}"/>
          </ac:spMkLst>
        </pc:spChg>
      </pc:sldChg>
      <pc:sldChg chg="delSp add del mod modTransition">
        <pc:chgData name="Lingfen Sun" userId="66af4469-d72a-42ee-8d32-98b727c19f1e" providerId="ADAL" clId="{E81004FE-01D8-4D84-BCD1-3A316859A7B5}" dt="2022-05-04T19:41:24.857" v="475" actId="2696"/>
        <pc:sldMkLst>
          <pc:docMk/>
          <pc:sldMk cId="210657905" sldId="544"/>
        </pc:sldMkLst>
        <pc:picChg chg="del">
          <ac:chgData name="Lingfen Sun" userId="66af4469-d72a-42ee-8d32-98b727c19f1e" providerId="ADAL" clId="{E81004FE-01D8-4D84-BCD1-3A316859A7B5}" dt="2022-05-04T19:41:10.751" v="471" actId="21"/>
          <ac:picMkLst>
            <pc:docMk/>
            <pc:sldMk cId="210657905" sldId="544"/>
            <ac:picMk id="4" creationId="{00000000-0000-0000-0000-000000000000}"/>
          </ac:picMkLst>
        </pc:picChg>
      </pc:sldChg>
      <pc:sldChg chg="modSp add del mod modTransition">
        <pc:chgData name="Lingfen Sun" userId="66af4469-d72a-42ee-8d32-98b727c19f1e" providerId="ADAL" clId="{E81004FE-01D8-4D84-BCD1-3A316859A7B5}" dt="2022-05-04T20:04:28.111" v="708" actId="2696"/>
        <pc:sldMkLst>
          <pc:docMk/>
          <pc:sldMk cId="3125167702" sldId="545"/>
        </pc:sldMkLst>
        <pc:spChg chg="mod">
          <ac:chgData name="Lingfen Sun" userId="66af4469-d72a-42ee-8d32-98b727c19f1e" providerId="ADAL" clId="{E81004FE-01D8-4D84-BCD1-3A316859A7B5}" dt="2022-05-04T19:41:30.853" v="476" actId="1076"/>
          <ac:spMkLst>
            <pc:docMk/>
            <pc:sldMk cId="3125167702" sldId="545"/>
            <ac:spMk id="2" creationId="{F53E2894-FEED-4546-BF02-11134D098F98}"/>
          </ac:spMkLst>
        </pc:spChg>
        <pc:spChg chg="mod">
          <ac:chgData name="Lingfen Sun" userId="66af4469-d72a-42ee-8d32-98b727c19f1e" providerId="ADAL" clId="{E81004FE-01D8-4D84-BCD1-3A316859A7B5}" dt="2022-05-04T19:29:17.099" v="57"/>
          <ac:spMkLst>
            <pc:docMk/>
            <pc:sldMk cId="3125167702" sldId="545"/>
            <ac:spMk id="3" creationId="{7B087C50-304F-45AF-A785-630183B50A5E}"/>
          </ac:spMkLst>
        </pc:spChg>
        <pc:spChg chg="mod">
          <ac:chgData name="Lingfen Sun" userId="66af4469-d72a-42ee-8d32-98b727c19f1e" providerId="ADAL" clId="{E81004FE-01D8-4D84-BCD1-3A316859A7B5}" dt="2022-05-04T19:41:35.184" v="477" actId="1076"/>
          <ac:spMkLst>
            <pc:docMk/>
            <pc:sldMk cId="3125167702" sldId="545"/>
            <ac:spMk id="4" creationId="{895A1502-9D44-46B3-94DA-B27D143D5C78}"/>
          </ac:spMkLst>
        </pc:spChg>
      </pc:sldChg>
      <pc:sldChg chg="add del modTransition">
        <pc:chgData name="Lingfen Sun" userId="66af4469-d72a-42ee-8d32-98b727c19f1e" providerId="ADAL" clId="{E81004FE-01D8-4D84-BCD1-3A316859A7B5}" dt="2022-05-04T19:42:12.586" v="495" actId="2696"/>
        <pc:sldMkLst>
          <pc:docMk/>
          <pc:sldMk cId="2329852817" sldId="546"/>
        </pc:sldMkLst>
      </pc:sldChg>
      <pc:sldChg chg="modSp add del mod modTransition">
        <pc:chgData name="Lingfen Sun" userId="66af4469-d72a-42ee-8d32-98b727c19f1e" providerId="ADAL" clId="{E81004FE-01D8-4D84-BCD1-3A316859A7B5}" dt="2022-05-04T19:57:00.435" v="667" actId="47"/>
        <pc:sldMkLst>
          <pc:docMk/>
          <pc:sldMk cId="2961099374" sldId="547"/>
        </pc:sldMkLst>
        <pc:spChg chg="mod">
          <ac:chgData name="Lingfen Sun" userId="66af4469-d72a-42ee-8d32-98b727c19f1e" providerId="ADAL" clId="{E81004FE-01D8-4D84-BCD1-3A316859A7B5}" dt="2022-05-04T19:42:17.927" v="496" actId="1076"/>
          <ac:spMkLst>
            <pc:docMk/>
            <pc:sldMk cId="2961099374" sldId="547"/>
            <ac:spMk id="2" creationId="{E7F588E3-D6CD-4EBB-AC15-1356F0A733A4}"/>
          </ac:spMkLst>
        </pc:spChg>
        <pc:spChg chg="mod">
          <ac:chgData name="Lingfen Sun" userId="66af4469-d72a-42ee-8d32-98b727c19f1e" providerId="ADAL" clId="{E81004FE-01D8-4D84-BCD1-3A316859A7B5}" dt="2022-05-04T19:29:17.099" v="57"/>
          <ac:spMkLst>
            <pc:docMk/>
            <pc:sldMk cId="2961099374" sldId="547"/>
            <ac:spMk id="3" creationId="{BD7A588D-6E3B-4F1A-B288-5F11A489FFDF}"/>
          </ac:spMkLst>
        </pc:spChg>
        <pc:spChg chg="mod">
          <ac:chgData name="Lingfen Sun" userId="66af4469-d72a-42ee-8d32-98b727c19f1e" providerId="ADAL" clId="{E81004FE-01D8-4D84-BCD1-3A316859A7B5}" dt="2022-05-04T19:29:17.255" v="80" actId="27636"/>
          <ac:spMkLst>
            <pc:docMk/>
            <pc:sldMk cId="2961099374" sldId="547"/>
            <ac:spMk id="4" creationId="{1D8F21CE-646F-496A-866C-7CD74A59AF93}"/>
          </ac:spMkLst>
        </pc:spChg>
      </pc:sldChg>
      <pc:sldChg chg="add del modTransition">
        <pc:chgData name="Lingfen Sun" userId="66af4469-d72a-42ee-8d32-98b727c19f1e" providerId="ADAL" clId="{E81004FE-01D8-4D84-BCD1-3A316859A7B5}" dt="2022-05-04T19:44:40.388" v="560" actId="2696"/>
        <pc:sldMkLst>
          <pc:docMk/>
          <pc:sldMk cId="3368223144" sldId="548"/>
        </pc:sldMkLst>
      </pc:sldChg>
      <pc:sldChg chg="delSp add del mod modTransition">
        <pc:chgData name="Lingfen Sun" userId="66af4469-d72a-42ee-8d32-98b727c19f1e" providerId="ADAL" clId="{E81004FE-01D8-4D84-BCD1-3A316859A7B5}" dt="2022-05-04T19:45:14.278" v="587" actId="2696"/>
        <pc:sldMkLst>
          <pc:docMk/>
          <pc:sldMk cId="2832797755" sldId="549"/>
        </pc:sldMkLst>
        <pc:picChg chg="del">
          <ac:chgData name="Lingfen Sun" userId="66af4469-d72a-42ee-8d32-98b727c19f1e" providerId="ADAL" clId="{E81004FE-01D8-4D84-BCD1-3A316859A7B5}" dt="2022-05-04T19:45:01.936" v="583" actId="21"/>
          <ac:picMkLst>
            <pc:docMk/>
            <pc:sldMk cId="2832797755" sldId="549"/>
            <ac:picMk id="15364" creationId="{00000000-0000-0000-0000-000000000000}"/>
          </ac:picMkLst>
        </pc:picChg>
      </pc:sldChg>
      <pc:sldChg chg="modSp add del mod modTransition">
        <pc:chgData name="Lingfen Sun" userId="66af4469-d72a-42ee-8d32-98b727c19f1e" providerId="ADAL" clId="{E81004FE-01D8-4D84-BCD1-3A316859A7B5}" dt="2022-05-04T19:45:55.300" v="596" actId="2696"/>
        <pc:sldMkLst>
          <pc:docMk/>
          <pc:sldMk cId="1265389439" sldId="550"/>
        </pc:sldMkLst>
        <pc:spChg chg="mod">
          <ac:chgData name="Lingfen Sun" userId="66af4469-d72a-42ee-8d32-98b727c19f1e" providerId="ADAL" clId="{E81004FE-01D8-4D84-BCD1-3A316859A7B5}" dt="2022-05-04T19:45:18.999" v="588" actId="1076"/>
          <ac:spMkLst>
            <pc:docMk/>
            <pc:sldMk cId="1265389439" sldId="550"/>
            <ac:spMk id="16387" creationId="{00000000-0000-0000-0000-000000000000}"/>
          </ac:spMkLst>
        </pc:spChg>
      </pc:sldChg>
      <pc:sldChg chg="add del modTransition">
        <pc:chgData name="Lingfen Sun" userId="66af4469-d72a-42ee-8d32-98b727c19f1e" providerId="ADAL" clId="{E81004FE-01D8-4D84-BCD1-3A316859A7B5}" dt="2022-05-04T20:07:04.530" v="746" actId="47"/>
        <pc:sldMkLst>
          <pc:docMk/>
          <pc:sldMk cId="1719105960" sldId="551"/>
        </pc:sldMkLst>
      </pc:sldChg>
      <pc:sldChg chg="delSp add del mod modTransition">
        <pc:chgData name="Lingfen Sun" userId="66af4469-d72a-42ee-8d32-98b727c19f1e" providerId="ADAL" clId="{E81004FE-01D8-4D84-BCD1-3A316859A7B5}" dt="2022-05-04T19:46:40.405" v="626" actId="2696"/>
        <pc:sldMkLst>
          <pc:docMk/>
          <pc:sldMk cId="2144467213" sldId="552"/>
        </pc:sldMkLst>
        <pc:picChg chg="del">
          <ac:chgData name="Lingfen Sun" userId="66af4469-d72a-42ee-8d32-98b727c19f1e" providerId="ADAL" clId="{E81004FE-01D8-4D84-BCD1-3A316859A7B5}" dt="2022-05-04T19:46:25.302" v="620" actId="21"/>
          <ac:picMkLst>
            <pc:docMk/>
            <pc:sldMk cId="2144467213" sldId="552"/>
            <ac:picMk id="18436" creationId="{00000000-0000-0000-0000-000000000000}"/>
          </ac:picMkLst>
        </pc:picChg>
      </pc:sldChg>
      <pc:sldChg chg="modSp add del mod modTransition">
        <pc:chgData name="Lingfen Sun" userId="66af4469-d72a-42ee-8d32-98b727c19f1e" providerId="ADAL" clId="{E81004FE-01D8-4D84-BCD1-3A316859A7B5}" dt="2022-05-04T20:07:04.530" v="746" actId="47"/>
        <pc:sldMkLst>
          <pc:docMk/>
          <pc:sldMk cId="3142529876" sldId="553"/>
        </pc:sldMkLst>
        <pc:spChg chg="mod">
          <ac:chgData name="Lingfen Sun" userId="66af4469-d72a-42ee-8d32-98b727c19f1e" providerId="ADAL" clId="{E81004FE-01D8-4D84-BCD1-3A316859A7B5}" dt="2022-05-04T19:29:17.099" v="57"/>
          <ac:spMkLst>
            <pc:docMk/>
            <pc:sldMk cId="3142529876" sldId="553"/>
            <ac:spMk id="2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19:46:44.370" v="627" actId="1076"/>
          <ac:spMkLst>
            <pc:docMk/>
            <pc:sldMk cId="3142529876" sldId="553"/>
            <ac:spMk id="19459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19:47:04.940" v="628" actId="1076"/>
          <ac:spMkLst>
            <pc:docMk/>
            <pc:sldMk cId="3142529876" sldId="553"/>
            <ac:spMk id="19460" creationId="{00000000-0000-0000-0000-000000000000}"/>
          </ac:spMkLst>
        </pc:spChg>
      </pc:sldChg>
      <pc:sldChg chg="modSp add del mod modTransition">
        <pc:chgData name="Lingfen Sun" userId="66af4469-d72a-42ee-8d32-98b727c19f1e" providerId="ADAL" clId="{E81004FE-01D8-4D84-BCD1-3A316859A7B5}" dt="2022-05-04T20:07:04.530" v="746" actId="47"/>
        <pc:sldMkLst>
          <pc:docMk/>
          <pc:sldMk cId="1396895142" sldId="554"/>
        </pc:sldMkLst>
        <pc:spChg chg="mod">
          <ac:chgData name="Lingfen Sun" userId="66af4469-d72a-42ee-8d32-98b727c19f1e" providerId="ADAL" clId="{E81004FE-01D8-4D84-BCD1-3A316859A7B5}" dt="2022-05-04T19:29:17.099" v="57"/>
          <ac:spMkLst>
            <pc:docMk/>
            <pc:sldMk cId="1396895142" sldId="554"/>
            <ac:spMk id="2" creationId="{00000000-0000-0000-0000-000000000000}"/>
          </ac:spMkLst>
        </pc:spChg>
        <pc:spChg chg="mod">
          <ac:chgData name="Lingfen Sun" userId="66af4469-d72a-42ee-8d32-98b727c19f1e" providerId="ADAL" clId="{E81004FE-01D8-4D84-BCD1-3A316859A7B5}" dt="2022-05-04T19:29:17.277" v="83" actId="27636"/>
          <ac:spMkLst>
            <pc:docMk/>
            <pc:sldMk cId="1396895142" sldId="554"/>
            <ac:spMk id="20483" creationId="{00000000-0000-0000-0000-000000000000}"/>
          </ac:spMkLst>
        </pc:spChg>
      </pc:sldChg>
      <pc:sldChg chg="modSp add del mod modTransition">
        <pc:chgData name="Lingfen Sun" userId="66af4469-d72a-42ee-8d32-98b727c19f1e" providerId="ADAL" clId="{E81004FE-01D8-4D84-BCD1-3A316859A7B5}" dt="2022-05-04T20:07:04.530" v="746" actId="47"/>
        <pc:sldMkLst>
          <pc:docMk/>
          <pc:sldMk cId="206512558" sldId="555"/>
        </pc:sldMkLst>
        <pc:spChg chg="mod">
          <ac:chgData name="Lingfen Sun" userId="66af4469-d72a-42ee-8d32-98b727c19f1e" providerId="ADAL" clId="{E81004FE-01D8-4D84-BCD1-3A316859A7B5}" dt="2022-05-04T19:29:17.277" v="84" actId="27636"/>
          <ac:spMkLst>
            <pc:docMk/>
            <pc:sldMk cId="206512558" sldId="555"/>
            <ac:spMk id="3" creationId="{B4262081-D18E-426B-B0B4-8EEFE985BD00}"/>
          </ac:spMkLst>
        </pc:spChg>
        <pc:spChg chg="mod">
          <ac:chgData name="Lingfen Sun" userId="66af4469-d72a-42ee-8d32-98b727c19f1e" providerId="ADAL" clId="{E81004FE-01D8-4D84-BCD1-3A316859A7B5}" dt="2022-05-04T19:29:17.099" v="57"/>
          <ac:spMkLst>
            <pc:docMk/>
            <pc:sldMk cId="206512558" sldId="555"/>
            <ac:spMk id="4" creationId="{66323DFE-85B7-4838-A688-78BFD1E5BCA7}"/>
          </ac:spMkLst>
        </pc:spChg>
      </pc:sldChg>
      <pc:sldChg chg="add del modTransition">
        <pc:chgData name="Lingfen Sun" userId="66af4469-d72a-42ee-8d32-98b727c19f1e" providerId="ADAL" clId="{E81004FE-01D8-4D84-BCD1-3A316859A7B5}" dt="2022-05-04T20:07:04.530" v="746" actId="47"/>
        <pc:sldMkLst>
          <pc:docMk/>
          <pc:sldMk cId="3027539636" sldId="556"/>
        </pc:sldMkLst>
      </pc:sldChg>
      <pc:sldChg chg="addSp delSp modSp new mod">
        <pc:chgData name="Lingfen Sun" userId="66af4469-d72a-42ee-8d32-98b727c19f1e" providerId="ADAL" clId="{E81004FE-01D8-4D84-BCD1-3A316859A7B5}" dt="2022-05-04T19:31:43.645" v="111" actId="1076"/>
        <pc:sldMkLst>
          <pc:docMk/>
          <pc:sldMk cId="1679641081" sldId="557"/>
        </pc:sldMkLst>
        <pc:spChg chg="mod">
          <ac:chgData name="Lingfen Sun" userId="66af4469-d72a-42ee-8d32-98b727c19f1e" providerId="ADAL" clId="{E81004FE-01D8-4D84-BCD1-3A316859A7B5}" dt="2022-05-04T19:31:28.269" v="107" actId="20577"/>
          <ac:spMkLst>
            <pc:docMk/>
            <pc:sldMk cId="1679641081" sldId="557"/>
            <ac:spMk id="2" creationId="{1B2F1244-2557-4D2C-BDF6-5009779BC655}"/>
          </ac:spMkLst>
        </pc:spChg>
        <pc:spChg chg="del">
          <ac:chgData name="Lingfen Sun" userId="66af4469-d72a-42ee-8d32-98b727c19f1e" providerId="ADAL" clId="{E81004FE-01D8-4D84-BCD1-3A316859A7B5}" dt="2022-05-04T19:31:36.187" v="108"/>
          <ac:spMkLst>
            <pc:docMk/>
            <pc:sldMk cId="1679641081" sldId="557"/>
            <ac:spMk id="3" creationId="{5F21E67D-BB7A-4DCD-BCEC-3847D930B10E}"/>
          </ac:spMkLst>
        </pc:spChg>
        <pc:picChg chg="add mod">
          <ac:chgData name="Lingfen Sun" userId="66af4469-d72a-42ee-8d32-98b727c19f1e" providerId="ADAL" clId="{E81004FE-01D8-4D84-BCD1-3A316859A7B5}" dt="2022-05-04T19:31:43.645" v="111" actId="1076"/>
          <ac:picMkLst>
            <pc:docMk/>
            <pc:sldMk cId="1679641081" sldId="557"/>
            <ac:picMk id="5" creationId="{046B28F6-4A4D-4AB0-804C-99A61BB2DDB6}"/>
          </ac:picMkLst>
        </pc:picChg>
      </pc:sldChg>
      <pc:sldChg chg="addSp delSp modSp new mod">
        <pc:chgData name="Lingfen Sun" userId="66af4469-d72a-42ee-8d32-98b727c19f1e" providerId="ADAL" clId="{E81004FE-01D8-4D84-BCD1-3A316859A7B5}" dt="2022-05-04T19:32:54.450" v="151" actId="14100"/>
        <pc:sldMkLst>
          <pc:docMk/>
          <pc:sldMk cId="2913922022" sldId="558"/>
        </pc:sldMkLst>
        <pc:spChg chg="mod">
          <ac:chgData name="Lingfen Sun" userId="66af4469-d72a-42ee-8d32-98b727c19f1e" providerId="ADAL" clId="{E81004FE-01D8-4D84-BCD1-3A316859A7B5}" dt="2022-05-04T19:32:38.740" v="146" actId="20577"/>
          <ac:spMkLst>
            <pc:docMk/>
            <pc:sldMk cId="2913922022" sldId="558"/>
            <ac:spMk id="2" creationId="{6E386A7A-B489-4355-B373-B813CF7130BB}"/>
          </ac:spMkLst>
        </pc:spChg>
        <pc:spChg chg="del">
          <ac:chgData name="Lingfen Sun" userId="66af4469-d72a-42ee-8d32-98b727c19f1e" providerId="ADAL" clId="{E81004FE-01D8-4D84-BCD1-3A316859A7B5}" dt="2022-05-04T19:32:46.114" v="147"/>
          <ac:spMkLst>
            <pc:docMk/>
            <pc:sldMk cId="2913922022" sldId="558"/>
            <ac:spMk id="3" creationId="{A1AD76E1-93C1-41CA-8B42-EA49A95B3224}"/>
          </ac:spMkLst>
        </pc:spChg>
        <pc:picChg chg="add mod">
          <ac:chgData name="Lingfen Sun" userId="66af4469-d72a-42ee-8d32-98b727c19f1e" providerId="ADAL" clId="{E81004FE-01D8-4D84-BCD1-3A316859A7B5}" dt="2022-05-04T19:32:54.450" v="151" actId="14100"/>
          <ac:picMkLst>
            <pc:docMk/>
            <pc:sldMk cId="2913922022" sldId="558"/>
            <ac:picMk id="5" creationId="{43D94ED3-717B-4606-AD71-B4F790D7F24F}"/>
          </ac:picMkLst>
        </pc:picChg>
      </pc:sldChg>
      <pc:sldChg chg="addSp delSp modSp new mod">
        <pc:chgData name="Lingfen Sun" userId="66af4469-d72a-42ee-8d32-98b727c19f1e" providerId="ADAL" clId="{E81004FE-01D8-4D84-BCD1-3A316859A7B5}" dt="2022-05-04T19:33:27.832" v="185" actId="1076"/>
        <pc:sldMkLst>
          <pc:docMk/>
          <pc:sldMk cId="2649649884" sldId="559"/>
        </pc:sldMkLst>
        <pc:spChg chg="mod">
          <ac:chgData name="Lingfen Sun" userId="66af4469-d72a-42ee-8d32-98b727c19f1e" providerId="ADAL" clId="{E81004FE-01D8-4D84-BCD1-3A316859A7B5}" dt="2022-05-04T19:33:14.534" v="181" actId="20577"/>
          <ac:spMkLst>
            <pc:docMk/>
            <pc:sldMk cId="2649649884" sldId="559"/>
            <ac:spMk id="2" creationId="{4B8C0335-9998-4DCE-B84B-CF9965911D01}"/>
          </ac:spMkLst>
        </pc:spChg>
        <pc:spChg chg="del">
          <ac:chgData name="Lingfen Sun" userId="66af4469-d72a-42ee-8d32-98b727c19f1e" providerId="ADAL" clId="{E81004FE-01D8-4D84-BCD1-3A316859A7B5}" dt="2022-05-04T19:33:22.637" v="182"/>
          <ac:spMkLst>
            <pc:docMk/>
            <pc:sldMk cId="2649649884" sldId="559"/>
            <ac:spMk id="3" creationId="{BF4240F8-FF16-48A9-A45E-6DC39B2FD3FD}"/>
          </ac:spMkLst>
        </pc:spChg>
        <pc:picChg chg="add mod">
          <ac:chgData name="Lingfen Sun" userId="66af4469-d72a-42ee-8d32-98b727c19f1e" providerId="ADAL" clId="{E81004FE-01D8-4D84-BCD1-3A316859A7B5}" dt="2022-05-04T19:33:27.832" v="185" actId="1076"/>
          <ac:picMkLst>
            <pc:docMk/>
            <pc:sldMk cId="2649649884" sldId="559"/>
            <ac:picMk id="5" creationId="{6838DE68-9651-4976-B080-5AF74B700257}"/>
          </ac:picMkLst>
        </pc:picChg>
      </pc:sldChg>
      <pc:sldChg chg="addSp delSp modSp new mod">
        <pc:chgData name="Lingfen Sun" userId="66af4469-d72a-42ee-8d32-98b727c19f1e" providerId="ADAL" clId="{E81004FE-01D8-4D84-BCD1-3A316859A7B5}" dt="2022-05-04T19:34:59.025" v="236" actId="14100"/>
        <pc:sldMkLst>
          <pc:docMk/>
          <pc:sldMk cId="580659295" sldId="560"/>
        </pc:sldMkLst>
        <pc:spChg chg="mod">
          <ac:chgData name="Lingfen Sun" userId="66af4469-d72a-42ee-8d32-98b727c19f1e" providerId="ADAL" clId="{E81004FE-01D8-4D84-BCD1-3A316859A7B5}" dt="2022-05-04T19:34:37.823" v="230" actId="20577"/>
          <ac:spMkLst>
            <pc:docMk/>
            <pc:sldMk cId="580659295" sldId="560"/>
            <ac:spMk id="2" creationId="{A254A390-CB35-441E-A804-4D43577ABDC5}"/>
          </ac:spMkLst>
        </pc:spChg>
        <pc:spChg chg="del">
          <ac:chgData name="Lingfen Sun" userId="66af4469-d72a-42ee-8d32-98b727c19f1e" providerId="ADAL" clId="{E81004FE-01D8-4D84-BCD1-3A316859A7B5}" dt="2022-05-04T19:34:47.086" v="231"/>
          <ac:spMkLst>
            <pc:docMk/>
            <pc:sldMk cId="580659295" sldId="560"/>
            <ac:spMk id="3" creationId="{8F1A3C71-E6B9-4F24-89EF-D8BAC22C508E}"/>
          </ac:spMkLst>
        </pc:spChg>
        <pc:picChg chg="add mod">
          <ac:chgData name="Lingfen Sun" userId="66af4469-d72a-42ee-8d32-98b727c19f1e" providerId="ADAL" clId="{E81004FE-01D8-4D84-BCD1-3A316859A7B5}" dt="2022-05-04T19:34:59.025" v="236" actId="14100"/>
          <ac:picMkLst>
            <pc:docMk/>
            <pc:sldMk cId="580659295" sldId="560"/>
            <ac:picMk id="5" creationId="{4409C873-D6D8-4326-95CD-C1B1FB582930}"/>
          </ac:picMkLst>
        </pc:picChg>
      </pc:sldChg>
      <pc:sldChg chg="addSp delSp modSp new del mod">
        <pc:chgData name="Lingfen Sun" userId="66af4469-d72a-42ee-8d32-98b727c19f1e" providerId="ADAL" clId="{E81004FE-01D8-4D84-BCD1-3A316859A7B5}" dt="2022-05-04T20:02:15.199" v="676" actId="47"/>
        <pc:sldMkLst>
          <pc:docMk/>
          <pc:sldMk cId="3008941578" sldId="561"/>
        </pc:sldMkLst>
        <pc:spChg chg="mod">
          <ac:chgData name="Lingfen Sun" userId="66af4469-d72a-42ee-8d32-98b727c19f1e" providerId="ADAL" clId="{E81004FE-01D8-4D84-BCD1-3A316859A7B5}" dt="2022-05-04T19:37:26.032" v="359" actId="20577"/>
          <ac:spMkLst>
            <pc:docMk/>
            <pc:sldMk cId="3008941578" sldId="561"/>
            <ac:spMk id="2" creationId="{7F0BB1F6-259E-4512-9365-A4B9E280F97E}"/>
          </ac:spMkLst>
        </pc:spChg>
        <pc:spChg chg="del">
          <ac:chgData name="Lingfen Sun" userId="66af4469-d72a-42ee-8d32-98b727c19f1e" providerId="ADAL" clId="{E81004FE-01D8-4D84-BCD1-3A316859A7B5}" dt="2022-05-04T19:37:51.358" v="364" actId="21"/>
          <ac:spMkLst>
            <pc:docMk/>
            <pc:sldMk cId="3008941578" sldId="561"/>
            <ac:spMk id="3" creationId="{66C5A89D-0572-4848-B1D5-FF9DB7410B13}"/>
          </ac:spMkLst>
        </pc:spChg>
        <pc:picChg chg="add mod">
          <ac:chgData name="Lingfen Sun" userId="66af4469-d72a-42ee-8d32-98b727c19f1e" providerId="ADAL" clId="{E81004FE-01D8-4D84-BCD1-3A316859A7B5}" dt="2022-05-04T19:37:47.545" v="363" actId="1076"/>
          <ac:picMkLst>
            <pc:docMk/>
            <pc:sldMk cId="3008941578" sldId="561"/>
            <ac:picMk id="5" creationId="{E44BFB70-FD0F-484D-A06D-347CB9EBBBAC}"/>
          </ac:picMkLst>
        </pc:picChg>
      </pc:sldChg>
      <pc:sldChg chg="addSp delSp modSp new del mod">
        <pc:chgData name="Lingfen Sun" userId="66af4469-d72a-42ee-8d32-98b727c19f1e" providerId="ADAL" clId="{E81004FE-01D8-4D84-BCD1-3A316859A7B5}" dt="2022-05-04T20:02:15.199" v="676" actId="47"/>
        <pc:sldMkLst>
          <pc:docMk/>
          <pc:sldMk cId="2031876589" sldId="562"/>
        </pc:sldMkLst>
        <pc:spChg chg="mod">
          <ac:chgData name="Lingfen Sun" userId="66af4469-d72a-42ee-8d32-98b727c19f1e" providerId="ADAL" clId="{E81004FE-01D8-4D84-BCD1-3A316859A7B5}" dt="2022-05-04T19:38:07.462" v="382" actId="20577"/>
          <ac:spMkLst>
            <pc:docMk/>
            <pc:sldMk cId="2031876589" sldId="562"/>
            <ac:spMk id="2" creationId="{1CDD3A9A-72F2-402D-8E75-94C1DFD27641}"/>
          </ac:spMkLst>
        </pc:spChg>
        <pc:spChg chg="del">
          <ac:chgData name="Lingfen Sun" userId="66af4469-d72a-42ee-8d32-98b727c19f1e" providerId="ADAL" clId="{E81004FE-01D8-4D84-BCD1-3A316859A7B5}" dt="2022-05-04T19:38:14.073" v="383"/>
          <ac:spMkLst>
            <pc:docMk/>
            <pc:sldMk cId="2031876589" sldId="562"/>
            <ac:spMk id="3" creationId="{345E5570-AE56-4961-9284-CBEB982DE123}"/>
          </ac:spMkLst>
        </pc:spChg>
        <pc:picChg chg="add mod">
          <ac:chgData name="Lingfen Sun" userId="66af4469-d72a-42ee-8d32-98b727c19f1e" providerId="ADAL" clId="{E81004FE-01D8-4D84-BCD1-3A316859A7B5}" dt="2022-05-04T19:38:18.855" v="385" actId="1076"/>
          <ac:picMkLst>
            <pc:docMk/>
            <pc:sldMk cId="2031876589" sldId="562"/>
            <ac:picMk id="5" creationId="{0CFCE96D-EFDD-4D21-BD24-874EC5DDD600}"/>
          </ac:picMkLst>
        </pc:picChg>
      </pc:sldChg>
      <pc:sldChg chg="addSp delSp modSp new del mod">
        <pc:chgData name="Lingfen Sun" userId="66af4469-d72a-42ee-8d32-98b727c19f1e" providerId="ADAL" clId="{E81004FE-01D8-4D84-BCD1-3A316859A7B5}" dt="2022-05-04T20:02:15.199" v="676" actId="47"/>
        <pc:sldMkLst>
          <pc:docMk/>
          <pc:sldMk cId="4000356674" sldId="563"/>
        </pc:sldMkLst>
        <pc:spChg chg="mod">
          <ac:chgData name="Lingfen Sun" userId="66af4469-d72a-42ee-8d32-98b727c19f1e" providerId="ADAL" clId="{E81004FE-01D8-4D84-BCD1-3A316859A7B5}" dt="2022-05-04T19:38:39.045" v="403" actId="20577"/>
          <ac:spMkLst>
            <pc:docMk/>
            <pc:sldMk cId="4000356674" sldId="563"/>
            <ac:spMk id="2" creationId="{1976037E-4498-413E-BCA1-B0070A24A248}"/>
          </ac:spMkLst>
        </pc:spChg>
        <pc:spChg chg="del">
          <ac:chgData name="Lingfen Sun" userId="66af4469-d72a-42ee-8d32-98b727c19f1e" providerId="ADAL" clId="{E81004FE-01D8-4D84-BCD1-3A316859A7B5}" dt="2022-05-04T19:38:45.665" v="404"/>
          <ac:spMkLst>
            <pc:docMk/>
            <pc:sldMk cId="4000356674" sldId="563"/>
            <ac:spMk id="3" creationId="{A1C302BF-98D2-4545-A1F9-D38851810304}"/>
          </ac:spMkLst>
        </pc:spChg>
        <pc:picChg chg="add mod">
          <ac:chgData name="Lingfen Sun" userId="66af4469-d72a-42ee-8d32-98b727c19f1e" providerId="ADAL" clId="{E81004FE-01D8-4D84-BCD1-3A316859A7B5}" dt="2022-05-04T19:38:52.583" v="407" actId="14100"/>
          <ac:picMkLst>
            <pc:docMk/>
            <pc:sldMk cId="4000356674" sldId="563"/>
            <ac:picMk id="5" creationId="{6D6749DD-B7B4-4EC6-979E-95707604289F}"/>
          </ac:picMkLst>
        </pc:picChg>
      </pc:sldChg>
      <pc:sldChg chg="addSp delSp modSp new del mod">
        <pc:chgData name="Lingfen Sun" userId="66af4469-d72a-42ee-8d32-98b727c19f1e" providerId="ADAL" clId="{E81004FE-01D8-4D84-BCD1-3A316859A7B5}" dt="2022-05-04T20:02:15.199" v="676" actId="47"/>
        <pc:sldMkLst>
          <pc:docMk/>
          <pc:sldMk cId="1134653688" sldId="564"/>
        </pc:sldMkLst>
        <pc:spChg chg="mod">
          <ac:chgData name="Lingfen Sun" userId="66af4469-d72a-42ee-8d32-98b727c19f1e" providerId="ADAL" clId="{E81004FE-01D8-4D84-BCD1-3A316859A7B5}" dt="2022-05-04T19:39:11.275" v="426" actId="20577"/>
          <ac:spMkLst>
            <pc:docMk/>
            <pc:sldMk cId="1134653688" sldId="564"/>
            <ac:spMk id="2" creationId="{70071EF3-119D-4583-91A2-D2C100C89227}"/>
          </ac:spMkLst>
        </pc:spChg>
        <pc:spChg chg="del">
          <ac:chgData name="Lingfen Sun" userId="66af4469-d72a-42ee-8d32-98b727c19f1e" providerId="ADAL" clId="{E81004FE-01D8-4D84-BCD1-3A316859A7B5}" dt="2022-05-04T19:39:20.819" v="427"/>
          <ac:spMkLst>
            <pc:docMk/>
            <pc:sldMk cId="1134653688" sldId="564"/>
            <ac:spMk id="3" creationId="{61FEB29B-373D-484D-ABE7-1B390AF1623D}"/>
          </ac:spMkLst>
        </pc:spChg>
        <pc:picChg chg="add mod">
          <ac:chgData name="Lingfen Sun" userId="66af4469-d72a-42ee-8d32-98b727c19f1e" providerId="ADAL" clId="{E81004FE-01D8-4D84-BCD1-3A316859A7B5}" dt="2022-05-04T19:39:26.044" v="429" actId="1076"/>
          <ac:picMkLst>
            <pc:docMk/>
            <pc:sldMk cId="1134653688" sldId="564"/>
            <ac:picMk id="5" creationId="{C14C085C-3CBB-4BE8-AEEF-4DFAEA2195E3}"/>
          </ac:picMkLst>
        </pc:picChg>
      </pc:sldChg>
      <pc:sldChg chg="addSp delSp modSp new del mod">
        <pc:chgData name="Lingfen Sun" userId="66af4469-d72a-42ee-8d32-98b727c19f1e" providerId="ADAL" clId="{E81004FE-01D8-4D84-BCD1-3A316859A7B5}" dt="2022-05-04T20:02:15.199" v="676" actId="47"/>
        <pc:sldMkLst>
          <pc:docMk/>
          <pc:sldMk cId="2523830010" sldId="565"/>
        </pc:sldMkLst>
        <pc:spChg chg="mod">
          <ac:chgData name="Lingfen Sun" userId="66af4469-d72a-42ee-8d32-98b727c19f1e" providerId="ADAL" clId="{E81004FE-01D8-4D84-BCD1-3A316859A7B5}" dt="2022-05-04T19:39:46.303" v="442" actId="20577"/>
          <ac:spMkLst>
            <pc:docMk/>
            <pc:sldMk cId="2523830010" sldId="565"/>
            <ac:spMk id="2" creationId="{F2ED0181-C9B8-4CD5-A70B-FE5A1B5F9CE6}"/>
          </ac:spMkLst>
        </pc:spChg>
        <pc:spChg chg="del">
          <ac:chgData name="Lingfen Sun" userId="66af4469-d72a-42ee-8d32-98b727c19f1e" providerId="ADAL" clId="{E81004FE-01D8-4D84-BCD1-3A316859A7B5}" dt="2022-05-04T19:39:52.829" v="443"/>
          <ac:spMkLst>
            <pc:docMk/>
            <pc:sldMk cId="2523830010" sldId="565"/>
            <ac:spMk id="3" creationId="{BB654248-A575-466B-8C04-7BEA517C77A5}"/>
          </ac:spMkLst>
        </pc:spChg>
        <pc:picChg chg="add mod">
          <ac:chgData name="Lingfen Sun" userId="66af4469-d72a-42ee-8d32-98b727c19f1e" providerId="ADAL" clId="{E81004FE-01D8-4D84-BCD1-3A316859A7B5}" dt="2022-05-04T19:39:59" v="446" actId="14100"/>
          <ac:picMkLst>
            <pc:docMk/>
            <pc:sldMk cId="2523830010" sldId="565"/>
            <ac:picMk id="5" creationId="{9D43BC6F-00DF-48AF-B0A0-E26C80370FD8}"/>
          </ac:picMkLst>
        </pc:picChg>
      </pc:sldChg>
      <pc:sldChg chg="addSp delSp modSp new mod">
        <pc:chgData name="Lingfen Sun" userId="66af4469-d72a-42ee-8d32-98b727c19f1e" providerId="ADAL" clId="{E81004FE-01D8-4D84-BCD1-3A316859A7B5}" dt="2022-05-04T19:41:18.227" v="474" actId="1076"/>
        <pc:sldMkLst>
          <pc:docMk/>
          <pc:sldMk cId="2961799529" sldId="566"/>
        </pc:sldMkLst>
        <pc:spChg chg="mod">
          <ac:chgData name="Lingfen Sun" userId="66af4469-d72a-42ee-8d32-98b727c19f1e" providerId="ADAL" clId="{E81004FE-01D8-4D84-BCD1-3A316859A7B5}" dt="2022-05-04T19:41:04.811" v="470" actId="20577"/>
          <ac:spMkLst>
            <pc:docMk/>
            <pc:sldMk cId="2961799529" sldId="566"/>
            <ac:spMk id="2" creationId="{5D4598F7-E9CD-49E9-ACB5-CF6D914088E4}"/>
          </ac:spMkLst>
        </pc:spChg>
        <pc:spChg chg="del">
          <ac:chgData name="Lingfen Sun" userId="66af4469-d72a-42ee-8d32-98b727c19f1e" providerId="ADAL" clId="{E81004FE-01D8-4D84-BCD1-3A316859A7B5}" dt="2022-05-04T19:41:13.450" v="472"/>
          <ac:spMkLst>
            <pc:docMk/>
            <pc:sldMk cId="2961799529" sldId="566"/>
            <ac:spMk id="3" creationId="{35B1EA59-97A7-4B6F-BAF2-90FAB2229D56}"/>
          </ac:spMkLst>
        </pc:spChg>
        <pc:picChg chg="add mod">
          <ac:chgData name="Lingfen Sun" userId="66af4469-d72a-42ee-8d32-98b727c19f1e" providerId="ADAL" clId="{E81004FE-01D8-4D84-BCD1-3A316859A7B5}" dt="2022-05-04T19:41:18.227" v="474" actId="1076"/>
          <ac:picMkLst>
            <pc:docMk/>
            <pc:sldMk cId="2961799529" sldId="566"/>
            <ac:picMk id="5" creationId="{22AA2DCC-CCCA-4EE4-B0CA-2DA4F2374A52}"/>
          </ac:picMkLst>
        </pc:picChg>
      </pc:sldChg>
      <pc:sldChg chg="addSp delSp modSp new del mod">
        <pc:chgData name="Lingfen Sun" userId="66af4469-d72a-42ee-8d32-98b727c19f1e" providerId="ADAL" clId="{E81004FE-01D8-4D84-BCD1-3A316859A7B5}" dt="2022-05-04T19:57:00.435" v="667" actId="47"/>
        <pc:sldMkLst>
          <pc:docMk/>
          <pc:sldMk cId="2943060206" sldId="567"/>
        </pc:sldMkLst>
        <pc:spChg chg="mod">
          <ac:chgData name="Lingfen Sun" userId="66af4469-d72a-42ee-8d32-98b727c19f1e" providerId="ADAL" clId="{E81004FE-01D8-4D84-BCD1-3A316859A7B5}" dt="2022-05-04T19:41:55.059" v="491" actId="20577"/>
          <ac:spMkLst>
            <pc:docMk/>
            <pc:sldMk cId="2943060206" sldId="567"/>
            <ac:spMk id="2" creationId="{5B980F7E-CFAF-4535-B266-CFF733EB812C}"/>
          </ac:spMkLst>
        </pc:spChg>
        <pc:spChg chg="del">
          <ac:chgData name="Lingfen Sun" userId="66af4469-d72a-42ee-8d32-98b727c19f1e" providerId="ADAL" clId="{E81004FE-01D8-4D84-BCD1-3A316859A7B5}" dt="2022-05-04T19:42:02.734" v="492"/>
          <ac:spMkLst>
            <pc:docMk/>
            <pc:sldMk cId="2943060206" sldId="567"/>
            <ac:spMk id="3" creationId="{37FDFF73-584C-458D-A010-685E74518F6D}"/>
          </ac:spMkLst>
        </pc:spChg>
        <pc:picChg chg="add mod">
          <ac:chgData name="Lingfen Sun" userId="66af4469-d72a-42ee-8d32-98b727c19f1e" providerId="ADAL" clId="{E81004FE-01D8-4D84-BCD1-3A316859A7B5}" dt="2022-05-04T19:42:08.471" v="494" actId="14100"/>
          <ac:picMkLst>
            <pc:docMk/>
            <pc:sldMk cId="2943060206" sldId="567"/>
            <ac:picMk id="5" creationId="{E5319A58-E11A-47CA-8F1B-DE94EE7285D9}"/>
          </ac:picMkLst>
        </pc:picChg>
      </pc:sldChg>
      <pc:sldChg chg="addSp delSp modSp new del mod modAnim">
        <pc:chgData name="Lingfen Sun" userId="66af4469-d72a-42ee-8d32-98b727c19f1e" providerId="ADAL" clId="{E81004FE-01D8-4D84-BCD1-3A316859A7B5}" dt="2022-05-04T20:07:04.530" v="746" actId="47"/>
        <pc:sldMkLst>
          <pc:docMk/>
          <pc:sldMk cId="855969568" sldId="568"/>
        </pc:sldMkLst>
        <pc:spChg chg="mod">
          <ac:chgData name="Lingfen Sun" userId="66af4469-d72a-42ee-8d32-98b727c19f1e" providerId="ADAL" clId="{E81004FE-01D8-4D84-BCD1-3A316859A7B5}" dt="2022-05-04T19:43:41.181" v="527" actId="20577"/>
          <ac:spMkLst>
            <pc:docMk/>
            <pc:sldMk cId="855969568" sldId="568"/>
            <ac:spMk id="2" creationId="{8A853FA3-9B5D-42AF-ADF1-CF61EECE8344}"/>
          </ac:spMkLst>
        </pc:spChg>
        <pc:spChg chg="del">
          <ac:chgData name="Lingfen Sun" userId="66af4469-d72a-42ee-8d32-98b727c19f1e" providerId="ADAL" clId="{E81004FE-01D8-4D84-BCD1-3A316859A7B5}" dt="2022-05-04T19:43:49.969" v="528"/>
          <ac:spMkLst>
            <pc:docMk/>
            <pc:sldMk cId="855969568" sldId="568"/>
            <ac:spMk id="3" creationId="{192ACA1F-2E09-4C58-951A-24444291B91F}"/>
          </ac:spMkLst>
        </pc:spChg>
        <pc:picChg chg="add mod">
          <ac:chgData name="Lingfen Sun" userId="66af4469-d72a-42ee-8d32-98b727c19f1e" providerId="ADAL" clId="{E81004FE-01D8-4D84-BCD1-3A316859A7B5}" dt="2022-05-04T19:43:56.903" v="531" actId="14100"/>
          <ac:picMkLst>
            <pc:docMk/>
            <pc:sldMk cId="855969568" sldId="568"/>
            <ac:picMk id="5" creationId="{5EBEB632-C348-400E-AEE5-EDEBC52DB61B}"/>
          </ac:picMkLst>
        </pc:picChg>
      </pc:sldChg>
      <pc:sldChg chg="addSp delSp modSp new del mod">
        <pc:chgData name="Lingfen Sun" userId="66af4469-d72a-42ee-8d32-98b727c19f1e" providerId="ADAL" clId="{E81004FE-01D8-4D84-BCD1-3A316859A7B5}" dt="2022-05-04T20:07:04.530" v="746" actId="47"/>
        <pc:sldMkLst>
          <pc:docMk/>
          <pc:sldMk cId="3990721783" sldId="569"/>
        </pc:sldMkLst>
        <pc:spChg chg="mod">
          <ac:chgData name="Lingfen Sun" userId="66af4469-d72a-42ee-8d32-98b727c19f1e" providerId="ADAL" clId="{E81004FE-01D8-4D84-BCD1-3A316859A7B5}" dt="2022-05-04T19:44:19.784" v="554" actId="20577"/>
          <ac:spMkLst>
            <pc:docMk/>
            <pc:sldMk cId="3990721783" sldId="569"/>
            <ac:spMk id="2" creationId="{8323670E-4AA8-48FA-8DD0-23F509EB4739}"/>
          </ac:spMkLst>
        </pc:spChg>
        <pc:spChg chg="del">
          <ac:chgData name="Lingfen Sun" userId="66af4469-d72a-42ee-8d32-98b727c19f1e" providerId="ADAL" clId="{E81004FE-01D8-4D84-BCD1-3A316859A7B5}" dt="2022-05-04T19:44:26.614" v="555"/>
          <ac:spMkLst>
            <pc:docMk/>
            <pc:sldMk cId="3990721783" sldId="569"/>
            <ac:spMk id="3" creationId="{FD95B848-0D5B-4E1D-AA69-FAB5134C3D35}"/>
          </ac:spMkLst>
        </pc:spChg>
        <pc:picChg chg="add mod">
          <ac:chgData name="Lingfen Sun" userId="66af4469-d72a-42ee-8d32-98b727c19f1e" providerId="ADAL" clId="{E81004FE-01D8-4D84-BCD1-3A316859A7B5}" dt="2022-05-04T19:44:34.844" v="559" actId="1076"/>
          <ac:picMkLst>
            <pc:docMk/>
            <pc:sldMk cId="3990721783" sldId="569"/>
            <ac:picMk id="5" creationId="{851F3CE4-2EDE-41F1-9C90-A38AF4F5682D}"/>
          </ac:picMkLst>
        </pc:picChg>
      </pc:sldChg>
      <pc:sldChg chg="addSp delSp modSp new del mod">
        <pc:chgData name="Lingfen Sun" userId="66af4469-d72a-42ee-8d32-98b727c19f1e" providerId="ADAL" clId="{E81004FE-01D8-4D84-BCD1-3A316859A7B5}" dt="2022-05-04T20:07:04.530" v="746" actId="47"/>
        <pc:sldMkLst>
          <pc:docMk/>
          <pc:sldMk cId="3326956223" sldId="570"/>
        </pc:sldMkLst>
        <pc:spChg chg="mod">
          <ac:chgData name="Lingfen Sun" userId="66af4469-d72a-42ee-8d32-98b727c19f1e" providerId="ADAL" clId="{E81004FE-01D8-4D84-BCD1-3A316859A7B5}" dt="2022-05-04T19:44:55.956" v="582" actId="20577"/>
          <ac:spMkLst>
            <pc:docMk/>
            <pc:sldMk cId="3326956223" sldId="570"/>
            <ac:spMk id="2" creationId="{70259360-B956-40C9-BD7B-A431897095BF}"/>
          </ac:spMkLst>
        </pc:spChg>
        <pc:spChg chg="del">
          <ac:chgData name="Lingfen Sun" userId="66af4469-d72a-42ee-8d32-98b727c19f1e" providerId="ADAL" clId="{E81004FE-01D8-4D84-BCD1-3A316859A7B5}" dt="2022-05-04T19:45:04.695" v="584"/>
          <ac:spMkLst>
            <pc:docMk/>
            <pc:sldMk cId="3326956223" sldId="570"/>
            <ac:spMk id="3" creationId="{F8FC3549-5DE5-4BF0-AB8B-CBB50C10739F}"/>
          </ac:spMkLst>
        </pc:spChg>
        <pc:picChg chg="add mod">
          <ac:chgData name="Lingfen Sun" userId="66af4469-d72a-42ee-8d32-98b727c19f1e" providerId="ADAL" clId="{E81004FE-01D8-4D84-BCD1-3A316859A7B5}" dt="2022-05-04T19:45:09.184" v="586" actId="14100"/>
          <ac:picMkLst>
            <pc:docMk/>
            <pc:sldMk cId="3326956223" sldId="570"/>
            <ac:picMk id="5" creationId="{D41B9365-C08C-4B38-BD45-DC89404EE31A}"/>
          </ac:picMkLst>
        </pc:picChg>
      </pc:sldChg>
      <pc:sldChg chg="addSp delSp modSp new del mod">
        <pc:chgData name="Lingfen Sun" userId="66af4469-d72a-42ee-8d32-98b727c19f1e" providerId="ADAL" clId="{E81004FE-01D8-4D84-BCD1-3A316859A7B5}" dt="2022-05-04T19:46:06.856" v="597" actId="2696"/>
        <pc:sldMkLst>
          <pc:docMk/>
          <pc:sldMk cId="1170913133" sldId="571"/>
        </pc:sldMkLst>
        <pc:spChg chg="mod">
          <ac:chgData name="Lingfen Sun" userId="66af4469-d72a-42ee-8d32-98b727c19f1e" providerId="ADAL" clId="{E81004FE-01D8-4D84-BCD1-3A316859A7B5}" dt="2022-05-04T19:45:31.711" v="592" actId="20577"/>
          <ac:spMkLst>
            <pc:docMk/>
            <pc:sldMk cId="1170913133" sldId="571"/>
            <ac:spMk id="2" creationId="{0BD1D2F0-57FC-4C94-A21C-7033B4485CC5}"/>
          </ac:spMkLst>
        </pc:spChg>
        <pc:spChg chg="del">
          <ac:chgData name="Lingfen Sun" userId="66af4469-d72a-42ee-8d32-98b727c19f1e" providerId="ADAL" clId="{E81004FE-01D8-4D84-BCD1-3A316859A7B5}" dt="2022-05-04T19:45:41.982" v="593"/>
          <ac:spMkLst>
            <pc:docMk/>
            <pc:sldMk cId="1170913133" sldId="571"/>
            <ac:spMk id="3" creationId="{53B0CAD9-6060-408A-A682-B040D59C0170}"/>
          </ac:spMkLst>
        </pc:spChg>
        <pc:picChg chg="add mod">
          <ac:chgData name="Lingfen Sun" userId="66af4469-d72a-42ee-8d32-98b727c19f1e" providerId="ADAL" clId="{E81004FE-01D8-4D84-BCD1-3A316859A7B5}" dt="2022-05-04T19:45:46.900" v="595" actId="14100"/>
          <ac:picMkLst>
            <pc:docMk/>
            <pc:sldMk cId="1170913133" sldId="571"/>
            <ac:picMk id="5" creationId="{F7DD8AA7-78A1-4A3C-B64C-86405382E9F5}"/>
          </ac:picMkLst>
        </pc:picChg>
      </pc:sldChg>
      <pc:sldChg chg="addSp delSp modSp new del mod">
        <pc:chgData name="Lingfen Sun" userId="66af4469-d72a-42ee-8d32-98b727c19f1e" providerId="ADAL" clId="{E81004FE-01D8-4D84-BCD1-3A316859A7B5}" dt="2022-05-04T20:07:04.530" v="746" actId="47"/>
        <pc:sldMkLst>
          <pc:docMk/>
          <pc:sldMk cId="3869856218" sldId="571"/>
        </pc:sldMkLst>
        <pc:spChg chg="mod">
          <ac:chgData name="Lingfen Sun" userId="66af4469-d72a-42ee-8d32-98b727c19f1e" providerId="ADAL" clId="{E81004FE-01D8-4D84-BCD1-3A316859A7B5}" dt="2022-05-04T19:46:21.298" v="619" actId="20577"/>
          <ac:spMkLst>
            <pc:docMk/>
            <pc:sldMk cId="3869856218" sldId="571"/>
            <ac:spMk id="2" creationId="{10021AC3-0630-404C-989C-F69F746EE6A0}"/>
          </ac:spMkLst>
        </pc:spChg>
        <pc:spChg chg="del">
          <ac:chgData name="Lingfen Sun" userId="66af4469-d72a-42ee-8d32-98b727c19f1e" providerId="ADAL" clId="{E81004FE-01D8-4D84-BCD1-3A316859A7B5}" dt="2022-05-04T19:46:28.266" v="621"/>
          <ac:spMkLst>
            <pc:docMk/>
            <pc:sldMk cId="3869856218" sldId="571"/>
            <ac:spMk id="3" creationId="{D0F8ADC8-3381-4591-A05A-C8FF6D599005}"/>
          </ac:spMkLst>
        </pc:spChg>
        <pc:picChg chg="add mod">
          <ac:chgData name="Lingfen Sun" userId="66af4469-d72a-42ee-8d32-98b727c19f1e" providerId="ADAL" clId="{E81004FE-01D8-4D84-BCD1-3A316859A7B5}" dt="2022-05-04T19:46:37.067" v="625" actId="1076"/>
          <ac:picMkLst>
            <pc:docMk/>
            <pc:sldMk cId="3869856218" sldId="571"/>
            <ac:picMk id="5" creationId="{F2C2CC81-C420-4A8E-BC97-9096B89782D3}"/>
          </ac:picMkLst>
        </pc:picChg>
      </pc:sldChg>
      <pc:sldChg chg="add del">
        <pc:chgData name="Lingfen Sun" userId="66af4469-d72a-42ee-8d32-98b727c19f1e" providerId="ADAL" clId="{E81004FE-01D8-4D84-BCD1-3A316859A7B5}" dt="2022-05-05T12:31:55.155" v="830" actId="2696"/>
        <pc:sldMkLst>
          <pc:docMk/>
          <pc:sldMk cId="3192371632" sldId="572"/>
        </pc:sldMkLst>
      </pc:sldChg>
      <pc:sldChg chg="add">
        <pc:chgData name="Lingfen Sun" userId="66af4469-d72a-42ee-8d32-98b727c19f1e" providerId="ADAL" clId="{E81004FE-01D8-4D84-BCD1-3A316859A7B5}" dt="2022-05-04T19:59:07.233" v="668"/>
        <pc:sldMkLst>
          <pc:docMk/>
          <pc:sldMk cId="3955887506" sldId="573"/>
        </pc:sldMkLst>
      </pc:sldChg>
      <pc:sldChg chg="add del">
        <pc:chgData name="Lingfen Sun" userId="66af4469-d72a-42ee-8d32-98b727c19f1e" providerId="ADAL" clId="{E81004FE-01D8-4D84-BCD1-3A316859A7B5}" dt="2022-05-04T20:00:03.943" v="670"/>
        <pc:sldMkLst>
          <pc:docMk/>
          <pc:sldMk cId="157253136" sldId="574"/>
        </pc:sldMkLst>
      </pc:sldChg>
      <pc:sldChg chg="add del">
        <pc:chgData name="Lingfen Sun" userId="66af4469-d72a-42ee-8d32-98b727c19f1e" providerId="ADAL" clId="{E81004FE-01D8-4D84-BCD1-3A316859A7B5}" dt="2022-05-04T20:00:10.830" v="672"/>
        <pc:sldMkLst>
          <pc:docMk/>
          <pc:sldMk cId="286145036" sldId="574"/>
        </pc:sldMkLst>
      </pc:sldChg>
      <pc:sldChg chg="add del modTransition">
        <pc:chgData name="Lingfen Sun" userId="66af4469-d72a-42ee-8d32-98b727c19f1e" providerId="ADAL" clId="{E81004FE-01D8-4D84-BCD1-3A316859A7B5}" dt="2022-05-04T20:01:36.053" v="674" actId="47"/>
        <pc:sldMkLst>
          <pc:docMk/>
          <pc:sldMk cId="1667753443" sldId="574"/>
        </pc:sldMkLst>
      </pc:sldChg>
      <pc:sldChg chg="add">
        <pc:chgData name="Lingfen Sun" userId="66af4469-d72a-42ee-8d32-98b727c19f1e" providerId="ADAL" clId="{E81004FE-01D8-4D84-BCD1-3A316859A7B5}" dt="2022-05-04T20:02:03.797" v="675"/>
        <pc:sldMkLst>
          <pc:docMk/>
          <pc:sldMk cId="2732687013" sldId="574"/>
        </pc:sldMkLst>
      </pc:sldChg>
      <pc:sldChg chg="add del">
        <pc:chgData name="Lingfen Sun" userId="66af4469-d72a-42ee-8d32-98b727c19f1e" providerId="ADAL" clId="{E81004FE-01D8-4D84-BCD1-3A316859A7B5}" dt="2022-05-04T20:00:10.830" v="672"/>
        <pc:sldMkLst>
          <pc:docMk/>
          <pc:sldMk cId="1700171012" sldId="575"/>
        </pc:sldMkLst>
      </pc:sldChg>
      <pc:sldChg chg="add del modTransition">
        <pc:chgData name="Lingfen Sun" userId="66af4469-d72a-42ee-8d32-98b727c19f1e" providerId="ADAL" clId="{E81004FE-01D8-4D84-BCD1-3A316859A7B5}" dt="2022-05-04T20:01:36.053" v="674" actId="47"/>
        <pc:sldMkLst>
          <pc:docMk/>
          <pc:sldMk cId="2184283206" sldId="575"/>
        </pc:sldMkLst>
      </pc:sldChg>
      <pc:sldChg chg="add del">
        <pc:chgData name="Lingfen Sun" userId="66af4469-d72a-42ee-8d32-98b727c19f1e" providerId="ADAL" clId="{E81004FE-01D8-4D84-BCD1-3A316859A7B5}" dt="2022-05-04T20:00:03.943" v="670"/>
        <pc:sldMkLst>
          <pc:docMk/>
          <pc:sldMk cId="3010998701" sldId="575"/>
        </pc:sldMkLst>
      </pc:sldChg>
      <pc:sldChg chg="add">
        <pc:chgData name="Lingfen Sun" userId="66af4469-d72a-42ee-8d32-98b727c19f1e" providerId="ADAL" clId="{E81004FE-01D8-4D84-BCD1-3A316859A7B5}" dt="2022-05-04T20:18:43.943" v="801"/>
        <pc:sldMkLst>
          <pc:docMk/>
          <pc:sldMk cId="3282056585" sldId="575"/>
        </pc:sldMkLst>
      </pc:sldChg>
      <pc:sldChg chg="add del">
        <pc:chgData name="Lingfen Sun" userId="66af4469-d72a-42ee-8d32-98b727c19f1e" providerId="ADAL" clId="{E81004FE-01D8-4D84-BCD1-3A316859A7B5}" dt="2022-05-04T20:00:03.943" v="670"/>
        <pc:sldMkLst>
          <pc:docMk/>
          <pc:sldMk cId="123983869" sldId="576"/>
        </pc:sldMkLst>
      </pc:sldChg>
      <pc:sldChg chg="add">
        <pc:chgData name="Lingfen Sun" userId="66af4469-d72a-42ee-8d32-98b727c19f1e" providerId="ADAL" clId="{E81004FE-01D8-4D84-BCD1-3A316859A7B5}" dt="2022-05-04T20:18:43.943" v="801"/>
        <pc:sldMkLst>
          <pc:docMk/>
          <pc:sldMk cId="1175076352" sldId="576"/>
        </pc:sldMkLst>
      </pc:sldChg>
      <pc:sldChg chg="add del">
        <pc:chgData name="Lingfen Sun" userId="66af4469-d72a-42ee-8d32-98b727c19f1e" providerId="ADAL" clId="{E81004FE-01D8-4D84-BCD1-3A316859A7B5}" dt="2022-05-04T20:00:10.830" v="672"/>
        <pc:sldMkLst>
          <pc:docMk/>
          <pc:sldMk cId="2377222440" sldId="576"/>
        </pc:sldMkLst>
      </pc:sldChg>
      <pc:sldChg chg="add del modTransition">
        <pc:chgData name="Lingfen Sun" userId="66af4469-d72a-42ee-8d32-98b727c19f1e" providerId="ADAL" clId="{E81004FE-01D8-4D84-BCD1-3A316859A7B5}" dt="2022-05-04T20:01:36.053" v="674" actId="47"/>
        <pc:sldMkLst>
          <pc:docMk/>
          <pc:sldMk cId="3858654717" sldId="576"/>
        </pc:sldMkLst>
      </pc:sldChg>
      <pc:sldChg chg="add del">
        <pc:chgData name="Lingfen Sun" userId="66af4469-d72a-42ee-8d32-98b727c19f1e" providerId="ADAL" clId="{E81004FE-01D8-4D84-BCD1-3A316859A7B5}" dt="2022-05-04T20:00:10.830" v="672"/>
        <pc:sldMkLst>
          <pc:docMk/>
          <pc:sldMk cId="473011059" sldId="577"/>
        </pc:sldMkLst>
      </pc:sldChg>
      <pc:sldChg chg="add">
        <pc:chgData name="Lingfen Sun" userId="66af4469-d72a-42ee-8d32-98b727c19f1e" providerId="ADAL" clId="{E81004FE-01D8-4D84-BCD1-3A316859A7B5}" dt="2022-05-04T20:18:43.943" v="801"/>
        <pc:sldMkLst>
          <pc:docMk/>
          <pc:sldMk cId="1224394179" sldId="577"/>
        </pc:sldMkLst>
      </pc:sldChg>
      <pc:sldChg chg="add del">
        <pc:chgData name="Lingfen Sun" userId="66af4469-d72a-42ee-8d32-98b727c19f1e" providerId="ADAL" clId="{E81004FE-01D8-4D84-BCD1-3A316859A7B5}" dt="2022-05-04T20:00:03.943" v="670"/>
        <pc:sldMkLst>
          <pc:docMk/>
          <pc:sldMk cId="1333393453" sldId="577"/>
        </pc:sldMkLst>
      </pc:sldChg>
      <pc:sldChg chg="add del modTransition">
        <pc:chgData name="Lingfen Sun" userId="66af4469-d72a-42ee-8d32-98b727c19f1e" providerId="ADAL" clId="{E81004FE-01D8-4D84-BCD1-3A316859A7B5}" dt="2022-05-04T20:01:36.053" v="674" actId="47"/>
        <pc:sldMkLst>
          <pc:docMk/>
          <pc:sldMk cId="4032587211" sldId="577"/>
        </pc:sldMkLst>
      </pc:sldChg>
      <pc:sldChg chg="add del">
        <pc:chgData name="Lingfen Sun" userId="66af4469-d72a-42ee-8d32-98b727c19f1e" providerId="ADAL" clId="{E81004FE-01D8-4D84-BCD1-3A316859A7B5}" dt="2022-05-04T20:00:10.830" v="672"/>
        <pc:sldMkLst>
          <pc:docMk/>
          <pc:sldMk cId="595931217" sldId="578"/>
        </pc:sldMkLst>
      </pc:sldChg>
      <pc:sldChg chg="add del modTransition">
        <pc:chgData name="Lingfen Sun" userId="66af4469-d72a-42ee-8d32-98b727c19f1e" providerId="ADAL" clId="{E81004FE-01D8-4D84-BCD1-3A316859A7B5}" dt="2022-05-04T20:01:36.053" v="674" actId="47"/>
        <pc:sldMkLst>
          <pc:docMk/>
          <pc:sldMk cId="726944405" sldId="578"/>
        </pc:sldMkLst>
      </pc:sldChg>
      <pc:sldChg chg="add">
        <pc:chgData name="Lingfen Sun" userId="66af4469-d72a-42ee-8d32-98b727c19f1e" providerId="ADAL" clId="{E81004FE-01D8-4D84-BCD1-3A316859A7B5}" dt="2022-05-04T20:18:43.943" v="801"/>
        <pc:sldMkLst>
          <pc:docMk/>
          <pc:sldMk cId="1540085934" sldId="578"/>
        </pc:sldMkLst>
      </pc:sldChg>
      <pc:sldChg chg="add del">
        <pc:chgData name="Lingfen Sun" userId="66af4469-d72a-42ee-8d32-98b727c19f1e" providerId="ADAL" clId="{E81004FE-01D8-4D84-BCD1-3A316859A7B5}" dt="2022-05-04T20:00:03.943" v="670"/>
        <pc:sldMkLst>
          <pc:docMk/>
          <pc:sldMk cId="1836878087" sldId="578"/>
        </pc:sldMkLst>
      </pc:sldChg>
      <pc:sldChg chg="add">
        <pc:chgData name="Lingfen Sun" userId="66af4469-d72a-42ee-8d32-98b727c19f1e" providerId="ADAL" clId="{E81004FE-01D8-4D84-BCD1-3A316859A7B5}" dt="2022-05-04T20:18:43.943" v="801"/>
        <pc:sldMkLst>
          <pc:docMk/>
          <pc:sldMk cId="1182930021" sldId="579"/>
        </pc:sldMkLst>
      </pc:sldChg>
      <pc:sldChg chg="add del">
        <pc:chgData name="Lingfen Sun" userId="66af4469-d72a-42ee-8d32-98b727c19f1e" providerId="ADAL" clId="{E81004FE-01D8-4D84-BCD1-3A316859A7B5}" dt="2022-05-04T20:00:10.830" v="672"/>
        <pc:sldMkLst>
          <pc:docMk/>
          <pc:sldMk cId="1738673624" sldId="579"/>
        </pc:sldMkLst>
      </pc:sldChg>
      <pc:sldChg chg="add del">
        <pc:chgData name="Lingfen Sun" userId="66af4469-d72a-42ee-8d32-98b727c19f1e" providerId="ADAL" clId="{E81004FE-01D8-4D84-BCD1-3A316859A7B5}" dt="2022-05-04T20:00:03.943" v="670"/>
        <pc:sldMkLst>
          <pc:docMk/>
          <pc:sldMk cId="3450970416" sldId="579"/>
        </pc:sldMkLst>
      </pc:sldChg>
      <pc:sldChg chg="add">
        <pc:chgData name="Lingfen Sun" userId="66af4469-d72a-42ee-8d32-98b727c19f1e" providerId="ADAL" clId="{E81004FE-01D8-4D84-BCD1-3A316859A7B5}" dt="2022-05-04T20:18:43.943" v="801"/>
        <pc:sldMkLst>
          <pc:docMk/>
          <pc:sldMk cId="107405591" sldId="580"/>
        </pc:sldMkLst>
      </pc:sldChg>
      <pc:sldChg chg="add">
        <pc:chgData name="Lingfen Sun" userId="66af4469-d72a-42ee-8d32-98b727c19f1e" providerId="ADAL" clId="{E81004FE-01D8-4D84-BCD1-3A316859A7B5}" dt="2022-05-04T20:18:43.943" v="801"/>
        <pc:sldMkLst>
          <pc:docMk/>
          <pc:sldMk cId="752071672" sldId="581"/>
        </pc:sldMkLst>
      </pc:sldChg>
      <pc:sldChg chg="add">
        <pc:chgData name="Lingfen Sun" userId="66af4469-d72a-42ee-8d32-98b727c19f1e" providerId="ADAL" clId="{E81004FE-01D8-4D84-BCD1-3A316859A7B5}" dt="2022-05-04T20:18:43.943" v="801"/>
        <pc:sldMkLst>
          <pc:docMk/>
          <pc:sldMk cId="61636076" sldId="582"/>
        </pc:sldMkLst>
      </pc:sldChg>
      <pc:sldChg chg="addSp delSp modSp new mod">
        <pc:chgData name="Lingfen Sun" userId="66af4469-d72a-42ee-8d32-98b727c19f1e" providerId="ADAL" clId="{E81004FE-01D8-4D84-BCD1-3A316859A7B5}" dt="2022-05-04T20:22:45.326" v="815" actId="1076"/>
        <pc:sldMkLst>
          <pc:docMk/>
          <pc:sldMk cId="3434718838" sldId="583"/>
        </pc:sldMkLst>
        <pc:spChg chg="mod">
          <ac:chgData name="Lingfen Sun" userId="66af4469-d72a-42ee-8d32-98b727c19f1e" providerId="ADAL" clId="{E81004FE-01D8-4D84-BCD1-3A316859A7B5}" dt="2022-05-04T20:21:45.771" v="811" actId="20577"/>
          <ac:spMkLst>
            <pc:docMk/>
            <pc:sldMk cId="3434718838" sldId="583"/>
            <ac:spMk id="2" creationId="{B9086992-F87E-4B04-8F54-AB987FC6D9E4}"/>
          </ac:spMkLst>
        </pc:spChg>
        <pc:spChg chg="del">
          <ac:chgData name="Lingfen Sun" userId="66af4469-d72a-42ee-8d32-98b727c19f1e" providerId="ADAL" clId="{E81004FE-01D8-4D84-BCD1-3A316859A7B5}" dt="2022-05-04T20:22:40.336" v="812"/>
          <ac:spMkLst>
            <pc:docMk/>
            <pc:sldMk cId="3434718838" sldId="583"/>
            <ac:spMk id="3" creationId="{63958DDB-F16E-4246-B65D-573936034717}"/>
          </ac:spMkLst>
        </pc:spChg>
        <pc:picChg chg="add mod">
          <ac:chgData name="Lingfen Sun" userId="66af4469-d72a-42ee-8d32-98b727c19f1e" providerId="ADAL" clId="{E81004FE-01D8-4D84-BCD1-3A316859A7B5}" dt="2022-05-04T20:22:45.326" v="815" actId="1076"/>
          <ac:picMkLst>
            <pc:docMk/>
            <pc:sldMk cId="3434718838" sldId="583"/>
            <ac:picMk id="5" creationId="{4CC14597-ED27-4C88-A4B4-FC1478E404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42497C-58B3-D44D-B986-2CD36CB60DA2}" type="slidenum">
              <a:rPr lang="en-GB">
                <a:solidFill>
                  <a:schemeClr val="tx1"/>
                </a:solidFill>
              </a:rPr>
              <a:pPr eaLnBrk="1" hangingPunct="1"/>
              <a:t>2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528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D0871D-72AC-D44F-8D93-12ABDC408FD7}" type="slidenum">
              <a:rPr lang="en-GB">
                <a:solidFill>
                  <a:schemeClr val="tx1"/>
                </a:solidFill>
              </a:rPr>
              <a:pPr eaLnBrk="1" hangingPunct="1"/>
              <a:t>20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117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793521-CEEB-0E41-9180-5F1953BEA6DC}" type="slidenum">
              <a:rPr lang="en-GB">
                <a:solidFill>
                  <a:schemeClr val="tx1"/>
                </a:solidFill>
              </a:rPr>
              <a:pPr eaLnBrk="1" hangingPunct="1"/>
              <a:t>21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111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72AC8-A06B-634A-A8BB-CADFC8387CE5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428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2E43B6-8980-6E4B-93F3-697D5281E88E}" type="slidenum">
              <a:rPr lang="en-GB">
                <a:solidFill>
                  <a:schemeClr val="tx1"/>
                </a:solidFill>
              </a:rPr>
              <a:pPr eaLnBrk="1" hangingPunct="1"/>
              <a:t>3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195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FCC60AC-4E71-7548-9DC3-BF2FBAB6DE79}" type="slidenum">
              <a:rPr lang="en-GB">
                <a:solidFill>
                  <a:schemeClr val="tx1"/>
                </a:solidFill>
              </a:rPr>
              <a:pPr eaLnBrk="1" hangingPunct="1"/>
              <a:t>6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137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11C387-E51C-874F-BED0-01591F52A08B}" type="slidenum">
              <a:rPr lang="en-GB">
                <a:solidFill>
                  <a:schemeClr val="tx1"/>
                </a:solidFill>
              </a:rPr>
              <a:pPr eaLnBrk="1" hangingPunct="1"/>
              <a:t>7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4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3F7724-52F5-0F42-8F52-0484E964A556}" type="slidenum">
              <a:rPr lang="en-GB">
                <a:solidFill>
                  <a:schemeClr val="tx1"/>
                </a:solidFill>
              </a:rPr>
              <a:pPr eaLnBrk="1" hangingPunct="1"/>
              <a:t>9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215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4B5C24-50FC-0C4D-90E0-83B21D597CC2}" type="slidenum">
              <a:rPr lang="en-GB">
                <a:solidFill>
                  <a:schemeClr val="tx1"/>
                </a:solidFill>
              </a:rPr>
              <a:pPr eaLnBrk="1" hangingPunct="1"/>
              <a:t>10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257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3A5256-2D61-E84A-B4BD-3BBFAAB0E1D1}" type="slidenum">
              <a:rPr lang="en-GB">
                <a:solidFill>
                  <a:schemeClr val="tx1"/>
                </a:solidFill>
              </a:rPr>
              <a:pPr eaLnBrk="1" hangingPunct="1"/>
              <a:t>15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051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D8CC14-19BB-EE43-A3BC-19E5A0178257}" type="slidenum">
              <a:rPr lang="en-GB">
                <a:solidFill>
                  <a:schemeClr val="tx1"/>
                </a:solidFill>
              </a:rPr>
              <a:pPr eaLnBrk="1" hangingPunct="1"/>
              <a:t>16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405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ECFEB6D-BED2-A04F-8454-A2E94F154FD3}" type="slidenum">
              <a:rPr lang="en-GB">
                <a:solidFill>
                  <a:schemeClr val="tx1"/>
                </a:solidFill>
              </a:rPr>
              <a:pPr eaLnBrk="1" hangingPunct="1"/>
              <a:t>19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34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800" b="1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163AF1-94EB-4840-B7D8-D07EBE9FB546}"/>
              </a:ext>
            </a:extLst>
          </p:cNvPr>
          <p:cNvGrpSpPr/>
          <p:nvPr userDrawn="1"/>
        </p:nvGrpSpPr>
        <p:grpSpPr>
          <a:xfrm>
            <a:off x="514546" y="6356351"/>
            <a:ext cx="8172254" cy="56641"/>
            <a:chOff x="0" y="6208894"/>
            <a:chExt cx="12192000" cy="64910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6722F6-FE1A-441B-8396-03E219AA1329}"/>
                </a:ext>
              </a:extLst>
            </p:cNvPr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FA7792-F5EB-4876-8189-4B7426762E4A}"/>
                </a:ext>
              </a:extLst>
            </p:cNvPr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CDD20-FF4D-1643-8406-740AE9D62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C59D9-1EA5-AF44-987B-4D37931DA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53212-1F38-2A41-97A6-59698007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A6690-BF63-1742-8D95-580A40B1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D45F3-43A3-B841-82C6-EFC89BA5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0F0-66E4-5C48-9F23-2023B6847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30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644F-1884-E34B-9410-96569AC4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8108E-2181-9C4E-B58E-4D255E4DA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5E2AB-5264-1445-A5A8-B26F2E63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05CDB-EAF0-F84E-8905-FBE9BB45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94640-D979-8E4D-BEB8-21B3A862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0F0-66E4-5C48-9F23-2023B6847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509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83EE-E640-0D43-8A8A-E34F63E6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7F8B7-4A44-5343-9201-6AB3EECF9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9BB0E-D15D-724B-A3B2-147FA80D9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AB6EA-773B-8343-A595-40A56CEF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4946C-674B-B14C-982E-3BE13F94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0F0-66E4-5C48-9F23-2023B6847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15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AAFA-6675-5243-A738-8026D144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9B9FF-C74B-4243-8685-9827BEA6D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48F9C-5D21-7244-A323-A89B32ADD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EF777-D74E-AD40-89A8-F85701BF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027AF-922D-2C49-9EDC-8436AD8CE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80CEF-E98D-ED47-9A15-69C560BA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0F0-66E4-5C48-9F23-2023B6847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208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89D2-7885-CC4B-B558-0585B8A9D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391F1-25FC-5644-A6FC-C247EB953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1AB3C-7261-4C41-91BA-0681C8CFB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8BDD2-F1A6-9140-889A-99E135FD3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FA64B-1C5E-F547-98D0-6916CFC11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7EE039-854E-2543-AC1E-0CE524712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37325A-33ED-7449-AF81-08BB8CDF2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770B5-98B6-6145-A5D8-BC1A0B49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0F0-66E4-5C48-9F23-2023B6847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844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0ADF-45CF-5A40-8166-CD92976F2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48086-8CCA-A847-B165-83DB6F6C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7F617-CC63-0445-B7D1-B3550202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B0C90-EB76-704F-8637-A8251DD6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0F0-66E4-5C48-9F23-2023B6847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3485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89320F-1A4F-1348-8185-DE8688B10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01296-9FF8-D846-A4A6-8342B0B4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41429-CD6F-A041-962C-F049E58A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0F0-66E4-5C48-9F23-2023B6847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334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7E3C-F18D-FB44-978A-EBE91DD73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4AC22-872B-604E-90A3-E81F94C18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3CE5B-FCD9-0C45-85E5-B0B408510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BA738-5D50-AF44-83F9-38EB42E5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E5028-C9F1-D64F-9DD2-A767EAC7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65D1A-9AAF-1E44-90C1-E2BA14C3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0F0-66E4-5C48-9F23-2023B6847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68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216"/>
            <a:ext cx="8229600" cy="919794"/>
          </a:xfrm>
        </p:spPr>
        <p:txBody>
          <a:bodyPr>
            <a:normAutofit/>
          </a:bodyPr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8607"/>
            <a:ext cx="8229600" cy="507438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0" eaLnBrk="1" latinLnBrk="0" hangingPunct="1"/>
            <a:r>
              <a:rPr lang="en-US" dirty="0"/>
              <a:t>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163D0B-EDFB-4BD1-99AC-BE8A058CF9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1" y="1085328"/>
            <a:ext cx="8229600" cy="5941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213B297-8C13-429D-9BC4-595AF7D8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353E-E9A3-564C-836E-CDE03911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633B2-2E53-904F-8820-CE3F87229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B1952-FA62-584B-8A56-DDB580AD3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5CFE3-AC1E-414B-94D3-43E7EE45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0D2CD-17B5-1047-92DF-C5FF0F86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F7A5F-4E7A-284E-A74B-399CBE2E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0F0-66E4-5C48-9F23-2023B6847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236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9ACBC-7117-C047-A7AC-15617F0D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62528-0784-CA4D-A187-EC26E1785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7F500-CDBB-5345-8582-6751B449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F00D4-1D47-9546-842A-FF939EA6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C5D49-A509-5946-B77E-48F5BFD1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0F0-66E4-5C48-9F23-2023B6847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908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452CB5-0A2D-5F4B-AFE2-202F99FE5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0E634-DA3B-8D41-97B1-FFDEBFA87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3C7D5-F8A7-F144-A304-F4833A30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BF86-E628-1540-A0DE-C14919C4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556CC-B428-954D-975D-C52F30F1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0F0-66E4-5C48-9F23-2023B6847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15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8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F59FCA-89F2-49D0-8FE5-D9CE71E31474}"/>
              </a:ext>
            </a:extLst>
          </p:cNvPr>
          <p:cNvGrpSpPr/>
          <p:nvPr userDrawn="1"/>
        </p:nvGrpSpPr>
        <p:grpSpPr>
          <a:xfrm>
            <a:off x="0" y="6333744"/>
            <a:ext cx="9144000" cy="79248"/>
            <a:chOff x="0" y="6208894"/>
            <a:chExt cx="12192000" cy="64910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38CC86-CD28-49EC-B867-3F591274FE3C}"/>
                </a:ext>
              </a:extLst>
            </p:cNvPr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4C5D789-3765-43B6-8209-7B0952A0531F}"/>
                </a:ext>
              </a:extLst>
            </p:cNvPr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0CD8C50-4392-435B-989C-E1213B39C66E}"/>
              </a:ext>
            </a:extLst>
          </p:cNvPr>
          <p:cNvGrpSpPr/>
          <p:nvPr userDrawn="1"/>
        </p:nvGrpSpPr>
        <p:grpSpPr>
          <a:xfrm>
            <a:off x="0" y="6333744"/>
            <a:ext cx="9144000" cy="79248"/>
            <a:chOff x="0" y="6208894"/>
            <a:chExt cx="12192000" cy="64910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C28FF5-1003-4D1D-8866-C942BA157CF5}"/>
                </a:ext>
              </a:extLst>
            </p:cNvPr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7B70744-8ADF-48B4-8BC2-89EF26F5E919}"/>
                </a:ext>
              </a:extLst>
            </p:cNvPr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DCF5C8-FEF9-46C7-80D1-B977357B2707}"/>
              </a:ext>
            </a:extLst>
          </p:cNvPr>
          <p:cNvGrpSpPr/>
          <p:nvPr userDrawn="1"/>
        </p:nvGrpSpPr>
        <p:grpSpPr>
          <a:xfrm>
            <a:off x="0" y="6333744"/>
            <a:ext cx="9144000" cy="79248"/>
            <a:chOff x="0" y="6208894"/>
            <a:chExt cx="12192000" cy="64910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C1494F-EEE4-440B-8B0A-CA58839775B6}"/>
                </a:ext>
              </a:extLst>
            </p:cNvPr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DF800C3-91CB-46BE-8567-7FFEF318BC7C}"/>
                </a:ext>
              </a:extLst>
            </p:cNvPr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3D8883-3D34-401F-BB75-8F1CE9D31B62}"/>
              </a:ext>
            </a:extLst>
          </p:cNvPr>
          <p:cNvGrpSpPr/>
          <p:nvPr userDrawn="1"/>
        </p:nvGrpSpPr>
        <p:grpSpPr>
          <a:xfrm>
            <a:off x="0" y="6333744"/>
            <a:ext cx="9144000" cy="79248"/>
            <a:chOff x="0" y="6208894"/>
            <a:chExt cx="12192000" cy="6491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D8B23E-8B30-4387-95EB-3FF1326625F4}"/>
                </a:ext>
              </a:extLst>
            </p:cNvPr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97EEA32-7E84-4EC2-9F45-76126590CB38}"/>
                </a:ext>
              </a:extLst>
            </p:cNvPr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BD7C251-91F0-4FBA-8412-0066F416FB43}"/>
              </a:ext>
            </a:extLst>
          </p:cNvPr>
          <p:cNvGrpSpPr/>
          <p:nvPr userDrawn="1"/>
        </p:nvGrpSpPr>
        <p:grpSpPr>
          <a:xfrm>
            <a:off x="0" y="6333744"/>
            <a:ext cx="9144000" cy="79248"/>
            <a:chOff x="0" y="6208894"/>
            <a:chExt cx="12192000" cy="64910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3DFA17E-504A-4F4E-9108-CE8D723AC030}"/>
                </a:ext>
              </a:extLst>
            </p:cNvPr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0C16F17-1FEB-4155-90DC-D431082EAB13}"/>
                </a:ext>
              </a:extLst>
            </p:cNvPr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8DE26A-14EE-DF4F-9323-15924E8E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8098D-92A6-D44F-9CBB-8945C2AC1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C664D-559B-6E43-B744-FE28D76FE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45797-E91E-FB4A-BE52-6E44532F0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3CDAB-3882-C941-8978-C88DEA087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DD0F0-66E4-5C48-9F23-2023B6847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15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6245-0EF4-43D8-991C-284A8E9FE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6256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Lecture 10 – Dynamic Routing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C2517-C6CC-43A4-91F2-1DE365FB7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3877056"/>
            <a:ext cx="7854696" cy="1104080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COMP1002 (Cybersecurity  and Networks)</a:t>
            </a:r>
          </a:p>
        </p:txBody>
      </p:sp>
    </p:spTree>
    <p:extLst>
      <p:ext uri="{BB962C8B-B14F-4D97-AF65-F5344CB8AC3E}">
        <p14:creationId xmlns:p14="http://schemas.microsoft.com/office/powerpoint/2010/main" val="72573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>
          <a:xfrm>
            <a:off x="429867" y="0"/>
            <a:ext cx="7886700" cy="994172"/>
          </a:xfrm>
        </p:spPr>
        <p:txBody>
          <a:bodyPr/>
          <a:lstStyle/>
          <a:p>
            <a:r>
              <a:rPr lang="en-GB" noProof="0" dirty="0"/>
              <a:t>Router operation</a:t>
            </a:r>
          </a:p>
        </p:txBody>
      </p:sp>
      <p:sp>
        <p:nvSpPr>
          <p:cNvPr id="10244" name="Text Placeholder 3"/>
          <p:cNvSpPr>
            <a:spLocks noGrp="1"/>
          </p:cNvSpPr>
          <p:nvPr>
            <p:ph idx="1"/>
          </p:nvPr>
        </p:nvSpPr>
        <p:spPr>
          <a:xfrm>
            <a:off x="429867" y="1577112"/>
            <a:ext cx="7886700" cy="3263504"/>
          </a:xfrm>
        </p:spPr>
        <p:txBody>
          <a:bodyPr/>
          <a:lstStyle/>
          <a:p>
            <a:r>
              <a:rPr lang="en-GB" noProof="0" dirty="0"/>
              <a:t>Sends and receives routing messages on its interfaces.</a:t>
            </a:r>
          </a:p>
          <a:p>
            <a:r>
              <a:rPr lang="en-GB" noProof="0" dirty="0"/>
              <a:t>Shares routing messages and routing information with other routers that are using the same routing protocol.</a:t>
            </a:r>
          </a:p>
          <a:p>
            <a:r>
              <a:rPr lang="en-GB" noProof="0" dirty="0"/>
              <a:t>Exchange routing information to learn about remote networks. </a:t>
            </a:r>
          </a:p>
          <a:p>
            <a:r>
              <a:rPr lang="en-GB" noProof="0" dirty="0"/>
              <a:t>When detecting a topology change - advertise this change to other routers.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AC88B3-BF7B-45CD-8B69-5A789E7F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4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6A7A-B489-4355-B373-B813CF71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vs static routing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3D94ED3-717B-4606-AD71-B4F790D7F2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20" y="1387932"/>
            <a:ext cx="7783660" cy="4588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B905A-F33E-4D8C-99BE-8CB3785F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2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0335-9998-4DCE-B84B-CF996591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routing scenario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38DE68-9651-4976-B080-5AF74B700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616" t="2012" r="11486" b="8727"/>
          <a:stretch/>
        </p:blipFill>
        <p:spPr>
          <a:xfrm>
            <a:off x="1113545" y="1463017"/>
            <a:ext cx="6228160" cy="475754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DA371-54C1-4C85-A810-A4251060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4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77" y="0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GB" noProof="0" dirty="0"/>
              <a:t>Dynamic routing protocol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77" y="1797248"/>
            <a:ext cx="8011766" cy="3410856"/>
          </a:xfrm>
        </p:spPr>
        <p:txBody>
          <a:bodyPr>
            <a:normAutofit fontScale="92500"/>
          </a:bodyPr>
          <a:lstStyle/>
          <a:p>
            <a:r>
              <a:rPr lang="en-GB" noProof="0" dirty="0"/>
              <a:t>The router sends and receives routing messages on its interfaces.</a:t>
            </a:r>
          </a:p>
          <a:p>
            <a:r>
              <a:rPr lang="en-GB" noProof="0" dirty="0"/>
              <a:t>The router shares routing messages and routing information with other routers that are using the same routing protocol.</a:t>
            </a:r>
          </a:p>
          <a:p>
            <a:r>
              <a:rPr lang="en-GB" noProof="0" dirty="0"/>
              <a:t>Routers exchange routing information to learn about remote networks.</a:t>
            </a:r>
          </a:p>
          <a:p>
            <a:r>
              <a:rPr lang="en-GB" noProof="0" dirty="0"/>
              <a:t>When a router detects a topology change the routing protocol can advertise this change to other routers.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214FE-AA6D-42DB-B67B-533F1201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1416" y="0"/>
            <a:ext cx="7886700" cy="994172"/>
          </a:xfrm>
        </p:spPr>
        <p:txBody>
          <a:bodyPr/>
          <a:lstStyle/>
          <a:p>
            <a:r>
              <a:rPr lang="en-GB" noProof="0" dirty="0"/>
              <a:t>Distance vector vs link state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628650" y="1484243"/>
            <a:ext cx="7979466" cy="4081670"/>
          </a:xfrm>
        </p:spPr>
        <p:txBody>
          <a:bodyPr>
            <a:normAutofit fontScale="85000" lnSpcReduction="20000"/>
          </a:bodyPr>
          <a:lstStyle/>
          <a:p>
            <a:r>
              <a:rPr lang="en-GB" noProof="0" dirty="0"/>
              <a:t>DVRP - are like road signs </a:t>
            </a:r>
          </a:p>
          <a:p>
            <a:pPr lvl="1"/>
            <a:r>
              <a:rPr lang="en-GB" noProof="0" dirty="0"/>
              <a:t>Routers must make preferred path decisions based on a distance or metric to a network. </a:t>
            </a:r>
          </a:p>
          <a:p>
            <a:pPr lvl="1"/>
            <a:r>
              <a:rPr lang="en-GB" noProof="0" dirty="0"/>
              <a:t>Just as travellers trust a road sign to accurately state the distance to the next town, a distance vector router trusts that another router is advertising the true distance to the destination network.</a:t>
            </a:r>
          </a:p>
          <a:p>
            <a:endParaRPr lang="en-GB" noProof="0" dirty="0"/>
          </a:p>
          <a:p>
            <a:r>
              <a:rPr lang="en-GB" noProof="0" dirty="0"/>
              <a:t>LSRP - are like a road map </a:t>
            </a:r>
          </a:p>
          <a:p>
            <a:pPr lvl="1"/>
            <a:r>
              <a:rPr lang="en-GB" noProof="0" dirty="0"/>
              <a:t>Create a topological map of the network and each router uses this map to determine the shortest path to each network. </a:t>
            </a:r>
          </a:p>
          <a:p>
            <a:pPr lvl="1"/>
            <a:r>
              <a:rPr lang="en-GB" noProof="0" dirty="0"/>
              <a:t>Just as a map is referred to when finding the route to another town, link-state routers use a map to determine the preferred path to reach another destination.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30E56D-DB5A-4548-BBAE-5D34ED00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1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2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</p:spPr>
        <p:txBody>
          <a:bodyPr/>
          <a:lstStyle/>
          <a:p>
            <a:r>
              <a:rPr lang="en-GB" noProof="0" dirty="0"/>
              <a:t>Distance vector protocols</a:t>
            </a:r>
          </a:p>
        </p:txBody>
      </p:sp>
      <p:sp>
        <p:nvSpPr>
          <p:cNvPr id="16388" name="Text Placeholder 3"/>
          <p:cNvSpPr>
            <a:spLocks noGrp="1"/>
          </p:cNvSpPr>
          <p:nvPr>
            <p:ph idx="1"/>
          </p:nvPr>
        </p:nvSpPr>
        <p:spPr>
          <a:xfrm>
            <a:off x="496129" y="1934921"/>
            <a:ext cx="7886700" cy="3263504"/>
          </a:xfrm>
        </p:spPr>
        <p:txBody>
          <a:bodyPr>
            <a:normAutofit fontScale="92500" lnSpcReduction="20000"/>
          </a:bodyPr>
          <a:lstStyle/>
          <a:p>
            <a:r>
              <a:rPr lang="en-GB" noProof="0" dirty="0"/>
              <a:t>Routes advertised as vectors of distance and direction. </a:t>
            </a:r>
          </a:p>
          <a:p>
            <a:pPr lvl="1"/>
            <a:r>
              <a:rPr lang="en-GB" noProof="0" dirty="0"/>
              <a:t>Distance is defined using a metric  (e.g. hop count) </a:t>
            </a:r>
          </a:p>
          <a:p>
            <a:pPr lvl="1"/>
            <a:r>
              <a:rPr lang="en-GB" noProof="0" dirty="0"/>
              <a:t>Direction is the next-hop router or exit interface. </a:t>
            </a:r>
          </a:p>
          <a:p>
            <a:r>
              <a:rPr lang="en-GB" noProof="0" dirty="0"/>
              <a:t>Typically use the Bellman-Ford algorithm for the best path route determination. </a:t>
            </a:r>
          </a:p>
          <a:p>
            <a:pPr lvl="1"/>
            <a:r>
              <a:rPr lang="en-GB" noProof="0" dirty="0"/>
              <a:t>eventually accumulates enough knowledge to maintain a database of reachable networks, </a:t>
            </a:r>
          </a:p>
          <a:p>
            <a:pPr lvl="1"/>
            <a:r>
              <a:rPr lang="en-GB" noProof="0" dirty="0"/>
              <a:t>…but it does not allow a router to know the exact topology of an internetwork. </a:t>
            </a:r>
          </a:p>
          <a:p>
            <a:pPr lvl="1"/>
            <a:r>
              <a:rPr lang="en-GB" noProof="0" dirty="0"/>
              <a:t>Router only knows routing information from </a:t>
            </a:r>
            <a:r>
              <a:rPr lang="en-GB" noProof="0" dirty="0" err="1"/>
              <a:t>neighbors</a:t>
            </a:r>
            <a:r>
              <a:rPr lang="en-GB" noProof="0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CE336-6115-49DB-8AEA-51C97BB1F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5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2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</p:spPr>
        <p:txBody>
          <a:bodyPr/>
          <a:lstStyle/>
          <a:p>
            <a:r>
              <a:rPr lang="en-GB" noProof="0" dirty="0"/>
              <a:t>Link state protocols</a:t>
            </a:r>
          </a:p>
        </p:txBody>
      </p:sp>
      <p:sp>
        <p:nvSpPr>
          <p:cNvPr id="17412" name="Text Placeholder 3"/>
          <p:cNvSpPr>
            <a:spLocks noGrp="1"/>
          </p:cNvSpPr>
          <p:nvPr>
            <p:ph idx="1"/>
          </p:nvPr>
        </p:nvSpPr>
        <p:spPr>
          <a:xfrm>
            <a:off x="509380" y="1577112"/>
            <a:ext cx="7886700" cy="3263504"/>
          </a:xfrm>
        </p:spPr>
        <p:txBody>
          <a:bodyPr>
            <a:normAutofit fontScale="92500" lnSpcReduction="20000"/>
          </a:bodyPr>
          <a:lstStyle/>
          <a:p>
            <a:r>
              <a:rPr lang="en-GB" noProof="0" dirty="0"/>
              <a:t>Router creates "complete view" </a:t>
            </a:r>
          </a:p>
          <a:p>
            <a:pPr lvl="1"/>
            <a:r>
              <a:rPr lang="en-GB" noProof="0" dirty="0"/>
              <a:t>Topology of the network by gathering information from all of the other routers. </a:t>
            </a:r>
          </a:p>
          <a:p>
            <a:r>
              <a:rPr lang="en-GB" noProof="0" dirty="0"/>
              <a:t>Complete map of the network topology. </a:t>
            </a:r>
          </a:p>
          <a:p>
            <a:r>
              <a:rPr lang="en-GB" noProof="0" dirty="0"/>
              <a:t>All link-state routers are using an identical "map" of the network. </a:t>
            </a:r>
          </a:p>
          <a:p>
            <a:r>
              <a:rPr lang="en-GB" noProof="0" dirty="0"/>
              <a:t>Router uses the link-state information to create a topology map select the best path to all destination networks in the topology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D08F8B-EE43-4291-A6D7-D6BCA480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7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A390-CB35-441E-A804-4D43577A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Classful vs classless routing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409C873-D6D8-4326-95CD-C1B1FB5829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567" y="1348616"/>
            <a:ext cx="6091341" cy="5007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E4642-BFD7-4ECB-AC99-32D375C0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5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6D34-5306-4EB6-8723-32598D3E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51" y="136525"/>
            <a:ext cx="7886700" cy="994172"/>
          </a:xfrm>
        </p:spPr>
        <p:txBody>
          <a:bodyPr/>
          <a:lstStyle/>
          <a:p>
            <a:r>
              <a:rPr lang="en-GB" noProof="0" dirty="0"/>
              <a:t>Routing protocol characteristics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15A312-09B5-4B97-ACF8-25C412E74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06" y="1927803"/>
            <a:ext cx="8109845" cy="22142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ED34F-71EE-44D3-A306-9C8B3F30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0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2"/>
          <p:cNvSpPr>
            <a:spLocks noGrp="1"/>
          </p:cNvSpPr>
          <p:nvPr>
            <p:ph type="title"/>
          </p:nvPr>
        </p:nvSpPr>
        <p:spPr>
          <a:xfrm>
            <a:off x="496128" y="0"/>
            <a:ext cx="7886700" cy="994172"/>
          </a:xfrm>
        </p:spPr>
        <p:txBody>
          <a:bodyPr/>
          <a:lstStyle/>
          <a:p>
            <a:r>
              <a:rPr lang="en-GB" noProof="0" dirty="0"/>
              <a:t>Metric</a:t>
            </a:r>
          </a:p>
        </p:txBody>
      </p:sp>
      <p:sp>
        <p:nvSpPr>
          <p:cNvPr id="20484" name="Text Placeholder 3"/>
          <p:cNvSpPr>
            <a:spLocks noGrp="1"/>
          </p:cNvSpPr>
          <p:nvPr>
            <p:ph idx="1"/>
          </p:nvPr>
        </p:nvSpPr>
        <p:spPr>
          <a:xfrm>
            <a:off x="496128" y="1590365"/>
            <a:ext cx="7886700" cy="3263504"/>
          </a:xfrm>
        </p:spPr>
        <p:txBody>
          <a:bodyPr>
            <a:normAutofit lnSpcReduction="10000"/>
          </a:bodyPr>
          <a:lstStyle/>
          <a:p>
            <a:r>
              <a:rPr lang="en-GB" noProof="0" dirty="0"/>
              <a:t>Routing protocols must evaluate and differentiate between the available paths. </a:t>
            </a:r>
          </a:p>
          <a:p>
            <a:pPr lvl="1"/>
            <a:r>
              <a:rPr lang="en-GB" noProof="0" dirty="0"/>
              <a:t>Best path is selected using a metric - value which assigns costs to reach remote networks. </a:t>
            </a:r>
          </a:p>
          <a:p>
            <a:pPr lvl="1"/>
            <a:r>
              <a:rPr lang="en-GB" noProof="0" dirty="0"/>
              <a:t>The metric is used to determine which path is most preferable when there are multiple paths to the same remote network. </a:t>
            </a:r>
          </a:p>
          <a:p>
            <a:r>
              <a:rPr lang="en-GB" noProof="0" dirty="0"/>
              <a:t>Each routing protocol uses its own metric.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5B86AC-980B-4793-A442-0160DC48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07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Objectives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ja-JP" noProof="0" dirty="0"/>
              <a:t>Purpose, use, and functionality of routing protocols</a:t>
            </a:r>
          </a:p>
          <a:p>
            <a:r>
              <a:rPr lang="en-GB" altLang="ja-JP" noProof="0" dirty="0"/>
              <a:t>Compare routing protocols</a:t>
            </a:r>
          </a:p>
          <a:p>
            <a:r>
              <a:rPr lang="en-GB" altLang="ja-JP" noProof="0" dirty="0"/>
              <a:t>Describe distance vector routing protocols </a:t>
            </a:r>
          </a:p>
          <a:p>
            <a:r>
              <a:rPr lang="en-GB" altLang="ja-JP" noProof="0" dirty="0"/>
              <a:t>Describe link-state routing protocols</a:t>
            </a:r>
          </a:p>
          <a:p>
            <a:endParaRPr lang="en-GB" altLang="ja-JP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5CF188-F460-4147-AD19-72606BCC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2"/>
          <p:cNvSpPr>
            <a:spLocks noGrp="1"/>
          </p:cNvSpPr>
          <p:nvPr>
            <p:ph type="title"/>
          </p:nvPr>
        </p:nvSpPr>
        <p:spPr>
          <a:xfrm>
            <a:off x="376859" y="66365"/>
            <a:ext cx="7886700" cy="994172"/>
          </a:xfrm>
        </p:spPr>
        <p:txBody>
          <a:bodyPr/>
          <a:lstStyle/>
          <a:p>
            <a:r>
              <a:rPr lang="en-GB" noProof="0" dirty="0"/>
              <a:t>Metrics</a:t>
            </a:r>
          </a:p>
        </p:txBody>
      </p:sp>
      <p:sp>
        <p:nvSpPr>
          <p:cNvPr id="21508" name="Text Placeholder 3"/>
          <p:cNvSpPr>
            <a:spLocks noGrp="1"/>
          </p:cNvSpPr>
          <p:nvPr>
            <p:ph idx="1"/>
          </p:nvPr>
        </p:nvSpPr>
        <p:spPr>
          <a:xfrm>
            <a:off x="482876" y="1669878"/>
            <a:ext cx="7886700" cy="3263504"/>
          </a:xfrm>
        </p:spPr>
        <p:txBody>
          <a:bodyPr>
            <a:normAutofit fontScale="92500" lnSpcReduction="10000"/>
          </a:bodyPr>
          <a:lstStyle/>
          <a:p>
            <a:r>
              <a:rPr lang="en-GB" noProof="0" dirty="0"/>
              <a:t>Hop count - number of routers a packet must traverse</a:t>
            </a:r>
          </a:p>
          <a:p>
            <a:r>
              <a:rPr lang="en-GB" noProof="0" dirty="0"/>
              <a:t>Bandwidth - the path with the highest bandwidth</a:t>
            </a:r>
          </a:p>
          <a:p>
            <a:r>
              <a:rPr lang="en-GB" noProof="0" dirty="0"/>
              <a:t>Load - traffic utilization of a certain link</a:t>
            </a:r>
          </a:p>
          <a:p>
            <a:r>
              <a:rPr lang="en-GB" noProof="0" dirty="0"/>
              <a:t>Delay - the time a packet takes to traverse a path</a:t>
            </a:r>
          </a:p>
          <a:p>
            <a:r>
              <a:rPr lang="en-GB" noProof="0" dirty="0"/>
              <a:t>Reliability - the probability of a link failure, calculated from the interface error count or previous link failures</a:t>
            </a:r>
          </a:p>
          <a:p>
            <a:r>
              <a:rPr lang="en-GB" noProof="0" dirty="0"/>
              <a:t>Cost - A value determined either by the IOS or by the network administrator to indicate preference for a route.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854DEF-438F-4067-B32B-C3032664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7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2"/>
          <p:cNvSpPr>
            <a:spLocks noGrp="1"/>
          </p:cNvSpPr>
          <p:nvPr>
            <p:ph type="title"/>
          </p:nvPr>
        </p:nvSpPr>
        <p:spPr>
          <a:xfrm>
            <a:off x="522633" y="136525"/>
            <a:ext cx="7886700" cy="994172"/>
          </a:xfrm>
        </p:spPr>
        <p:txBody>
          <a:bodyPr/>
          <a:lstStyle/>
          <a:p>
            <a:r>
              <a:rPr lang="en-GB" noProof="0" dirty="0"/>
              <a:t>Best path metrics</a:t>
            </a:r>
          </a:p>
        </p:txBody>
      </p:sp>
      <p:sp>
        <p:nvSpPr>
          <p:cNvPr id="1029" name="Text Placeholder 3"/>
          <p:cNvSpPr>
            <a:spLocks noGrp="1"/>
          </p:cNvSpPr>
          <p:nvPr>
            <p:ph idx="1"/>
          </p:nvPr>
        </p:nvSpPr>
        <p:spPr>
          <a:xfrm>
            <a:off x="469624" y="1399925"/>
            <a:ext cx="7992717" cy="4280452"/>
          </a:xfrm>
        </p:spPr>
        <p:txBody>
          <a:bodyPr>
            <a:normAutofit/>
          </a:bodyPr>
          <a:lstStyle/>
          <a:p>
            <a:r>
              <a:rPr lang="en-GB" noProof="0" dirty="0"/>
              <a:t>RIP: Hop count - the route with the lowest hop count.</a:t>
            </a:r>
          </a:p>
          <a:p>
            <a:r>
              <a:rPr lang="en-GB" noProof="0" dirty="0"/>
              <a:t>IGRP and EIGRP: Bandwidth, Delay, Reliability, and Load - the route with the smallest composite metric value calculated from these multiple parameters. </a:t>
            </a:r>
          </a:p>
          <a:p>
            <a:pPr lvl="1"/>
            <a:r>
              <a:rPr lang="en-GB" noProof="0" dirty="0"/>
              <a:t>By default, only bandwidth and delay are used. </a:t>
            </a:r>
          </a:p>
          <a:p>
            <a:r>
              <a:rPr lang="en-GB" noProof="0" dirty="0"/>
              <a:t>OSPF: Cost - the route with the lowest cost. Cisco's implementation of OSPF uses bandwidth. </a:t>
            </a:r>
          </a:p>
          <a:p>
            <a:r>
              <a:rPr lang="en-GB" noProof="0" dirty="0"/>
              <a:t>EIGRP</a:t>
            </a:r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</p:txBody>
      </p:sp>
      <p:sp>
        <p:nvSpPr>
          <p:cNvPr id="1031" name="TextBox 5"/>
          <p:cNvSpPr txBox="1">
            <a:spLocks noChangeArrowheads="1"/>
          </p:cNvSpPr>
          <p:nvPr/>
        </p:nvSpPr>
        <p:spPr bwMode="auto">
          <a:xfrm>
            <a:off x="6563967" y="5057346"/>
            <a:ext cx="20574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500" dirty="0">
                <a:solidFill>
                  <a:schemeClr val="tx1"/>
                </a:solidFill>
              </a:rPr>
              <a:t>k1-k5 – parameters</a:t>
            </a:r>
          </a:p>
          <a:p>
            <a:pPr eaLnBrk="1" hangingPunct="1"/>
            <a:r>
              <a:rPr lang="en-GB" sz="1500" dirty="0">
                <a:solidFill>
                  <a:schemeClr val="tx1"/>
                </a:solidFill>
              </a:rPr>
              <a:t>b – bandwidth</a:t>
            </a:r>
          </a:p>
          <a:p>
            <a:pPr eaLnBrk="1" hangingPunct="1"/>
            <a:r>
              <a:rPr lang="en-GB" sz="1500" dirty="0">
                <a:solidFill>
                  <a:schemeClr val="tx1"/>
                </a:solidFill>
              </a:rPr>
              <a:t>d – delay</a:t>
            </a:r>
          </a:p>
          <a:p>
            <a:pPr eaLnBrk="1" hangingPunct="1"/>
            <a:r>
              <a:rPr lang="en-GB" sz="1500" dirty="0">
                <a:solidFill>
                  <a:schemeClr val="tx1"/>
                </a:solidFill>
              </a:rPr>
              <a:t>l – load</a:t>
            </a:r>
          </a:p>
          <a:p>
            <a:pPr eaLnBrk="1" hangingPunct="1"/>
            <a:r>
              <a:rPr lang="en-GB" sz="1500" dirty="0">
                <a:solidFill>
                  <a:schemeClr val="tx1"/>
                </a:solidFill>
              </a:rPr>
              <a:t>r - reliability</a:t>
            </a:r>
            <a:endParaRPr lang="en-US" sz="1500" dirty="0">
              <a:solidFill>
                <a:schemeClr val="tx1"/>
              </a:solidFill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003521"/>
              </p:ext>
            </p:extLst>
          </p:nvPr>
        </p:nvGraphicFramePr>
        <p:xfrm>
          <a:off x="2111524" y="5214730"/>
          <a:ext cx="4102894" cy="963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57400" imgH="482600" progId="Equation.3">
                  <p:embed/>
                </p:oleObj>
              </mc:Choice>
              <mc:Fallback>
                <p:oleObj name="Equation" r:id="rId3" imgW="2057400" imgH="48260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524" y="5214730"/>
                        <a:ext cx="4102894" cy="963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9959BB-97A3-4C5C-B95D-396FD1C3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5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</p:spPr>
        <p:txBody>
          <a:bodyPr/>
          <a:lstStyle/>
          <a:p>
            <a:r>
              <a:rPr lang="en-GB" noProof="0" dirty="0"/>
              <a:t>Cold start and network discovery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6372" y="1683130"/>
            <a:ext cx="7886700" cy="3263504"/>
          </a:xfrm>
        </p:spPr>
        <p:txBody>
          <a:bodyPr>
            <a:normAutofit fontScale="85000" lnSpcReduction="20000"/>
          </a:bodyPr>
          <a:lstStyle/>
          <a:p>
            <a:r>
              <a:rPr lang="en-GB" noProof="0" dirty="0"/>
              <a:t>Routers initially hold information about their directly connected networks</a:t>
            </a:r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Through information exchange, they discover the network and populate their routing tables </a:t>
            </a:r>
          </a:p>
          <a:p>
            <a:endParaRPr lang="en-GB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1819" y="2303808"/>
            <a:ext cx="6191250" cy="14287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6EF3D3-98A3-4CF1-9ED8-2BA232F8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68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/>
          <a:lstStyle/>
          <a:p>
            <a:r>
              <a:rPr lang="en-GB" noProof="0" dirty="0"/>
              <a:t>Cold start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2108598"/>
            <a:ext cx="6478191" cy="1682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74DAF-B162-4374-9C38-6ECACF4E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0F0-66E4-5C48-9F23-2023B6847265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915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2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/>
          <a:lstStyle/>
          <a:p>
            <a:r>
              <a:rPr lang="en-GB" noProof="0" dirty="0"/>
              <a:t>Network discovery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2108598"/>
            <a:ext cx="6478191" cy="3292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1C945-164A-46C1-97B6-99EFBED0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0F0-66E4-5C48-9F23-2023B6847265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026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2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/>
          <a:lstStyle/>
          <a:p>
            <a:r>
              <a:rPr lang="en-GB" noProof="0" dirty="0"/>
              <a:t>Initial exchange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7" y="2126458"/>
            <a:ext cx="6557963" cy="3223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BBB2B2-746A-4680-A951-F55129B9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0F0-66E4-5C48-9F23-2023B6847265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722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2299-C763-437B-90A4-B1DA7889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/>
          <a:lstStyle/>
          <a:p>
            <a:r>
              <a:rPr lang="en-GB" noProof="0" dirty="0"/>
              <a:t>Converged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ADADA3-056A-423C-9AAE-169C4748E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646" y="2294874"/>
            <a:ext cx="6392463" cy="303406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82666-FCEC-4554-B48B-CFA84571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0F0-66E4-5C48-9F23-2023B6847265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887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/>
          <a:lstStyle/>
          <a:p>
            <a:r>
              <a:rPr lang="en-GB" noProof="0" dirty="0"/>
              <a:t>The meaning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1944292"/>
            <a:ext cx="6525816" cy="3301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E78F7B-695B-4B12-B1B1-181DF5B4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0F0-66E4-5C48-9F23-2023B6847265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025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2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</p:spPr>
        <p:txBody>
          <a:bodyPr/>
          <a:lstStyle/>
          <a:p>
            <a:r>
              <a:rPr lang="en-GB" noProof="0" dirty="0"/>
              <a:t>Routing protocol algorithm</a:t>
            </a:r>
          </a:p>
        </p:txBody>
      </p:sp>
      <p:sp>
        <p:nvSpPr>
          <p:cNvPr id="13316" name="Text Placeholder 3"/>
          <p:cNvSpPr>
            <a:spLocks noGrp="1"/>
          </p:cNvSpPr>
          <p:nvPr>
            <p:ph idx="1"/>
          </p:nvPr>
        </p:nvSpPr>
        <p:spPr>
          <a:xfrm>
            <a:off x="628650" y="1669877"/>
            <a:ext cx="7886700" cy="3263504"/>
          </a:xfrm>
        </p:spPr>
        <p:txBody>
          <a:bodyPr>
            <a:normAutofit fontScale="92500" lnSpcReduction="10000"/>
          </a:bodyPr>
          <a:lstStyle/>
          <a:p>
            <a:r>
              <a:rPr lang="en-GB" noProof="0" dirty="0"/>
              <a:t>Algorithm - calculate best paths </a:t>
            </a:r>
          </a:p>
          <a:p>
            <a:pPr lvl="1"/>
            <a:r>
              <a:rPr lang="en-GB" noProof="0" dirty="0"/>
              <a:t>To be used both locally and sent to neighbours</a:t>
            </a:r>
          </a:p>
          <a:p>
            <a:endParaRPr lang="en-GB" noProof="0" dirty="0"/>
          </a:p>
          <a:p>
            <a:r>
              <a:rPr lang="en-GB" noProof="0" dirty="0"/>
              <a:t>Involves mechanisms for</a:t>
            </a:r>
          </a:p>
          <a:p>
            <a:pPr lvl="1"/>
            <a:r>
              <a:rPr lang="en-GB" noProof="0" dirty="0"/>
              <a:t>sending and receiving routing information.</a:t>
            </a:r>
          </a:p>
          <a:p>
            <a:pPr lvl="1"/>
            <a:r>
              <a:rPr lang="en-GB" noProof="0" dirty="0"/>
              <a:t>calculating best paths </a:t>
            </a:r>
          </a:p>
          <a:p>
            <a:pPr lvl="1"/>
            <a:r>
              <a:rPr lang="en-GB" noProof="0" dirty="0"/>
              <a:t>installing routes in the routing table. </a:t>
            </a:r>
          </a:p>
          <a:p>
            <a:pPr lvl="1"/>
            <a:r>
              <a:rPr lang="en-GB" noProof="0" dirty="0"/>
              <a:t>detecting and reacting to topology changes.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8ABDEE-4025-4C4C-8DDB-DC612AF9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5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2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</p:spPr>
        <p:txBody>
          <a:bodyPr/>
          <a:lstStyle/>
          <a:p>
            <a:r>
              <a:rPr lang="en-GB" noProof="0" dirty="0"/>
              <a:t>DVRP characteristics</a:t>
            </a:r>
          </a:p>
        </p:txBody>
      </p:sp>
      <p:sp>
        <p:nvSpPr>
          <p:cNvPr id="14340" name="Text Placeholder 3"/>
          <p:cNvSpPr>
            <a:spLocks noGrp="1"/>
          </p:cNvSpPr>
          <p:nvPr>
            <p:ph idx="1"/>
          </p:nvPr>
        </p:nvSpPr>
        <p:spPr>
          <a:xfrm>
            <a:off x="535884" y="1558708"/>
            <a:ext cx="7886700" cy="4219239"/>
          </a:xfrm>
        </p:spPr>
        <p:txBody>
          <a:bodyPr>
            <a:normAutofit fontScale="77500" lnSpcReduction="20000"/>
          </a:bodyPr>
          <a:lstStyle/>
          <a:p>
            <a:r>
              <a:rPr lang="en-GB" noProof="0" dirty="0"/>
              <a:t>Time to Convergence - how quickly routers share routing information and reach consistent knowledge. </a:t>
            </a:r>
          </a:p>
          <a:p>
            <a:pPr lvl="1"/>
            <a:r>
              <a:rPr lang="en-GB" noProof="0" dirty="0"/>
              <a:t>The faster the convergence, the more preferable the protocol. </a:t>
            </a:r>
          </a:p>
          <a:p>
            <a:pPr lvl="1"/>
            <a:r>
              <a:rPr lang="en-GB" noProof="0" dirty="0"/>
              <a:t>Routing loops – due to inconsistent routing tables, slow convergence</a:t>
            </a:r>
          </a:p>
          <a:p>
            <a:r>
              <a:rPr lang="en-GB" noProof="0" dirty="0"/>
              <a:t>Scalability - how large a network can become</a:t>
            </a:r>
          </a:p>
          <a:p>
            <a:pPr lvl="1"/>
            <a:r>
              <a:rPr lang="en-GB" noProof="0" dirty="0"/>
              <a:t>The larger the network, the more scalable DVRP needs to be.</a:t>
            </a:r>
          </a:p>
          <a:p>
            <a:r>
              <a:rPr lang="en-GB" noProof="0" dirty="0"/>
              <a:t>Classless or Classful</a:t>
            </a:r>
          </a:p>
          <a:p>
            <a:pPr lvl="1"/>
            <a:r>
              <a:rPr lang="en-GB" noProof="0" dirty="0"/>
              <a:t>Classless DVRP include subnet mask in the updates. </a:t>
            </a:r>
          </a:p>
          <a:p>
            <a:pPr lvl="1"/>
            <a:r>
              <a:rPr lang="en-GB" noProof="0" dirty="0"/>
              <a:t>Classful DVRP do not include subnet mask – no VLSM support</a:t>
            </a:r>
          </a:p>
          <a:p>
            <a:r>
              <a:rPr lang="en-GB" noProof="0" dirty="0"/>
              <a:t>Resource Usage - CPU and link bandwidth utilisation</a:t>
            </a:r>
          </a:p>
          <a:p>
            <a:r>
              <a:rPr lang="en-GB" noProof="0" dirty="0"/>
              <a:t>Implementation and Maintenance - level of knowledge required for an administrator</a:t>
            </a:r>
          </a:p>
          <a:p>
            <a:pPr lvl="1"/>
            <a:r>
              <a:rPr lang="en-GB" noProof="0" dirty="0"/>
              <a:t>Run the network based on the DVRP deployed.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FED46-8E71-4926-A0F2-A0AD7282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2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2"/>
          <p:cNvSpPr>
            <a:spLocks noGrp="1"/>
          </p:cNvSpPr>
          <p:nvPr>
            <p:ph type="title"/>
          </p:nvPr>
        </p:nvSpPr>
        <p:spPr>
          <a:xfrm>
            <a:off x="447158" y="0"/>
            <a:ext cx="7886700" cy="994172"/>
          </a:xfrm>
        </p:spPr>
        <p:txBody>
          <a:bodyPr/>
          <a:lstStyle/>
          <a:p>
            <a:r>
              <a:rPr lang="en-GB" noProof="0" dirty="0"/>
              <a:t>Routing protocols timeline</a:t>
            </a: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633" y="1637610"/>
            <a:ext cx="6381750" cy="4042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786755-AD97-41FD-82B7-9F5E82795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5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98F7-E9CD-49E9-ACB5-CF6D9140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RIPv1 vs RIPv2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AA2DCC-CCCA-4EE4-B0CA-2DA4F2374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852" t="6300" r="4047" b="10541"/>
          <a:stretch/>
        </p:blipFill>
        <p:spPr>
          <a:xfrm>
            <a:off x="1009836" y="1537845"/>
            <a:ext cx="6523104" cy="426267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B00D4-4E9B-4FA4-B02C-F05BFCDB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79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2"/>
          <p:cNvSpPr>
            <a:spLocks noGrp="1"/>
          </p:cNvSpPr>
          <p:nvPr>
            <p:ph type="title"/>
          </p:nvPr>
        </p:nvSpPr>
        <p:spPr>
          <a:xfrm>
            <a:off x="469624" y="0"/>
            <a:ext cx="7886700" cy="994172"/>
          </a:xfrm>
        </p:spPr>
        <p:txBody>
          <a:bodyPr/>
          <a:lstStyle/>
          <a:p>
            <a:r>
              <a:rPr lang="en-GB" noProof="0" dirty="0"/>
              <a:t>Link-state Routing Protocol (LSRP)</a:t>
            </a:r>
          </a:p>
        </p:txBody>
      </p:sp>
      <p:sp>
        <p:nvSpPr>
          <p:cNvPr id="7172" name="Text Placeholder 3"/>
          <p:cNvSpPr>
            <a:spLocks noGrp="1"/>
          </p:cNvSpPr>
          <p:nvPr>
            <p:ph idx="1"/>
          </p:nvPr>
        </p:nvSpPr>
        <p:spPr>
          <a:xfrm>
            <a:off x="628650" y="1908417"/>
            <a:ext cx="7886700" cy="3263504"/>
          </a:xfrm>
        </p:spPr>
        <p:txBody>
          <a:bodyPr>
            <a:normAutofit/>
          </a:bodyPr>
          <a:lstStyle/>
          <a:p>
            <a:r>
              <a:rPr lang="en-GB" noProof="0" dirty="0"/>
              <a:t>Aka shortest path first protocols </a:t>
            </a:r>
          </a:p>
          <a:p>
            <a:endParaRPr lang="en-GB" noProof="0" dirty="0"/>
          </a:p>
          <a:p>
            <a:r>
              <a:rPr lang="en-GB" noProof="0" dirty="0"/>
              <a:t>Built on </a:t>
            </a:r>
            <a:r>
              <a:rPr lang="en-GB" noProof="0" dirty="0" err="1"/>
              <a:t>Edsger</a:t>
            </a:r>
            <a:r>
              <a:rPr lang="en-GB" noProof="0" dirty="0"/>
              <a:t> Dijkstra's shortest path first (SPF) algorithm. </a:t>
            </a:r>
          </a:p>
          <a:p>
            <a:endParaRPr lang="en-GB" noProof="0" dirty="0"/>
          </a:p>
          <a:p>
            <a:r>
              <a:rPr lang="en-GB" noProof="0" dirty="0"/>
              <a:t>LSRP:</a:t>
            </a:r>
          </a:p>
          <a:p>
            <a:pPr lvl="1"/>
            <a:r>
              <a:rPr lang="en-GB" noProof="0" dirty="0"/>
              <a:t>Open Shortest Path First (OSPF)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309004-0522-426C-A760-52C16EDC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21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"/>
          <p:cNvSpPr>
            <a:spLocks noGrp="1"/>
          </p:cNvSpPr>
          <p:nvPr>
            <p:ph type="title"/>
          </p:nvPr>
        </p:nvSpPr>
        <p:spPr>
          <a:xfrm>
            <a:off x="787676" y="-34529"/>
            <a:ext cx="7886700" cy="994172"/>
          </a:xfrm>
        </p:spPr>
        <p:txBody>
          <a:bodyPr/>
          <a:lstStyle/>
          <a:p>
            <a:r>
              <a:rPr lang="en-GB" noProof="0" dirty="0"/>
              <a:t>SPF algorithm – example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73" y="1197173"/>
            <a:ext cx="6644151" cy="471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B25ECE-8428-4BEF-ADDE-3DF39589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5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2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</p:spPr>
        <p:txBody>
          <a:bodyPr/>
          <a:lstStyle/>
          <a:p>
            <a:r>
              <a:rPr lang="en-GB" noProof="0" dirty="0"/>
              <a:t>SPF example – R1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553" y="1259163"/>
            <a:ext cx="5525449" cy="4744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628AFA-71FF-4A9F-A529-DDD47385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LSR process</a:t>
            </a:r>
          </a:p>
        </p:txBody>
      </p:sp>
      <p:sp>
        <p:nvSpPr>
          <p:cNvPr id="1024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noProof="0" dirty="0"/>
              <a:t>Learns about own links/connected networks. </a:t>
            </a:r>
          </a:p>
          <a:p>
            <a:pPr lvl="1"/>
            <a:r>
              <a:rPr lang="en-GB" noProof="0" dirty="0"/>
              <a:t>Through detecting interfaces in the up state.</a:t>
            </a:r>
          </a:p>
          <a:p>
            <a:r>
              <a:rPr lang="en-GB" noProof="0" dirty="0"/>
              <a:t>Meet neighbours on directly connected networks. </a:t>
            </a:r>
          </a:p>
          <a:p>
            <a:pPr lvl="1"/>
            <a:r>
              <a:rPr lang="en-GB" noProof="0" dirty="0"/>
              <a:t>Hello packets with LS routers on directly connected networks.</a:t>
            </a:r>
          </a:p>
          <a:p>
            <a:r>
              <a:rPr lang="en-GB" noProof="0" dirty="0"/>
              <a:t>Build a Link-State Packet (LSP) - state of each directly connected link. </a:t>
            </a:r>
          </a:p>
          <a:p>
            <a:pPr lvl="1"/>
            <a:r>
              <a:rPr lang="en-GB" noProof="0" dirty="0"/>
              <a:t>Record info about each neighbour: ID, link type, bandwidth.</a:t>
            </a:r>
          </a:p>
          <a:p>
            <a:r>
              <a:rPr lang="en-GB" noProof="0" dirty="0"/>
              <a:t>Flood LSP to all neighbours, who then store all LSPs received in a database. </a:t>
            </a:r>
          </a:p>
          <a:p>
            <a:pPr lvl="1"/>
            <a:r>
              <a:rPr lang="en-GB" noProof="0" dirty="0"/>
              <a:t>Neighbours then flood LSPs to their neighbours until all routers in the area have received the LSPs. </a:t>
            </a:r>
          </a:p>
          <a:p>
            <a:r>
              <a:rPr lang="en-GB" noProof="0" dirty="0"/>
              <a:t>Use database to construct a complete map of the topology and compute best path to each network. </a:t>
            </a:r>
          </a:p>
          <a:p>
            <a:pPr lvl="1"/>
            <a:r>
              <a:rPr lang="en-GB" noProof="0" dirty="0"/>
              <a:t>Complete map of all destinations in the topology and the routes to reach them. </a:t>
            </a:r>
          </a:p>
          <a:p>
            <a:pPr lvl="1"/>
            <a:r>
              <a:rPr lang="en-GB" noProof="0" dirty="0"/>
              <a:t>The SPF algorithm is used to construct the map of the topology and to determine the best path to each network.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3A0CDF-7A58-4AA2-84AD-E363C3E0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0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2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/>
          <a:lstStyle/>
          <a:p>
            <a:r>
              <a:rPr lang="en-GB" noProof="0" dirty="0"/>
              <a:t>LSR process example - topology</a:t>
            </a: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14525"/>
            <a:ext cx="58864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BB9F2D-00CC-46AC-913A-79E741C6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0F0-66E4-5C48-9F23-2023B6847265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056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2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/>
          <a:lstStyle/>
          <a:p>
            <a:r>
              <a:rPr lang="en-GB" noProof="0" dirty="0"/>
              <a:t>LSR process – step 1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804" y="1956198"/>
            <a:ext cx="5962650" cy="3902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BAAF8E-8CE0-425D-A6B9-04E01EB0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0F0-66E4-5C48-9F23-2023B6847265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0763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147" y="1684736"/>
            <a:ext cx="4747022" cy="3936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itle 2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/>
          <a:lstStyle/>
          <a:p>
            <a:r>
              <a:rPr lang="en-GB" noProof="0" dirty="0"/>
              <a:t>LSR process – step 2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031" y="1793082"/>
            <a:ext cx="5149454" cy="3837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269E6D-81E1-4752-834D-18CA9EA8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0F0-66E4-5C48-9F23-2023B6847265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39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2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/>
          <a:lstStyle/>
          <a:p>
            <a:r>
              <a:rPr lang="en-GB" noProof="0" dirty="0"/>
              <a:t>LSR process – step 3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380" y="2266950"/>
            <a:ext cx="6497240" cy="3215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7CE352-9B93-4B42-A8AF-E03FE9C5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0F0-66E4-5C48-9F23-2023B6847265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085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/>
          <a:lstStyle/>
          <a:p>
            <a:r>
              <a:rPr lang="en-GB" noProof="0" dirty="0"/>
              <a:t>LSR process – step 4</a:t>
            </a: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486" y="2096690"/>
            <a:ext cx="6321028" cy="363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ADA0B0-8427-469A-B795-778C1923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0F0-66E4-5C48-9F23-2023B6847265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93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43120" y="0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GB" noProof="0" dirty="0"/>
              <a:t>Types of dynamic routing protocols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5A5215-4813-49AC-B823-BADB42687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263504"/>
          </a:xfrm>
        </p:spPr>
        <p:txBody>
          <a:bodyPr/>
          <a:lstStyle/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8417" y="1368027"/>
            <a:ext cx="6276105" cy="49548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708F0-860A-404C-971F-96A9404E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9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2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/>
          <a:lstStyle/>
          <a:p>
            <a:r>
              <a:rPr lang="en-GB" noProof="0" dirty="0"/>
              <a:t>LSR process – step 5</a:t>
            </a: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711" y="1977628"/>
            <a:ext cx="5768579" cy="3783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72D37F-1EC6-478B-8512-BEB3BCDA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0F0-66E4-5C48-9F23-2023B6847265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055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2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/>
          <a:lstStyle/>
          <a:p>
            <a:r>
              <a:rPr lang="en-GB" noProof="0" dirty="0"/>
              <a:t>LSR process – step 5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730" y="2408634"/>
            <a:ext cx="6230540" cy="3215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BC1FC1-6685-4661-A906-F3D4095C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0F0-66E4-5C48-9F23-2023B6847265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0716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2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/>
          <a:lstStyle/>
          <a:p>
            <a:r>
              <a:rPr lang="en-GB" noProof="0" dirty="0"/>
              <a:t>LSR process – step 5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369" y="1850231"/>
            <a:ext cx="5982891" cy="3968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AAF7B4-1561-49E1-B40F-A3183FD7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0F0-66E4-5C48-9F23-2023B6847265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36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6992-F87E-4B04-8F54-AB987FC6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C14597-ED27-4C88-A4B4-FC1478E40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0537"/>
          <a:stretch/>
        </p:blipFill>
        <p:spPr>
          <a:xfrm>
            <a:off x="827019" y="1485835"/>
            <a:ext cx="6660586" cy="458366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CE598-A65A-4AE4-8C3C-CB5493D8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1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CB2C8-DF48-4E99-A3B4-B0770C855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11" y="0"/>
            <a:ext cx="7886700" cy="994172"/>
          </a:xfrm>
        </p:spPr>
        <p:txBody>
          <a:bodyPr/>
          <a:lstStyle/>
          <a:p>
            <a:r>
              <a:rPr lang="en-GB" noProof="0" dirty="0"/>
              <a:t>Classifying routing protocols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36128-D01B-42F8-9695-62BF112AC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97248"/>
            <a:ext cx="7886700" cy="3263504"/>
          </a:xfrm>
        </p:spPr>
        <p:txBody>
          <a:bodyPr>
            <a:normAutofit fontScale="70000" lnSpcReduction="20000"/>
          </a:bodyPr>
          <a:lstStyle/>
          <a:p>
            <a:r>
              <a:rPr lang="en-GB" noProof="0" dirty="0"/>
              <a:t>Purpose – IGP or EGP (will explain in a bit)</a:t>
            </a:r>
          </a:p>
          <a:p>
            <a:r>
              <a:rPr lang="en-GB" noProof="0" dirty="0"/>
              <a:t>Operation - Distance vector, link-state, or path-vector</a:t>
            </a:r>
          </a:p>
          <a:p>
            <a:r>
              <a:rPr lang="en-GB" noProof="0" dirty="0"/>
              <a:t>Behaviour - Classful (legacy) or classless protocol</a:t>
            </a:r>
          </a:p>
          <a:p>
            <a:endParaRPr lang="en-GB" noProof="0" dirty="0"/>
          </a:p>
          <a:p>
            <a:r>
              <a:rPr lang="en-GB" noProof="0" dirty="0"/>
              <a:t>IPv4 routing protocols are classified as follows:</a:t>
            </a:r>
          </a:p>
          <a:p>
            <a:pPr lvl="1"/>
            <a:r>
              <a:rPr lang="en-GB" noProof="0" dirty="0"/>
              <a:t>RIPv1 (legacy) - IGP, distance vector, classful protocol</a:t>
            </a:r>
          </a:p>
          <a:p>
            <a:pPr lvl="1"/>
            <a:r>
              <a:rPr lang="en-GB" noProof="0" dirty="0"/>
              <a:t>IGRP (legacy) - IGP, distance vector, classful protocol developed by Cisco</a:t>
            </a:r>
          </a:p>
          <a:p>
            <a:pPr lvl="1"/>
            <a:r>
              <a:rPr lang="en-GB" noProof="0" dirty="0"/>
              <a:t>RIPv2 - IGP, distance vector, classless protocol</a:t>
            </a:r>
          </a:p>
          <a:p>
            <a:pPr lvl="1"/>
            <a:r>
              <a:rPr lang="en-GB" noProof="0" dirty="0"/>
              <a:t>EIGRP - IGP, distance vector, classless protocol developed by Cisco</a:t>
            </a:r>
          </a:p>
          <a:p>
            <a:pPr lvl="1"/>
            <a:r>
              <a:rPr lang="en-GB" noProof="0" dirty="0"/>
              <a:t>OSPF - IGP, link-state, classless protocol</a:t>
            </a:r>
          </a:p>
          <a:p>
            <a:pPr lvl="1"/>
            <a:r>
              <a:rPr lang="en-GB" noProof="0" dirty="0"/>
              <a:t>IS-IS - IGP, link-state, classless protocol</a:t>
            </a:r>
          </a:p>
          <a:p>
            <a:pPr lvl="1"/>
            <a:r>
              <a:rPr lang="en-GB" noProof="0" dirty="0"/>
              <a:t>BGP - EGP, path-vector, classless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454CA-A440-4B0E-8B43-8FE8CF94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6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2"/>
          <p:cNvSpPr>
            <a:spLocks noGrp="1"/>
          </p:cNvSpPr>
          <p:nvPr>
            <p:ph type="title"/>
          </p:nvPr>
        </p:nvSpPr>
        <p:spPr>
          <a:xfrm>
            <a:off x="456372" y="0"/>
            <a:ext cx="7886700" cy="994172"/>
          </a:xfrm>
        </p:spPr>
        <p:txBody>
          <a:bodyPr/>
          <a:lstStyle/>
          <a:p>
            <a:r>
              <a:rPr lang="en-GB" noProof="0" dirty="0"/>
              <a:t>Purpose of routing protocols</a:t>
            </a:r>
          </a:p>
        </p:txBody>
      </p:sp>
      <p:sp>
        <p:nvSpPr>
          <p:cNvPr id="9220" name="Text Placeholder 3"/>
          <p:cNvSpPr>
            <a:spLocks noGrp="1"/>
          </p:cNvSpPr>
          <p:nvPr>
            <p:ph idx="1"/>
          </p:nvPr>
        </p:nvSpPr>
        <p:spPr>
          <a:xfrm>
            <a:off x="456372" y="1797248"/>
            <a:ext cx="7886700" cy="3263504"/>
          </a:xfrm>
        </p:spPr>
        <p:txBody>
          <a:bodyPr>
            <a:normAutofit fontScale="92500" lnSpcReduction="20000"/>
          </a:bodyPr>
          <a:lstStyle/>
          <a:p>
            <a:r>
              <a:rPr lang="en-GB" noProof="0" dirty="0"/>
              <a:t>Discovery of remote networks</a:t>
            </a:r>
          </a:p>
          <a:p>
            <a:r>
              <a:rPr lang="en-GB" noProof="0" dirty="0"/>
              <a:t>Maintaining up-to-date routing information</a:t>
            </a:r>
          </a:p>
          <a:p>
            <a:r>
              <a:rPr lang="en-GB" noProof="0" dirty="0"/>
              <a:t>Choosing the best path to destination networks</a:t>
            </a:r>
          </a:p>
          <a:p>
            <a:r>
              <a:rPr lang="en-GB" noProof="0" dirty="0"/>
              <a:t>Ability to find a new best path if the current path is no longer available</a:t>
            </a:r>
          </a:p>
          <a:p>
            <a:r>
              <a:rPr lang="en-GB" noProof="0" dirty="0"/>
              <a:t>Components</a:t>
            </a:r>
          </a:p>
          <a:p>
            <a:pPr lvl="1"/>
            <a:r>
              <a:rPr lang="en-GB" noProof="0" dirty="0"/>
              <a:t>Data structures</a:t>
            </a:r>
          </a:p>
          <a:p>
            <a:pPr lvl="1"/>
            <a:r>
              <a:rPr lang="en-GB" noProof="0" dirty="0"/>
              <a:t>Algorithm</a:t>
            </a:r>
          </a:p>
          <a:p>
            <a:pPr lvl="1"/>
            <a:r>
              <a:rPr lang="en-GB" noProof="0" dirty="0"/>
              <a:t>Routing protocol messages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09D677-6FEE-469F-9017-C790AF06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54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2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</p:spPr>
        <p:txBody>
          <a:bodyPr/>
          <a:lstStyle/>
          <a:p>
            <a:r>
              <a:rPr lang="en-GB" noProof="0" dirty="0" err="1"/>
              <a:t>ASes</a:t>
            </a:r>
            <a:endParaRPr lang="en-GB" noProof="0" dirty="0"/>
          </a:p>
        </p:txBody>
      </p:sp>
      <p:sp>
        <p:nvSpPr>
          <p:cNvPr id="13316" name="Text Placeholder 3"/>
          <p:cNvSpPr>
            <a:spLocks noGrp="1"/>
          </p:cNvSpPr>
          <p:nvPr>
            <p:ph idx="1"/>
          </p:nvPr>
        </p:nvSpPr>
        <p:spPr>
          <a:xfrm>
            <a:off x="535885" y="1603617"/>
            <a:ext cx="7886700" cy="3263504"/>
          </a:xfrm>
        </p:spPr>
        <p:txBody>
          <a:bodyPr>
            <a:normAutofit fontScale="92500" lnSpcReduction="20000"/>
          </a:bodyPr>
          <a:lstStyle/>
          <a:p>
            <a:r>
              <a:rPr lang="en-GB" noProof="0" dirty="0"/>
              <a:t>Autonomous system (AS) - collection of routers under a common administration. </a:t>
            </a:r>
          </a:p>
          <a:p>
            <a:pPr lvl="1"/>
            <a:r>
              <a:rPr lang="en-GB" noProof="0" dirty="0"/>
              <a:t>a company internal networks, ISPs. </a:t>
            </a:r>
          </a:p>
          <a:p>
            <a:endParaRPr lang="en-GB" noProof="0" dirty="0"/>
          </a:p>
          <a:p>
            <a:r>
              <a:rPr lang="en-GB" noProof="0" dirty="0"/>
              <a:t>Two types of routing protocols </a:t>
            </a:r>
          </a:p>
          <a:p>
            <a:pPr lvl="1"/>
            <a:r>
              <a:rPr lang="en-GB" noProof="0" dirty="0"/>
              <a:t>Interior Gateway Protocols (IGP) - intra-autonomous system routing - routing inside an autonomous system.</a:t>
            </a:r>
          </a:p>
          <a:p>
            <a:pPr lvl="2"/>
            <a:r>
              <a:rPr lang="en-GB" noProof="0" dirty="0"/>
              <a:t>Two types: Distance vector or Link state</a:t>
            </a:r>
          </a:p>
          <a:p>
            <a:pPr lvl="1"/>
            <a:r>
              <a:rPr lang="en-GB" noProof="0" dirty="0"/>
              <a:t>Exterior Gateway Protocols (EGP) - inter-autonomous system routing - routing between autonomous systems.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3E3549-C187-482C-B7BF-358BC822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3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1244-2557-4D2C-BDF6-5009779B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IGP vs EGP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6B28F6-4A4D-4AB0-804C-99A61BB2D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544" y="1769581"/>
            <a:ext cx="6805927" cy="379919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CB7B9-AFCC-4012-8916-265FEB02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4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4"/>
          <p:cNvSpPr>
            <a:spLocks noGrp="1"/>
          </p:cNvSpPr>
          <p:nvPr>
            <p:ph type="title"/>
          </p:nvPr>
        </p:nvSpPr>
        <p:spPr>
          <a:xfrm>
            <a:off x="363607" y="0"/>
            <a:ext cx="7886700" cy="994172"/>
          </a:xfrm>
        </p:spPr>
        <p:txBody>
          <a:bodyPr/>
          <a:lstStyle/>
          <a:p>
            <a:r>
              <a:rPr lang="en-GB" noProof="0" dirty="0"/>
              <a:t>IGP vs EGP</a:t>
            </a:r>
          </a:p>
        </p:txBody>
      </p:sp>
      <p:sp>
        <p:nvSpPr>
          <p:cNvPr id="14340" name="Text Placeholder 5"/>
          <p:cNvSpPr>
            <a:spLocks noGrp="1"/>
          </p:cNvSpPr>
          <p:nvPr>
            <p:ph idx="1"/>
          </p:nvPr>
        </p:nvSpPr>
        <p:spPr>
          <a:xfrm>
            <a:off x="628650" y="1797248"/>
            <a:ext cx="7886700" cy="3263504"/>
          </a:xfrm>
        </p:spPr>
        <p:txBody>
          <a:bodyPr>
            <a:normAutofit fontScale="85000" lnSpcReduction="20000"/>
          </a:bodyPr>
          <a:lstStyle/>
          <a:p>
            <a:r>
              <a:rPr lang="en-GB" noProof="0" dirty="0"/>
              <a:t>IGPs: RIP, IGRP, EIGRP, OSPF, IS-IS. </a:t>
            </a:r>
          </a:p>
          <a:p>
            <a:pPr lvl="1"/>
            <a:r>
              <a:rPr lang="en-GB" noProof="0" dirty="0"/>
              <a:t>Based on a metric</a:t>
            </a:r>
          </a:p>
          <a:p>
            <a:pPr lvl="1"/>
            <a:r>
              <a:rPr lang="en-GB" noProof="0" dirty="0"/>
              <a:t>RIP – hop count</a:t>
            </a:r>
          </a:p>
          <a:p>
            <a:pPr lvl="1"/>
            <a:r>
              <a:rPr lang="en-GB" noProof="0" dirty="0"/>
              <a:t>OSPF – a range of metrics, e.g. bandwidth</a:t>
            </a:r>
          </a:p>
          <a:p>
            <a:endParaRPr lang="en-GB" noProof="0" dirty="0"/>
          </a:p>
          <a:p>
            <a:r>
              <a:rPr lang="en-GB" noProof="0" dirty="0"/>
              <a:t>EGPs: BGP </a:t>
            </a:r>
          </a:p>
          <a:p>
            <a:pPr lvl="1"/>
            <a:r>
              <a:rPr lang="en-GB" noProof="0" dirty="0"/>
              <a:t>BGP - path vector protocol that can use many different attributes to measure routes. </a:t>
            </a:r>
          </a:p>
          <a:p>
            <a:pPr lvl="1"/>
            <a:r>
              <a:rPr lang="en-GB" noProof="0" dirty="0"/>
              <a:t>fastest path may be a secondary issue</a:t>
            </a:r>
          </a:p>
          <a:p>
            <a:pPr lvl="1"/>
            <a:r>
              <a:rPr lang="en-GB" noProof="0" dirty="0"/>
              <a:t>Typically based on policies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DDD2DD-1AEE-40D1-94FB-7BC88CBE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5928</TotalTime>
  <Words>1431</Words>
  <Application>Microsoft Office PowerPoint</Application>
  <PresentationFormat>On-screen Show (4:3)</PresentationFormat>
  <Paragraphs>240</Paragraphs>
  <Slides>43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Calibri Light</vt:lpstr>
      <vt:lpstr>Century Gothic</vt:lpstr>
      <vt:lpstr>Palatino Linotype</vt:lpstr>
      <vt:lpstr>Wingdings 2</vt:lpstr>
      <vt:lpstr>Presentation on brainstorming</vt:lpstr>
      <vt:lpstr>Office Theme</vt:lpstr>
      <vt:lpstr>Equation</vt:lpstr>
      <vt:lpstr>Lecture 10 – Dynamic Routing</vt:lpstr>
      <vt:lpstr>Objectives</vt:lpstr>
      <vt:lpstr>Routing protocols timeline</vt:lpstr>
      <vt:lpstr>Types of dynamic routing protocols</vt:lpstr>
      <vt:lpstr>Classifying routing protocols</vt:lpstr>
      <vt:lpstr>Purpose of routing protocols</vt:lpstr>
      <vt:lpstr>ASes</vt:lpstr>
      <vt:lpstr>IGP vs EGP</vt:lpstr>
      <vt:lpstr>IGP vs EGP</vt:lpstr>
      <vt:lpstr>Router operation</vt:lpstr>
      <vt:lpstr>Dynamic vs static routing</vt:lpstr>
      <vt:lpstr>Dynamic routing scenario</vt:lpstr>
      <vt:lpstr>Dynamic routing protocol operation</vt:lpstr>
      <vt:lpstr>Distance vector vs link state</vt:lpstr>
      <vt:lpstr>Distance vector protocols</vt:lpstr>
      <vt:lpstr>Link state protocols</vt:lpstr>
      <vt:lpstr>Classful vs classless routing</vt:lpstr>
      <vt:lpstr>Routing protocol characteristics</vt:lpstr>
      <vt:lpstr>Metric</vt:lpstr>
      <vt:lpstr>Metrics</vt:lpstr>
      <vt:lpstr>Best path metrics</vt:lpstr>
      <vt:lpstr>Cold start and network discovery</vt:lpstr>
      <vt:lpstr>Cold start</vt:lpstr>
      <vt:lpstr>Network discovery</vt:lpstr>
      <vt:lpstr>Initial exchange</vt:lpstr>
      <vt:lpstr>Converged network</vt:lpstr>
      <vt:lpstr>The meaning</vt:lpstr>
      <vt:lpstr>Routing protocol algorithm</vt:lpstr>
      <vt:lpstr>DVRP characteristics</vt:lpstr>
      <vt:lpstr>RIPv1 vs RIPv2</vt:lpstr>
      <vt:lpstr>Link-state Routing Protocol (LSRP)</vt:lpstr>
      <vt:lpstr>SPF algorithm – example</vt:lpstr>
      <vt:lpstr>SPF example – R1</vt:lpstr>
      <vt:lpstr>LSR process</vt:lpstr>
      <vt:lpstr>LSR process example - topology</vt:lpstr>
      <vt:lpstr>LSR process – step 1</vt:lpstr>
      <vt:lpstr>LSR process – step 2</vt:lpstr>
      <vt:lpstr>LSR process – step 3</vt:lpstr>
      <vt:lpstr>LSR process – step 4</vt:lpstr>
      <vt:lpstr>LSR process – step 5</vt:lpstr>
      <vt:lpstr>LSR process – step 5</vt:lpstr>
      <vt:lpstr>LSR process – step 5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LF S</dc:creator>
  <cp:lastModifiedBy>Lingfen Sun</cp:lastModifiedBy>
  <cp:revision>359</cp:revision>
  <dcterms:created xsi:type="dcterms:W3CDTF">2017-07-06T14:27:27Z</dcterms:created>
  <dcterms:modified xsi:type="dcterms:W3CDTF">2022-05-05T12:32:03Z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