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7"/>
  </p:notesMasterIdLst>
  <p:sldIdLst>
    <p:sldId id="329" r:id="rId2"/>
    <p:sldId id="355" r:id="rId3"/>
    <p:sldId id="540" r:id="rId4"/>
    <p:sldId id="593" r:id="rId5"/>
    <p:sldId id="551" r:id="rId6"/>
    <p:sldId id="594" r:id="rId7"/>
    <p:sldId id="601" r:id="rId8"/>
    <p:sldId id="602" r:id="rId9"/>
    <p:sldId id="603" r:id="rId10"/>
    <p:sldId id="545" r:id="rId11"/>
    <p:sldId id="546" r:id="rId12"/>
    <p:sldId id="596" r:id="rId13"/>
    <p:sldId id="597" r:id="rId14"/>
    <p:sldId id="549" r:id="rId15"/>
    <p:sldId id="547" r:id="rId16"/>
    <p:sldId id="548" r:id="rId17"/>
    <p:sldId id="604" r:id="rId18"/>
    <p:sldId id="605" r:id="rId19"/>
    <p:sldId id="622" r:id="rId20"/>
    <p:sldId id="623" r:id="rId21"/>
    <p:sldId id="561" r:id="rId22"/>
    <p:sldId id="562" r:id="rId23"/>
    <p:sldId id="565" r:id="rId24"/>
    <p:sldId id="624" r:id="rId25"/>
    <p:sldId id="563" r:id="rId26"/>
    <p:sldId id="568" r:id="rId27"/>
    <p:sldId id="606" r:id="rId28"/>
    <p:sldId id="607" r:id="rId29"/>
    <p:sldId id="570" r:id="rId30"/>
    <p:sldId id="572" r:id="rId31"/>
    <p:sldId id="625" r:id="rId32"/>
    <p:sldId id="626" r:id="rId33"/>
    <p:sldId id="627" r:id="rId34"/>
    <p:sldId id="609" r:id="rId35"/>
    <p:sldId id="610" r:id="rId36"/>
    <p:sldId id="628" r:id="rId37"/>
    <p:sldId id="629" r:id="rId38"/>
    <p:sldId id="630" r:id="rId39"/>
    <p:sldId id="631" r:id="rId40"/>
    <p:sldId id="632" r:id="rId41"/>
    <p:sldId id="633" r:id="rId42"/>
    <p:sldId id="584" r:id="rId43"/>
    <p:sldId id="585" r:id="rId44"/>
    <p:sldId id="586" r:id="rId45"/>
    <p:sldId id="612"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690AA-ED08-4230-AB09-84D0B0057A63}" v="4" dt="2022-05-12T09:01:30.122"/>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3" autoAdjust="0"/>
    <p:restoredTop sz="94343" autoAdjust="0"/>
  </p:normalViewPr>
  <p:slideViewPr>
    <p:cSldViewPr snapToGrid="0">
      <p:cViewPr varScale="1">
        <p:scale>
          <a:sx n="72" d="100"/>
          <a:sy n="72" d="100"/>
        </p:scale>
        <p:origin x="1140" y="66"/>
      </p:cViewPr>
      <p:guideLst/>
    </p:cSldViewPr>
  </p:slideViewPr>
  <p:notesTextViewPr>
    <p:cViewPr>
      <p:scale>
        <a:sx n="3" d="2"/>
        <a:sy n="3" d="2"/>
      </p:scale>
      <p:origin x="0" y="0"/>
    </p:cViewPr>
  </p:notesTextViewPr>
  <p:sorterViewPr>
    <p:cViewPr varScale="1">
      <p:scale>
        <a:sx n="100" d="100"/>
        <a:sy n="100" d="100"/>
      </p:scale>
      <p:origin x="0" y="-136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gfen Sun" userId="66af4469-d72a-42ee-8d32-98b727c19f1e" providerId="ADAL" clId="{8C9690AA-ED08-4230-AB09-84D0B0057A63}"/>
    <pc:docChg chg="undo custSel addSld delSld modSld delMainMaster">
      <pc:chgData name="Lingfen Sun" userId="66af4469-d72a-42ee-8d32-98b727c19f1e" providerId="ADAL" clId="{8C9690AA-ED08-4230-AB09-84D0B0057A63}" dt="2022-05-12T09:57:48.323" v="160" actId="2696"/>
      <pc:docMkLst>
        <pc:docMk/>
      </pc:docMkLst>
      <pc:sldChg chg="modSp mod">
        <pc:chgData name="Lingfen Sun" userId="66af4469-d72a-42ee-8d32-98b727c19f1e" providerId="ADAL" clId="{8C9690AA-ED08-4230-AB09-84D0B0057A63}" dt="2022-05-11T14:29:16.347" v="44" actId="20577"/>
        <pc:sldMkLst>
          <pc:docMk/>
          <pc:sldMk cId="725739866" sldId="329"/>
        </pc:sldMkLst>
        <pc:spChg chg="mod">
          <ac:chgData name="Lingfen Sun" userId="66af4469-d72a-42ee-8d32-98b727c19f1e" providerId="ADAL" clId="{8C9690AA-ED08-4230-AB09-84D0B0057A63}" dt="2022-05-11T14:29:16.347" v="44" actId="20577"/>
          <ac:spMkLst>
            <pc:docMk/>
            <pc:sldMk cId="725739866" sldId="329"/>
            <ac:spMk id="2" creationId="{1F026245-0EF4-43D8-991C-284A8E9FE2C8}"/>
          </ac:spMkLst>
        </pc:spChg>
      </pc:sldChg>
      <pc:sldChg chg="modSp add mod modTransition modNotes">
        <pc:chgData name="Lingfen Sun" userId="66af4469-d72a-42ee-8d32-98b727c19f1e" providerId="ADAL" clId="{8C9690AA-ED08-4230-AB09-84D0B0057A63}" dt="2022-05-11T15:18:52.344" v="152" actId="6549"/>
        <pc:sldMkLst>
          <pc:docMk/>
          <pc:sldMk cId="0" sldId="355"/>
        </pc:sldMkLst>
        <pc:spChg chg="mod">
          <ac:chgData name="Lingfen Sun" userId="66af4469-d72a-42ee-8d32-98b727c19f1e" providerId="ADAL" clId="{8C9690AA-ED08-4230-AB09-84D0B0057A63}" dt="2022-05-11T15:18:52.344" v="152" actId="6549"/>
          <ac:spMkLst>
            <pc:docMk/>
            <pc:sldMk cId="0" sldId="355"/>
            <ac:spMk id="16387" creationId="{00000000-0000-0000-0000-000000000000}"/>
          </ac:spMkLst>
        </pc:spChg>
        <pc:spChg chg="mod">
          <ac:chgData name="Lingfen Sun" userId="66af4469-d72a-42ee-8d32-98b727c19f1e" providerId="ADAL" clId="{8C9690AA-ED08-4230-AB09-84D0B0057A63}" dt="2022-05-11T14:29:45.031" v="45"/>
          <ac:spMkLst>
            <pc:docMk/>
            <pc:sldMk cId="0" sldId="355"/>
            <ac:spMk id="16388" creationId="{00000000-0000-0000-0000-000000000000}"/>
          </ac:spMkLst>
        </pc:spChg>
      </pc:sldChg>
      <pc:sldChg chg="del">
        <pc:chgData name="Lingfen Sun" userId="66af4469-d72a-42ee-8d32-98b727c19f1e" providerId="ADAL" clId="{8C9690AA-ED08-4230-AB09-84D0B0057A63}" dt="2022-05-11T14:30:06.360" v="52" actId="47"/>
        <pc:sldMkLst>
          <pc:docMk/>
          <pc:sldMk cId="695541412" sldId="440"/>
        </pc:sldMkLst>
      </pc:sldChg>
      <pc:sldChg chg="del">
        <pc:chgData name="Lingfen Sun" userId="66af4469-d72a-42ee-8d32-98b727c19f1e" providerId="ADAL" clId="{8C9690AA-ED08-4230-AB09-84D0B0057A63}" dt="2022-05-11T14:30:06.360" v="52" actId="47"/>
        <pc:sldMkLst>
          <pc:docMk/>
          <pc:sldMk cId="1298740762" sldId="444"/>
        </pc:sldMkLst>
      </pc:sldChg>
      <pc:sldChg chg="del">
        <pc:chgData name="Lingfen Sun" userId="66af4469-d72a-42ee-8d32-98b727c19f1e" providerId="ADAL" clId="{8C9690AA-ED08-4230-AB09-84D0B0057A63}" dt="2022-05-11T14:30:06.360" v="52" actId="47"/>
        <pc:sldMkLst>
          <pc:docMk/>
          <pc:sldMk cId="910654408" sldId="449"/>
        </pc:sldMkLst>
      </pc:sldChg>
      <pc:sldChg chg="del">
        <pc:chgData name="Lingfen Sun" userId="66af4469-d72a-42ee-8d32-98b727c19f1e" providerId="ADAL" clId="{8C9690AA-ED08-4230-AB09-84D0B0057A63}" dt="2022-05-11T14:30:06.360" v="52" actId="47"/>
        <pc:sldMkLst>
          <pc:docMk/>
          <pc:sldMk cId="1912758479" sldId="458"/>
        </pc:sldMkLst>
      </pc:sldChg>
      <pc:sldChg chg="del">
        <pc:chgData name="Lingfen Sun" userId="66af4469-d72a-42ee-8d32-98b727c19f1e" providerId="ADAL" clId="{8C9690AA-ED08-4230-AB09-84D0B0057A63}" dt="2022-05-11T14:30:06.360" v="52" actId="47"/>
        <pc:sldMkLst>
          <pc:docMk/>
          <pc:sldMk cId="3941171617" sldId="459"/>
        </pc:sldMkLst>
      </pc:sldChg>
      <pc:sldChg chg="del">
        <pc:chgData name="Lingfen Sun" userId="66af4469-d72a-42ee-8d32-98b727c19f1e" providerId="ADAL" clId="{8C9690AA-ED08-4230-AB09-84D0B0057A63}" dt="2022-05-11T14:30:06.360" v="52" actId="47"/>
        <pc:sldMkLst>
          <pc:docMk/>
          <pc:sldMk cId="2960915808" sldId="464"/>
        </pc:sldMkLst>
      </pc:sldChg>
      <pc:sldChg chg="del">
        <pc:chgData name="Lingfen Sun" userId="66af4469-d72a-42ee-8d32-98b727c19f1e" providerId="ADAL" clId="{8C9690AA-ED08-4230-AB09-84D0B0057A63}" dt="2022-05-11T14:30:06.360" v="52" actId="47"/>
        <pc:sldMkLst>
          <pc:docMk/>
          <pc:sldMk cId="2762026228" sldId="465"/>
        </pc:sldMkLst>
      </pc:sldChg>
      <pc:sldChg chg="del">
        <pc:chgData name="Lingfen Sun" userId="66af4469-d72a-42ee-8d32-98b727c19f1e" providerId="ADAL" clId="{8C9690AA-ED08-4230-AB09-84D0B0057A63}" dt="2022-05-11T14:30:06.360" v="52" actId="47"/>
        <pc:sldMkLst>
          <pc:docMk/>
          <pc:sldMk cId="3183722707" sldId="466"/>
        </pc:sldMkLst>
      </pc:sldChg>
      <pc:sldChg chg="del">
        <pc:chgData name="Lingfen Sun" userId="66af4469-d72a-42ee-8d32-98b727c19f1e" providerId="ADAL" clId="{8C9690AA-ED08-4230-AB09-84D0B0057A63}" dt="2022-05-11T14:30:06.360" v="52" actId="47"/>
        <pc:sldMkLst>
          <pc:docMk/>
          <pc:sldMk cId="3656025724" sldId="468"/>
        </pc:sldMkLst>
      </pc:sldChg>
      <pc:sldChg chg="del">
        <pc:chgData name="Lingfen Sun" userId="66af4469-d72a-42ee-8d32-98b727c19f1e" providerId="ADAL" clId="{8C9690AA-ED08-4230-AB09-84D0B0057A63}" dt="2022-05-11T14:30:06.360" v="52" actId="47"/>
        <pc:sldMkLst>
          <pc:docMk/>
          <pc:sldMk cId="3520615350" sldId="488"/>
        </pc:sldMkLst>
      </pc:sldChg>
      <pc:sldChg chg="del">
        <pc:chgData name="Lingfen Sun" userId="66af4469-d72a-42ee-8d32-98b727c19f1e" providerId="ADAL" clId="{8C9690AA-ED08-4230-AB09-84D0B0057A63}" dt="2022-05-11T14:30:06.360" v="52" actId="47"/>
        <pc:sldMkLst>
          <pc:docMk/>
          <pc:sldMk cId="3037217851" sldId="489"/>
        </pc:sldMkLst>
      </pc:sldChg>
      <pc:sldChg chg="del">
        <pc:chgData name="Lingfen Sun" userId="66af4469-d72a-42ee-8d32-98b727c19f1e" providerId="ADAL" clId="{8C9690AA-ED08-4230-AB09-84D0B0057A63}" dt="2022-05-11T14:30:06.360" v="52" actId="47"/>
        <pc:sldMkLst>
          <pc:docMk/>
          <pc:sldMk cId="4137258749" sldId="490"/>
        </pc:sldMkLst>
      </pc:sldChg>
      <pc:sldChg chg="del">
        <pc:chgData name="Lingfen Sun" userId="66af4469-d72a-42ee-8d32-98b727c19f1e" providerId="ADAL" clId="{8C9690AA-ED08-4230-AB09-84D0B0057A63}" dt="2022-05-11T14:30:06.360" v="52" actId="47"/>
        <pc:sldMkLst>
          <pc:docMk/>
          <pc:sldMk cId="4123741656" sldId="491"/>
        </pc:sldMkLst>
      </pc:sldChg>
      <pc:sldChg chg="del">
        <pc:chgData name="Lingfen Sun" userId="66af4469-d72a-42ee-8d32-98b727c19f1e" providerId="ADAL" clId="{8C9690AA-ED08-4230-AB09-84D0B0057A63}" dt="2022-05-11T14:30:06.360" v="52" actId="47"/>
        <pc:sldMkLst>
          <pc:docMk/>
          <pc:sldMk cId="1856305833" sldId="492"/>
        </pc:sldMkLst>
      </pc:sldChg>
      <pc:sldChg chg="del">
        <pc:chgData name="Lingfen Sun" userId="66af4469-d72a-42ee-8d32-98b727c19f1e" providerId="ADAL" clId="{8C9690AA-ED08-4230-AB09-84D0B0057A63}" dt="2022-05-11T14:30:06.360" v="52" actId="47"/>
        <pc:sldMkLst>
          <pc:docMk/>
          <pc:sldMk cId="0" sldId="522"/>
        </pc:sldMkLst>
      </pc:sldChg>
      <pc:sldChg chg="del">
        <pc:chgData name="Lingfen Sun" userId="66af4469-d72a-42ee-8d32-98b727c19f1e" providerId="ADAL" clId="{8C9690AA-ED08-4230-AB09-84D0B0057A63}" dt="2022-05-11T14:30:06.360" v="52" actId="47"/>
        <pc:sldMkLst>
          <pc:docMk/>
          <pc:sldMk cId="1449152420" sldId="523"/>
        </pc:sldMkLst>
      </pc:sldChg>
      <pc:sldChg chg="del">
        <pc:chgData name="Lingfen Sun" userId="66af4469-d72a-42ee-8d32-98b727c19f1e" providerId="ADAL" clId="{8C9690AA-ED08-4230-AB09-84D0B0057A63}" dt="2022-05-11T14:30:06.360" v="52" actId="47"/>
        <pc:sldMkLst>
          <pc:docMk/>
          <pc:sldMk cId="2708290853" sldId="524"/>
        </pc:sldMkLst>
      </pc:sldChg>
      <pc:sldChg chg="del">
        <pc:chgData name="Lingfen Sun" userId="66af4469-d72a-42ee-8d32-98b727c19f1e" providerId="ADAL" clId="{8C9690AA-ED08-4230-AB09-84D0B0057A63}" dt="2022-05-11T14:30:06.360" v="52" actId="47"/>
        <pc:sldMkLst>
          <pc:docMk/>
          <pc:sldMk cId="3526765200" sldId="525"/>
        </pc:sldMkLst>
      </pc:sldChg>
      <pc:sldChg chg="del">
        <pc:chgData name="Lingfen Sun" userId="66af4469-d72a-42ee-8d32-98b727c19f1e" providerId="ADAL" clId="{8C9690AA-ED08-4230-AB09-84D0B0057A63}" dt="2022-05-11T14:30:06.360" v="52" actId="47"/>
        <pc:sldMkLst>
          <pc:docMk/>
          <pc:sldMk cId="3623738719" sldId="526"/>
        </pc:sldMkLst>
      </pc:sldChg>
      <pc:sldChg chg="del">
        <pc:chgData name="Lingfen Sun" userId="66af4469-d72a-42ee-8d32-98b727c19f1e" providerId="ADAL" clId="{8C9690AA-ED08-4230-AB09-84D0B0057A63}" dt="2022-05-11T14:30:06.360" v="52" actId="47"/>
        <pc:sldMkLst>
          <pc:docMk/>
          <pc:sldMk cId="140213019" sldId="528"/>
        </pc:sldMkLst>
      </pc:sldChg>
      <pc:sldChg chg="del">
        <pc:chgData name="Lingfen Sun" userId="66af4469-d72a-42ee-8d32-98b727c19f1e" providerId="ADAL" clId="{8C9690AA-ED08-4230-AB09-84D0B0057A63}" dt="2022-05-11T14:30:06.360" v="52" actId="47"/>
        <pc:sldMkLst>
          <pc:docMk/>
          <pc:sldMk cId="3818045866" sldId="529"/>
        </pc:sldMkLst>
      </pc:sldChg>
      <pc:sldChg chg="del">
        <pc:chgData name="Lingfen Sun" userId="66af4469-d72a-42ee-8d32-98b727c19f1e" providerId="ADAL" clId="{8C9690AA-ED08-4230-AB09-84D0B0057A63}" dt="2022-05-11T14:30:06.360" v="52" actId="47"/>
        <pc:sldMkLst>
          <pc:docMk/>
          <pc:sldMk cId="3651807385" sldId="532"/>
        </pc:sldMkLst>
      </pc:sldChg>
      <pc:sldChg chg="del">
        <pc:chgData name="Lingfen Sun" userId="66af4469-d72a-42ee-8d32-98b727c19f1e" providerId="ADAL" clId="{8C9690AA-ED08-4230-AB09-84D0B0057A63}" dt="2022-05-11T14:30:06.360" v="52" actId="47"/>
        <pc:sldMkLst>
          <pc:docMk/>
          <pc:sldMk cId="3678076571" sldId="533"/>
        </pc:sldMkLst>
      </pc:sldChg>
      <pc:sldChg chg="del">
        <pc:chgData name="Lingfen Sun" userId="66af4469-d72a-42ee-8d32-98b727c19f1e" providerId="ADAL" clId="{8C9690AA-ED08-4230-AB09-84D0B0057A63}" dt="2022-05-11T14:30:06.360" v="52" actId="47"/>
        <pc:sldMkLst>
          <pc:docMk/>
          <pc:sldMk cId="1230772974" sldId="534"/>
        </pc:sldMkLst>
      </pc:sldChg>
      <pc:sldChg chg="modSp add modTransition">
        <pc:chgData name="Lingfen Sun" userId="66af4469-d72a-42ee-8d32-98b727c19f1e" providerId="ADAL" clId="{8C9690AA-ED08-4230-AB09-84D0B0057A63}" dt="2022-05-11T14:29:45.031" v="45"/>
        <pc:sldMkLst>
          <pc:docMk/>
          <pc:sldMk cId="0" sldId="540"/>
        </pc:sldMkLst>
        <pc:spChg chg="mod">
          <ac:chgData name="Lingfen Sun" userId="66af4469-d72a-42ee-8d32-98b727c19f1e" providerId="ADAL" clId="{8C9690AA-ED08-4230-AB09-84D0B0057A63}" dt="2022-05-11T14:29:45.031" v="45"/>
          <ac:spMkLst>
            <pc:docMk/>
            <pc:sldMk cId="0" sldId="540"/>
            <ac:spMk id="4" creationId="{00000000-0000-0000-0000-000000000000}"/>
          </ac:spMkLst>
        </pc:spChg>
      </pc:sldChg>
      <pc:sldChg chg="del">
        <pc:chgData name="Lingfen Sun" userId="66af4469-d72a-42ee-8d32-98b727c19f1e" providerId="ADAL" clId="{8C9690AA-ED08-4230-AB09-84D0B0057A63}" dt="2022-05-11T14:30:06.360" v="52" actId="47"/>
        <pc:sldMkLst>
          <pc:docMk/>
          <pc:sldMk cId="1928757321" sldId="541"/>
        </pc:sldMkLst>
      </pc:sldChg>
      <pc:sldChg chg="del">
        <pc:chgData name="Lingfen Sun" userId="66af4469-d72a-42ee-8d32-98b727c19f1e" providerId="ADAL" clId="{8C9690AA-ED08-4230-AB09-84D0B0057A63}" dt="2022-05-11T14:30:06.360" v="52" actId="47"/>
        <pc:sldMkLst>
          <pc:docMk/>
          <pc:sldMk cId="3219927233" sldId="543"/>
        </pc:sldMkLst>
      </pc:sldChg>
      <pc:sldChg chg="modSp add mod modTransition">
        <pc:chgData name="Lingfen Sun" userId="66af4469-d72a-42ee-8d32-98b727c19f1e" providerId="ADAL" clId="{8C9690AA-ED08-4230-AB09-84D0B0057A63}" dt="2022-05-11T14:31:26.669" v="69" actId="255"/>
        <pc:sldMkLst>
          <pc:docMk/>
          <pc:sldMk cId="0" sldId="545"/>
        </pc:sldMkLst>
        <pc:spChg chg="mod">
          <ac:chgData name="Lingfen Sun" userId="66af4469-d72a-42ee-8d32-98b727c19f1e" providerId="ADAL" clId="{8C9690AA-ED08-4230-AB09-84D0B0057A63}" dt="2022-05-11T14:29:45.031" v="45"/>
          <ac:spMkLst>
            <pc:docMk/>
            <pc:sldMk cId="0" sldId="545"/>
            <ac:spMk id="4" creationId="{00000000-0000-0000-0000-000000000000}"/>
          </ac:spMkLst>
        </pc:spChg>
        <pc:spChg chg="mod">
          <ac:chgData name="Lingfen Sun" userId="66af4469-d72a-42ee-8d32-98b727c19f1e" providerId="ADAL" clId="{8C9690AA-ED08-4230-AB09-84D0B0057A63}" dt="2022-05-11T14:31:26.669" v="69" actId="255"/>
          <ac:spMkLst>
            <pc:docMk/>
            <pc:sldMk cId="0" sldId="545"/>
            <ac:spMk id="7" creationId="{00000000-0000-0000-0000-000000000000}"/>
          </ac:spMkLst>
        </pc:spChg>
      </pc:sldChg>
      <pc:sldChg chg="modSp add mod modTransition">
        <pc:chgData name="Lingfen Sun" userId="66af4469-d72a-42ee-8d32-98b727c19f1e" providerId="ADAL" clId="{8C9690AA-ED08-4230-AB09-84D0B0057A63}" dt="2022-05-11T14:31:34.542" v="72" actId="1076"/>
        <pc:sldMkLst>
          <pc:docMk/>
          <pc:sldMk cId="0" sldId="546"/>
        </pc:sldMkLst>
        <pc:spChg chg="mod">
          <ac:chgData name="Lingfen Sun" userId="66af4469-d72a-42ee-8d32-98b727c19f1e" providerId="ADAL" clId="{8C9690AA-ED08-4230-AB09-84D0B0057A63}" dt="2022-05-11T14:29:45.031" v="45"/>
          <ac:spMkLst>
            <pc:docMk/>
            <pc:sldMk cId="0" sldId="546"/>
            <ac:spMk id="4" creationId="{00000000-0000-0000-0000-000000000000}"/>
          </ac:spMkLst>
        </pc:spChg>
        <pc:picChg chg="mod">
          <ac:chgData name="Lingfen Sun" userId="66af4469-d72a-42ee-8d32-98b727c19f1e" providerId="ADAL" clId="{8C9690AA-ED08-4230-AB09-84D0B0057A63}" dt="2022-05-11T14:31:34.542" v="72" actId="1076"/>
          <ac:picMkLst>
            <pc:docMk/>
            <pc:sldMk cId="0" sldId="546"/>
            <ac:picMk id="5" creationId="{00000000-0000-0000-0000-000000000000}"/>
          </ac:picMkLst>
        </pc:picChg>
      </pc:sldChg>
      <pc:sldChg chg="modSp add mod modTransition">
        <pc:chgData name="Lingfen Sun" userId="66af4469-d72a-42ee-8d32-98b727c19f1e" providerId="ADAL" clId="{8C9690AA-ED08-4230-AB09-84D0B0057A63}" dt="2022-05-11T14:32:56.407" v="90" actId="1076"/>
        <pc:sldMkLst>
          <pc:docMk/>
          <pc:sldMk cId="0" sldId="547"/>
        </pc:sldMkLst>
        <pc:spChg chg="mod">
          <ac:chgData name="Lingfen Sun" userId="66af4469-d72a-42ee-8d32-98b727c19f1e" providerId="ADAL" clId="{8C9690AA-ED08-4230-AB09-84D0B0057A63}" dt="2022-05-11T14:29:45.031" v="45"/>
          <ac:spMkLst>
            <pc:docMk/>
            <pc:sldMk cId="0" sldId="547"/>
            <ac:spMk id="4" creationId="{00000000-0000-0000-0000-000000000000}"/>
          </ac:spMkLst>
        </pc:spChg>
        <pc:picChg chg="mod">
          <ac:chgData name="Lingfen Sun" userId="66af4469-d72a-42ee-8d32-98b727c19f1e" providerId="ADAL" clId="{8C9690AA-ED08-4230-AB09-84D0B0057A63}" dt="2022-05-11T14:32:56.407" v="90" actId="1076"/>
          <ac:picMkLst>
            <pc:docMk/>
            <pc:sldMk cId="0" sldId="547"/>
            <ac:picMk id="7172" creationId="{00000000-0000-0000-0000-000000000000}"/>
          </ac:picMkLst>
        </pc:picChg>
      </pc:sldChg>
      <pc:sldChg chg="modSp add mod modTransition">
        <pc:chgData name="Lingfen Sun" userId="66af4469-d72a-42ee-8d32-98b727c19f1e" providerId="ADAL" clId="{8C9690AA-ED08-4230-AB09-84D0B0057A63}" dt="2022-05-11T14:33:09.312" v="93" actId="1076"/>
        <pc:sldMkLst>
          <pc:docMk/>
          <pc:sldMk cId="0" sldId="548"/>
        </pc:sldMkLst>
        <pc:spChg chg="mod">
          <ac:chgData name="Lingfen Sun" userId="66af4469-d72a-42ee-8d32-98b727c19f1e" providerId="ADAL" clId="{8C9690AA-ED08-4230-AB09-84D0B0057A63}" dt="2022-05-11T14:29:45.031" v="45"/>
          <ac:spMkLst>
            <pc:docMk/>
            <pc:sldMk cId="0" sldId="548"/>
            <ac:spMk id="4" creationId="{00000000-0000-0000-0000-000000000000}"/>
          </ac:spMkLst>
        </pc:spChg>
        <pc:picChg chg="mod">
          <ac:chgData name="Lingfen Sun" userId="66af4469-d72a-42ee-8d32-98b727c19f1e" providerId="ADAL" clId="{8C9690AA-ED08-4230-AB09-84D0B0057A63}" dt="2022-05-11T14:33:09.312" v="93" actId="1076"/>
          <ac:picMkLst>
            <pc:docMk/>
            <pc:sldMk cId="0" sldId="548"/>
            <ac:picMk id="8194" creationId="{00000000-0000-0000-0000-000000000000}"/>
          </ac:picMkLst>
        </pc:picChg>
      </pc:sldChg>
      <pc:sldChg chg="modSp add modTransition">
        <pc:chgData name="Lingfen Sun" userId="66af4469-d72a-42ee-8d32-98b727c19f1e" providerId="ADAL" clId="{8C9690AA-ED08-4230-AB09-84D0B0057A63}" dt="2022-05-11T14:29:45.031" v="45"/>
        <pc:sldMkLst>
          <pc:docMk/>
          <pc:sldMk cId="0" sldId="549"/>
        </pc:sldMkLst>
        <pc:spChg chg="mod">
          <ac:chgData name="Lingfen Sun" userId="66af4469-d72a-42ee-8d32-98b727c19f1e" providerId="ADAL" clId="{8C9690AA-ED08-4230-AB09-84D0B0057A63}" dt="2022-05-11T14:29:45.031" v="45"/>
          <ac:spMkLst>
            <pc:docMk/>
            <pc:sldMk cId="0" sldId="549"/>
            <ac:spMk id="4" creationId="{00000000-0000-0000-0000-000000000000}"/>
          </ac:spMkLst>
        </pc:spChg>
      </pc:sldChg>
      <pc:sldChg chg="modSp add mod modTransition">
        <pc:chgData name="Lingfen Sun" userId="66af4469-d72a-42ee-8d32-98b727c19f1e" providerId="ADAL" clId="{8C9690AA-ED08-4230-AB09-84D0B0057A63}" dt="2022-05-11T14:30:44.151" v="57" actId="1076"/>
        <pc:sldMkLst>
          <pc:docMk/>
          <pc:sldMk cId="0" sldId="551"/>
        </pc:sldMkLst>
        <pc:spChg chg="mod">
          <ac:chgData name="Lingfen Sun" userId="66af4469-d72a-42ee-8d32-98b727c19f1e" providerId="ADAL" clId="{8C9690AA-ED08-4230-AB09-84D0B0057A63}" dt="2022-05-11T14:29:45.031" v="45"/>
          <ac:spMkLst>
            <pc:docMk/>
            <pc:sldMk cId="0" sldId="551"/>
            <ac:spMk id="4" creationId="{00000000-0000-0000-0000-000000000000}"/>
          </ac:spMkLst>
        </pc:spChg>
        <pc:picChg chg="mod">
          <ac:chgData name="Lingfen Sun" userId="66af4469-d72a-42ee-8d32-98b727c19f1e" providerId="ADAL" clId="{8C9690AA-ED08-4230-AB09-84D0B0057A63}" dt="2022-05-11T14:30:44.151" v="57" actId="1076"/>
          <ac:picMkLst>
            <pc:docMk/>
            <pc:sldMk cId="0" sldId="551"/>
            <ac:picMk id="10243" creationId="{00000000-0000-0000-0000-000000000000}"/>
          </ac:picMkLst>
        </pc:picChg>
      </pc:sldChg>
      <pc:sldChg chg="del">
        <pc:chgData name="Lingfen Sun" userId="66af4469-d72a-42ee-8d32-98b727c19f1e" providerId="ADAL" clId="{8C9690AA-ED08-4230-AB09-84D0B0057A63}" dt="2022-05-11T14:30:06.360" v="52" actId="47"/>
        <pc:sldMkLst>
          <pc:docMk/>
          <pc:sldMk cId="1679641081" sldId="557"/>
        </pc:sldMkLst>
      </pc:sldChg>
      <pc:sldChg chg="del">
        <pc:chgData name="Lingfen Sun" userId="66af4469-d72a-42ee-8d32-98b727c19f1e" providerId="ADAL" clId="{8C9690AA-ED08-4230-AB09-84D0B0057A63}" dt="2022-05-11T14:30:06.360" v="52" actId="47"/>
        <pc:sldMkLst>
          <pc:docMk/>
          <pc:sldMk cId="2913922022" sldId="558"/>
        </pc:sldMkLst>
      </pc:sldChg>
      <pc:sldChg chg="del">
        <pc:chgData name="Lingfen Sun" userId="66af4469-d72a-42ee-8d32-98b727c19f1e" providerId="ADAL" clId="{8C9690AA-ED08-4230-AB09-84D0B0057A63}" dt="2022-05-11T14:30:06.360" v="52" actId="47"/>
        <pc:sldMkLst>
          <pc:docMk/>
          <pc:sldMk cId="2649649884" sldId="559"/>
        </pc:sldMkLst>
      </pc:sldChg>
      <pc:sldChg chg="del">
        <pc:chgData name="Lingfen Sun" userId="66af4469-d72a-42ee-8d32-98b727c19f1e" providerId="ADAL" clId="{8C9690AA-ED08-4230-AB09-84D0B0057A63}" dt="2022-05-11T14:30:06.360" v="52" actId="47"/>
        <pc:sldMkLst>
          <pc:docMk/>
          <pc:sldMk cId="580659295" sldId="560"/>
        </pc:sldMkLst>
      </pc:sldChg>
      <pc:sldChg chg="modSp add mod modTransition">
        <pc:chgData name="Lingfen Sun" userId="66af4469-d72a-42ee-8d32-98b727c19f1e" providerId="ADAL" clId="{8C9690AA-ED08-4230-AB09-84D0B0057A63}" dt="2022-05-11T14:34:44.134" v="116" actId="14100"/>
        <pc:sldMkLst>
          <pc:docMk/>
          <pc:sldMk cId="0" sldId="561"/>
        </pc:sldMkLst>
        <pc:spChg chg="mod">
          <ac:chgData name="Lingfen Sun" userId="66af4469-d72a-42ee-8d32-98b727c19f1e" providerId="ADAL" clId="{8C9690AA-ED08-4230-AB09-84D0B0057A63}" dt="2022-05-11T14:29:45.031" v="45"/>
          <ac:spMkLst>
            <pc:docMk/>
            <pc:sldMk cId="0" sldId="561"/>
            <ac:spMk id="4" creationId="{00000000-0000-0000-0000-000000000000}"/>
          </ac:spMkLst>
        </pc:spChg>
        <pc:picChg chg="mod">
          <ac:chgData name="Lingfen Sun" userId="66af4469-d72a-42ee-8d32-98b727c19f1e" providerId="ADAL" clId="{8C9690AA-ED08-4230-AB09-84D0B0057A63}" dt="2022-05-11T14:34:44.134" v="116" actId="14100"/>
          <ac:picMkLst>
            <pc:docMk/>
            <pc:sldMk cId="0" sldId="561"/>
            <ac:picMk id="19458" creationId="{00000000-0000-0000-0000-000000000000}"/>
          </ac:picMkLst>
        </pc:picChg>
      </pc:sldChg>
      <pc:sldChg chg="modSp add mod modTransition">
        <pc:chgData name="Lingfen Sun" userId="66af4469-d72a-42ee-8d32-98b727c19f1e" providerId="ADAL" clId="{8C9690AA-ED08-4230-AB09-84D0B0057A63}" dt="2022-05-11T14:34:50.465" v="118" actId="14100"/>
        <pc:sldMkLst>
          <pc:docMk/>
          <pc:sldMk cId="0" sldId="562"/>
        </pc:sldMkLst>
        <pc:spChg chg="mod">
          <ac:chgData name="Lingfen Sun" userId="66af4469-d72a-42ee-8d32-98b727c19f1e" providerId="ADAL" clId="{8C9690AA-ED08-4230-AB09-84D0B0057A63}" dt="2022-05-11T14:29:45.031" v="45"/>
          <ac:spMkLst>
            <pc:docMk/>
            <pc:sldMk cId="0" sldId="562"/>
            <ac:spMk id="4" creationId="{00000000-0000-0000-0000-000000000000}"/>
          </ac:spMkLst>
        </pc:spChg>
        <pc:picChg chg="mod">
          <ac:chgData name="Lingfen Sun" userId="66af4469-d72a-42ee-8d32-98b727c19f1e" providerId="ADAL" clId="{8C9690AA-ED08-4230-AB09-84D0B0057A63}" dt="2022-05-11T14:34:50.465" v="118" actId="14100"/>
          <ac:picMkLst>
            <pc:docMk/>
            <pc:sldMk cId="0" sldId="562"/>
            <ac:picMk id="20482" creationId="{00000000-0000-0000-0000-000000000000}"/>
          </ac:picMkLst>
        </pc:picChg>
      </pc:sldChg>
      <pc:sldChg chg="modSp add mod modTransition">
        <pc:chgData name="Lingfen Sun" userId="66af4469-d72a-42ee-8d32-98b727c19f1e" providerId="ADAL" clId="{8C9690AA-ED08-4230-AB09-84D0B0057A63}" dt="2022-05-11T14:35:47.290" v="129" actId="1076"/>
        <pc:sldMkLst>
          <pc:docMk/>
          <pc:sldMk cId="0" sldId="563"/>
        </pc:sldMkLst>
        <pc:spChg chg="mod">
          <ac:chgData name="Lingfen Sun" userId="66af4469-d72a-42ee-8d32-98b727c19f1e" providerId="ADAL" clId="{8C9690AA-ED08-4230-AB09-84D0B0057A63}" dt="2022-05-11T14:29:45.031" v="45"/>
          <ac:spMkLst>
            <pc:docMk/>
            <pc:sldMk cId="0" sldId="563"/>
            <ac:spMk id="4" creationId="{00000000-0000-0000-0000-000000000000}"/>
          </ac:spMkLst>
        </pc:spChg>
        <pc:picChg chg="mod">
          <ac:chgData name="Lingfen Sun" userId="66af4469-d72a-42ee-8d32-98b727c19f1e" providerId="ADAL" clId="{8C9690AA-ED08-4230-AB09-84D0B0057A63}" dt="2022-05-11T14:35:47.290" v="129" actId="1076"/>
          <ac:picMkLst>
            <pc:docMk/>
            <pc:sldMk cId="0" sldId="563"/>
            <ac:picMk id="21506" creationId="{00000000-0000-0000-0000-000000000000}"/>
          </ac:picMkLst>
        </pc:picChg>
      </pc:sldChg>
      <pc:sldChg chg="delSp modSp add mod modTransition">
        <pc:chgData name="Lingfen Sun" userId="66af4469-d72a-42ee-8d32-98b727c19f1e" providerId="ADAL" clId="{8C9690AA-ED08-4230-AB09-84D0B0057A63}" dt="2022-05-11T14:35:02.946" v="122" actId="478"/>
        <pc:sldMkLst>
          <pc:docMk/>
          <pc:sldMk cId="0" sldId="565"/>
        </pc:sldMkLst>
        <pc:spChg chg="del mod">
          <ac:chgData name="Lingfen Sun" userId="66af4469-d72a-42ee-8d32-98b727c19f1e" providerId="ADAL" clId="{8C9690AA-ED08-4230-AB09-84D0B0057A63}" dt="2022-05-11T14:35:02.946" v="122" actId="478"/>
          <ac:spMkLst>
            <pc:docMk/>
            <pc:sldMk cId="0" sldId="565"/>
            <ac:spMk id="4" creationId="{00000000-0000-0000-0000-000000000000}"/>
          </ac:spMkLst>
        </pc:spChg>
        <pc:picChg chg="mod">
          <ac:chgData name="Lingfen Sun" userId="66af4469-d72a-42ee-8d32-98b727c19f1e" providerId="ADAL" clId="{8C9690AA-ED08-4230-AB09-84D0B0057A63}" dt="2022-05-11T14:35:00.266" v="121" actId="1076"/>
          <ac:picMkLst>
            <pc:docMk/>
            <pc:sldMk cId="0" sldId="565"/>
            <ac:picMk id="23558" creationId="{00000000-0000-0000-0000-000000000000}"/>
          </ac:picMkLst>
        </pc:picChg>
      </pc:sldChg>
      <pc:sldChg chg="del">
        <pc:chgData name="Lingfen Sun" userId="66af4469-d72a-42ee-8d32-98b727c19f1e" providerId="ADAL" clId="{8C9690AA-ED08-4230-AB09-84D0B0057A63}" dt="2022-05-11T14:30:06.360" v="52" actId="47"/>
        <pc:sldMkLst>
          <pc:docMk/>
          <pc:sldMk cId="2961799529" sldId="566"/>
        </pc:sldMkLst>
      </pc:sldChg>
      <pc:sldChg chg="modSp add modTransition">
        <pc:chgData name="Lingfen Sun" userId="66af4469-d72a-42ee-8d32-98b727c19f1e" providerId="ADAL" clId="{8C9690AA-ED08-4230-AB09-84D0B0057A63}" dt="2022-05-11T14:29:45.031" v="45"/>
        <pc:sldMkLst>
          <pc:docMk/>
          <pc:sldMk cId="0" sldId="568"/>
        </pc:sldMkLst>
        <pc:spChg chg="mod">
          <ac:chgData name="Lingfen Sun" userId="66af4469-d72a-42ee-8d32-98b727c19f1e" providerId="ADAL" clId="{8C9690AA-ED08-4230-AB09-84D0B0057A63}" dt="2022-05-11T14:29:45.031" v="45"/>
          <ac:spMkLst>
            <pc:docMk/>
            <pc:sldMk cId="0" sldId="568"/>
            <ac:spMk id="4" creationId="{00000000-0000-0000-0000-000000000000}"/>
          </ac:spMkLst>
        </pc:spChg>
      </pc:sldChg>
      <pc:sldChg chg="modSp add modTransition">
        <pc:chgData name="Lingfen Sun" userId="66af4469-d72a-42ee-8d32-98b727c19f1e" providerId="ADAL" clId="{8C9690AA-ED08-4230-AB09-84D0B0057A63}" dt="2022-05-11T14:29:45.031" v="45"/>
        <pc:sldMkLst>
          <pc:docMk/>
          <pc:sldMk cId="0" sldId="570"/>
        </pc:sldMkLst>
        <pc:spChg chg="mod">
          <ac:chgData name="Lingfen Sun" userId="66af4469-d72a-42ee-8d32-98b727c19f1e" providerId="ADAL" clId="{8C9690AA-ED08-4230-AB09-84D0B0057A63}" dt="2022-05-11T14:29:45.031" v="45"/>
          <ac:spMkLst>
            <pc:docMk/>
            <pc:sldMk cId="0" sldId="570"/>
            <ac:spMk id="4" creationId="{00000000-0000-0000-0000-000000000000}"/>
          </ac:spMkLst>
        </pc:spChg>
      </pc:sldChg>
      <pc:sldChg chg="modSp add modTransition">
        <pc:chgData name="Lingfen Sun" userId="66af4469-d72a-42ee-8d32-98b727c19f1e" providerId="ADAL" clId="{8C9690AA-ED08-4230-AB09-84D0B0057A63}" dt="2022-05-11T14:29:45.031" v="45"/>
        <pc:sldMkLst>
          <pc:docMk/>
          <pc:sldMk cId="0" sldId="572"/>
        </pc:sldMkLst>
        <pc:spChg chg="mod">
          <ac:chgData name="Lingfen Sun" userId="66af4469-d72a-42ee-8d32-98b727c19f1e" providerId="ADAL" clId="{8C9690AA-ED08-4230-AB09-84D0B0057A63}" dt="2022-05-11T14:29:45.031" v="45"/>
          <ac:spMkLst>
            <pc:docMk/>
            <pc:sldMk cId="0" sldId="572"/>
            <ac:spMk id="4" creationId="{00000000-0000-0000-0000-000000000000}"/>
          </ac:spMkLst>
        </pc:spChg>
      </pc:sldChg>
      <pc:sldChg chg="del">
        <pc:chgData name="Lingfen Sun" userId="66af4469-d72a-42ee-8d32-98b727c19f1e" providerId="ADAL" clId="{8C9690AA-ED08-4230-AB09-84D0B0057A63}" dt="2022-05-11T14:30:06.360" v="52" actId="47"/>
        <pc:sldMkLst>
          <pc:docMk/>
          <pc:sldMk cId="3955887506" sldId="573"/>
        </pc:sldMkLst>
      </pc:sldChg>
      <pc:sldChg chg="del">
        <pc:chgData name="Lingfen Sun" userId="66af4469-d72a-42ee-8d32-98b727c19f1e" providerId="ADAL" clId="{8C9690AA-ED08-4230-AB09-84D0B0057A63}" dt="2022-05-11T14:30:06.360" v="52" actId="47"/>
        <pc:sldMkLst>
          <pc:docMk/>
          <pc:sldMk cId="2732687013" sldId="574"/>
        </pc:sldMkLst>
      </pc:sldChg>
      <pc:sldChg chg="del">
        <pc:chgData name="Lingfen Sun" userId="66af4469-d72a-42ee-8d32-98b727c19f1e" providerId="ADAL" clId="{8C9690AA-ED08-4230-AB09-84D0B0057A63}" dt="2022-05-11T14:30:06.360" v="52" actId="47"/>
        <pc:sldMkLst>
          <pc:docMk/>
          <pc:sldMk cId="3282056585" sldId="575"/>
        </pc:sldMkLst>
      </pc:sldChg>
      <pc:sldChg chg="del">
        <pc:chgData name="Lingfen Sun" userId="66af4469-d72a-42ee-8d32-98b727c19f1e" providerId="ADAL" clId="{8C9690AA-ED08-4230-AB09-84D0B0057A63}" dt="2022-05-11T14:30:06.360" v="52" actId="47"/>
        <pc:sldMkLst>
          <pc:docMk/>
          <pc:sldMk cId="1175076352" sldId="576"/>
        </pc:sldMkLst>
      </pc:sldChg>
      <pc:sldChg chg="del">
        <pc:chgData name="Lingfen Sun" userId="66af4469-d72a-42ee-8d32-98b727c19f1e" providerId="ADAL" clId="{8C9690AA-ED08-4230-AB09-84D0B0057A63}" dt="2022-05-11T14:30:06.360" v="52" actId="47"/>
        <pc:sldMkLst>
          <pc:docMk/>
          <pc:sldMk cId="1224394179" sldId="577"/>
        </pc:sldMkLst>
      </pc:sldChg>
      <pc:sldChg chg="del">
        <pc:chgData name="Lingfen Sun" userId="66af4469-d72a-42ee-8d32-98b727c19f1e" providerId="ADAL" clId="{8C9690AA-ED08-4230-AB09-84D0B0057A63}" dt="2022-05-11T14:30:06.360" v="52" actId="47"/>
        <pc:sldMkLst>
          <pc:docMk/>
          <pc:sldMk cId="1540085934" sldId="578"/>
        </pc:sldMkLst>
      </pc:sldChg>
      <pc:sldChg chg="del">
        <pc:chgData name="Lingfen Sun" userId="66af4469-d72a-42ee-8d32-98b727c19f1e" providerId="ADAL" clId="{8C9690AA-ED08-4230-AB09-84D0B0057A63}" dt="2022-05-11T14:30:06.360" v="52" actId="47"/>
        <pc:sldMkLst>
          <pc:docMk/>
          <pc:sldMk cId="1182930021" sldId="579"/>
        </pc:sldMkLst>
      </pc:sldChg>
      <pc:sldChg chg="del">
        <pc:chgData name="Lingfen Sun" userId="66af4469-d72a-42ee-8d32-98b727c19f1e" providerId="ADAL" clId="{8C9690AA-ED08-4230-AB09-84D0B0057A63}" dt="2022-05-11T14:30:06.360" v="52" actId="47"/>
        <pc:sldMkLst>
          <pc:docMk/>
          <pc:sldMk cId="107405591" sldId="580"/>
        </pc:sldMkLst>
      </pc:sldChg>
      <pc:sldChg chg="del">
        <pc:chgData name="Lingfen Sun" userId="66af4469-d72a-42ee-8d32-98b727c19f1e" providerId="ADAL" clId="{8C9690AA-ED08-4230-AB09-84D0B0057A63}" dt="2022-05-11T14:30:06.360" v="52" actId="47"/>
        <pc:sldMkLst>
          <pc:docMk/>
          <pc:sldMk cId="752071672" sldId="581"/>
        </pc:sldMkLst>
      </pc:sldChg>
      <pc:sldChg chg="del">
        <pc:chgData name="Lingfen Sun" userId="66af4469-d72a-42ee-8d32-98b727c19f1e" providerId="ADAL" clId="{8C9690AA-ED08-4230-AB09-84D0B0057A63}" dt="2022-05-11T14:30:06.360" v="52" actId="47"/>
        <pc:sldMkLst>
          <pc:docMk/>
          <pc:sldMk cId="61636076" sldId="582"/>
        </pc:sldMkLst>
      </pc:sldChg>
      <pc:sldChg chg="del">
        <pc:chgData name="Lingfen Sun" userId="66af4469-d72a-42ee-8d32-98b727c19f1e" providerId="ADAL" clId="{8C9690AA-ED08-4230-AB09-84D0B0057A63}" dt="2022-05-11T14:30:06.360" v="52" actId="47"/>
        <pc:sldMkLst>
          <pc:docMk/>
          <pc:sldMk cId="3434718838" sldId="583"/>
        </pc:sldMkLst>
      </pc:sldChg>
      <pc:sldChg chg="modSp add mod modTransition">
        <pc:chgData name="Lingfen Sun" userId="66af4469-d72a-42ee-8d32-98b727c19f1e" providerId="ADAL" clId="{8C9690AA-ED08-4230-AB09-84D0B0057A63}" dt="2022-05-11T14:37:19.312" v="147" actId="1076"/>
        <pc:sldMkLst>
          <pc:docMk/>
          <pc:sldMk cId="2813855770" sldId="584"/>
        </pc:sldMkLst>
        <pc:spChg chg="mod">
          <ac:chgData name="Lingfen Sun" userId="66af4469-d72a-42ee-8d32-98b727c19f1e" providerId="ADAL" clId="{8C9690AA-ED08-4230-AB09-84D0B0057A63}" dt="2022-05-11T14:29:45.031" v="45"/>
          <ac:spMkLst>
            <pc:docMk/>
            <pc:sldMk cId="2813855770" sldId="584"/>
            <ac:spMk id="4" creationId="{00000000-0000-0000-0000-000000000000}"/>
          </ac:spMkLst>
        </pc:spChg>
        <pc:picChg chg="mod">
          <ac:chgData name="Lingfen Sun" userId="66af4469-d72a-42ee-8d32-98b727c19f1e" providerId="ADAL" clId="{8C9690AA-ED08-4230-AB09-84D0B0057A63}" dt="2022-05-11T14:37:19.312" v="147" actId="1076"/>
          <ac:picMkLst>
            <pc:docMk/>
            <pc:sldMk cId="2813855770" sldId="584"/>
            <ac:picMk id="1032" creationId="{00000000-0000-0000-0000-000000000000}"/>
          </ac:picMkLst>
        </pc:picChg>
      </pc:sldChg>
      <pc:sldChg chg="modSp add modTransition">
        <pc:chgData name="Lingfen Sun" userId="66af4469-d72a-42ee-8d32-98b727c19f1e" providerId="ADAL" clId="{8C9690AA-ED08-4230-AB09-84D0B0057A63}" dt="2022-05-11T14:29:45.031" v="45"/>
        <pc:sldMkLst>
          <pc:docMk/>
          <pc:sldMk cId="2169864940" sldId="585"/>
        </pc:sldMkLst>
        <pc:spChg chg="mod">
          <ac:chgData name="Lingfen Sun" userId="66af4469-d72a-42ee-8d32-98b727c19f1e" providerId="ADAL" clId="{8C9690AA-ED08-4230-AB09-84D0B0057A63}" dt="2022-05-11T14:29:45.031" v="45"/>
          <ac:spMkLst>
            <pc:docMk/>
            <pc:sldMk cId="2169864940" sldId="585"/>
            <ac:spMk id="4" creationId="{00000000-0000-0000-0000-000000000000}"/>
          </ac:spMkLst>
        </pc:spChg>
      </pc:sldChg>
      <pc:sldChg chg="modSp add mod modTransition">
        <pc:chgData name="Lingfen Sun" userId="66af4469-d72a-42ee-8d32-98b727c19f1e" providerId="ADAL" clId="{8C9690AA-ED08-4230-AB09-84D0B0057A63}" dt="2022-05-11T14:37:28.896" v="150" actId="1076"/>
        <pc:sldMkLst>
          <pc:docMk/>
          <pc:sldMk cId="4266866215" sldId="586"/>
        </pc:sldMkLst>
        <pc:spChg chg="mod">
          <ac:chgData name="Lingfen Sun" userId="66af4469-d72a-42ee-8d32-98b727c19f1e" providerId="ADAL" clId="{8C9690AA-ED08-4230-AB09-84D0B0057A63}" dt="2022-05-11T14:29:45.031" v="45"/>
          <ac:spMkLst>
            <pc:docMk/>
            <pc:sldMk cId="4266866215" sldId="586"/>
            <ac:spMk id="4" creationId="{00000000-0000-0000-0000-000000000000}"/>
          </ac:spMkLst>
        </pc:spChg>
        <pc:picChg chg="mod">
          <ac:chgData name="Lingfen Sun" userId="66af4469-d72a-42ee-8d32-98b727c19f1e" providerId="ADAL" clId="{8C9690AA-ED08-4230-AB09-84D0B0057A63}" dt="2022-05-11T14:37:28.896" v="150" actId="1076"/>
          <ac:picMkLst>
            <pc:docMk/>
            <pc:sldMk cId="4266866215" sldId="586"/>
            <ac:picMk id="3076" creationId="{00000000-0000-0000-0000-000000000000}"/>
          </ac:picMkLst>
        </pc:picChg>
      </pc:sldChg>
      <pc:sldChg chg="modSp add mod modTransition">
        <pc:chgData name="Lingfen Sun" userId="66af4469-d72a-42ee-8d32-98b727c19f1e" providerId="ADAL" clId="{8C9690AA-ED08-4230-AB09-84D0B0057A63}" dt="2022-05-11T14:29:45.119" v="50" actId="27636"/>
        <pc:sldMkLst>
          <pc:docMk/>
          <pc:sldMk cId="2315551154" sldId="587"/>
        </pc:sldMkLst>
        <pc:spChg chg="mod">
          <ac:chgData name="Lingfen Sun" userId="66af4469-d72a-42ee-8d32-98b727c19f1e" providerId="ADAL" clId="{8C9690AA-ED08-4230-AB09-84D0B0057A63}" dt="2022-05-11T14:29:45.119" v="50" actId="27636"/>
          <ac:spMkLst>
            <pc:docMk/>
            <pc:sldMk cId="2315551154" sldId="587"/>
            <ac:spMk id="3" creationId="{00000000-0000-0000-0000-000000000000}"/>
          </ac:spMkLst>
        </pc:spChg>
        <pc:spChg chg="mod">
          <ac:chgData name="Lingfen Sun" userId="66af4469-d72a-42ee-8d32-98b727c19f1e" providerId="ADAL" clId="{8C9690AA-ED08-4230-AB09-84D0B0057A63}" dt="2022-05-11T14:29:45.031" v="45"/>
          <ac:spMkLst>
            <pc:docMk/>
            <pc:sldMk cId="2315551154" sldId="587"/>
            <ac:spMk id="4" creationId="{00000000-0000-0000-0000-000000000000}"/>
          </ac:spMkLst>
        </pc:spChg>
      </pc:sldChg>
      <pc:sldChg chg="modSp add del modTransition">
        <pc:chgData name="Lingfen Sun" userId="66af4469-d72a-42ee-8d32-98b727c19f1e" providerId="ADAL" clId="{8C9690AA-ED08-4230-AB09-84D0B0057A63}" dt="2022-05-12T09:57:48.323" v="160" actId="2696"/>
        <pc:sldMkLst>
          <pc:docMk/>
          <pc:sldMk cId="520874982" sldId="588"/>
        </pc:sldMkLst>
        <pc:spChg chg="mod">
          <ac:chgData name="Lingfen Sun" userId="66af4469-d72a-42ee-8d32-98b727c19f1e" providerId="ADAL" clId="{8C9690AA-ED08-4230-AB09-84D0B0057A63}" dt="2022-05-11T14:29:45.031" v="45"/>
          <ac:spMkLst>
            <pc:docMk/>
            <pc:sldMk cId="520874982" sldId="588"/>
            <ac:spMk id="4" creationId="{00000000-0000-0000-0000-000000000000}"/>
          </ac:spMkLst>
        </pc:spChg>
      </pc:sldChg>
      <pc:sldChg chg="modSp add del modTransition">
        <pc:chgData name="Lingfen Sun" userId="66af4469-d72a-42ee-8d32-98b727c19f1e" providerId="ADAL" clId="{8C9690AA-ED08-4230-AB09-84D0B0057A63}" dt="2022-05-12T09:57:48.323" v="160" actId="2696"/>
        <pc:sldMkLst>
          <pc:docMk/>
          <pc:sldMk cId="2701528511" sldId="589"/>
        </pc:sldMkLst>
        <pc:spChg chg="mod">
          <ac:chgData name="Lingfen Sun" userId="66af4469-d72a-42ee-8d32-98b727c19f1e" providerId="ADAL" clId="{8C9690AA-ED08-4230-AB09-84D0B0057A63}" dt="2022-05-11T14:29:45.031" v="45"/>
          <ac:spMkLst>
            <pc:docMk/>
            <pc:sldMk cId="2701528511" sldId="589"/>
            <ac:spMk id="4" creationId="{00000000-0000-0000-0000-000000000000}"/>
          </ac:spMkLst>
        </pc:spChg>
      </pc:sldChg>
      <pc:sldChg chg="modSp add del modTransition">
        <pc:chgData name="Lingfen Sun" userId="66af4469-d72a-42ee-8d32-98b727c19f1e" providerId="ADAL" clId="{8C9690AA-ED08-4230-AB09-84D0B0057A63}" dt="2022-05-12T09:56:59.864" v="159" actId="2696"/>
        <pc:sldMkLst>
          <pc:docMk/>
          <pc:sldMk cId="1615400392" sldId="590"/>
        </pc:sldMkLst>
        <pc:spChg chg="mod">
          <ac:chgData name="Lingfen Sun" userId="66af4469-d72a-42ee-8d32-98b727c19f1e" providerId="ADAL" clId="{8C9690AA-ED08-4230-AB09-84D0B0057A63}" dt="2022-05-11T14:29:45.031" v="45"/>
          <ac:spMkLst>
            <pc:docMk/>
            <pc:sldMk cId="1615400392" sldId="590"/>
            <ac:spMk id="4" creationId="{00000000-0000-0000-0000-000000000000}"/>
          </ac:spMkLst>
        </pc:spChg>
      </pc:sldChg>
      <pc:sldChg chg="modSp add del modTransition">
        <pc:chgData name="Lingfen Sun" userId="66af4469-d72a-42ee-8d32-98b727c19f1e" providerId="ADAL" clId="{8C9690AA-ED08-4230-AB09-84D0B0057A63}" dt="2022-05-11T14:38:04.800" v="151" actId="47"/>
        <pc:sldMkLst>
          <pc:docMk/>
          <pc:sldMk cId="1908086603" sldId="592"/>
        </pc:sldMkLst>
        <pc:spChg chg="mod">
          <ac:chgData name="Lingfen Sun" userId="66af4469-d72a-42ee-8d32-98b727c19f1e" providerId="ADAL" clId="{8C9690AA-ED08-4230-AB09-84D0B0057A63}" dt="2022-05-11T14:29:45.031" v="45"/>
          <ac:spMkLst>
            <pc:docMk/>
            <pc:sldMk cId="1908086603" sldId="592"/>
            <ac:spMk id="4" creationId="{00000000-0000-0000-0000-000000000000}"/>
          </ac:spMkLst>
        </pc:spChg>
      </pc:sldChg>
      <pc:sldChg chg="modSp add mod modTransition">
        <pc:chgData name="Lingfen Sun" userId="66af4469-d72a-42ee-8d32-98b727c19f1e" providerId="ADAL" clId="{8C9690AA-ED08-4230-AB09-84D0B0057A63}" dt="2022-05-11T14:30:33.385" v="54" actId="1076"/>
        <pc:sldMkLst>
          <pc:docMk/>
          <pc:sldMk cId="941946506" sldId="593"/>
        </pc:sldMkLst>
        <pc:spChg chg="mod">
          <ac:chgData name="Lingfen Sun" userId="66af4469-d72a-42ee-8d32-98b727c19f1e" providerId="ADAL" clId="{8C9690AA-ED08-4230-AB09-84D0B0057A63}" dt="2022-05-11T14:30:30.873" v="53" actId="1076"/>
          <ac:spMkLst>
            <pc:docMk/>
            <pc:sldMk cId="941946506" sldId="593"/>
            <ac:spMk id="2" creationId="{00000000-0000-0000-0000-000000000000}"/>
          </ac:spMkLst>
        </pc:spChg>
        <pc:spChg chg="mod">
          <ac:chgData name="Lingfen Sun" userId="66af4469-d72a-42ee-8d32-98b727c19f1e" providerId="ADAL" clId="{8C9690AA-ED08-4230-AB09-84D0B0057A63}" dt="2022-05-11T14:30:33.385" v="54" actId="1076"/>
          <ac:spMkLst>
            <pc:docMk/>
            <pc:sldMk cId="941946506" sldId="593"/>
            <ac:spMk id="3" creationId="{00000000-0000-0000-0000-000000000000}"/>
          </ac:spMkLst>
        </pc:spChg>
        <pc:spChg chg="mod">
          <ac:chgData name="Lingfen Sun" userId="66af4469-d72a-42ee-8d32-98b727c19f1e" providerId="ADAL" clId="{8C9690AA-ED08-4230-AB09-84D0B0057A63}" dt="2022-05-11T14:29:45.031" v="45"/>
          <ac:spMkLst>
            <pc:docMk/>
            <pc:sldMk cId="941946506" sldId="593"/>
            <ac:spMk id="4" creationId="{00000000-0000-0000-0000-000000000000}"/>
          </ac:spMkLst>
        </pc:spChg>
      </pc:sldChg>
      <pc:sldChg chg="modSp add mod modTransition">
        <pc:chgData name="Lingfen Sun" userId="66af4469-d72a-42ee-8d32-98b727c19f1e" providerId="ADAL" clId="{8C9690AA-ED08-4230-AB09-84D0B0057A63}" dt="2022-05-11T14:30:51.555" v="60" actId="1076"/>
        <pc:sldMkLst>
          <pc:docMk/>
          <pc:sldMk cId="1828308816" sldId="594"/>
        </pc:sldMkLst>
        <pc:spChg chg="mod">
          <ac:chgData name="Lingfen Sun" userId="66af4469-d72a-42ee-8d32-98b727c19f1e" providerId="ADAL" clId="{8C9690AA-ED08-4230-AB09-84D0B0057A63}" dt="2022-05-11T14:29:45.031" v="45"/>
          <ac:spMkLst>
            <pc:docMk/>
            <pc:sldMk cId="1828308816" sldId="594"/>
            <ac:spMk id="4" creationId="{00000000-0000-0000-0000-000000000000}"/>
          </ac:spMkLst>
        </pc:spChg>
        <pc:picChg chg="mod">
          <ac:chgData name="Lingfen Sun" userId="66af4469-d72a-42ee-8d32-98b727c19f1e" providerId="ADAL" clId="{8C9690AA-ED08-4230-AB09-84D0B0057A63}" dt="2022-05-11T14:30:51.555" v="60" actId="1076"/>
          <ac:picMkLst>
            <pc:docMk/>
            <pc:sldMk cId="1828308816" sldId="594"/>
            <ac:picMk id="5" creationId="{00000000-0000-0000-0000-000000000000}"/>
          </ac:picMkLst>
        </pc:picChg>
      </pc:sldChg>
      <pc:sldChg chg="addSp delSp modSp add del mod modTransition">
        <pc:chgData name="Lingfen Sun" userId="66af4469-d72a-42ee-8d32-98b727c19f1e" providerId="ADAL" clId="{8C9690AA-ED08-4230-AB09-84D0B0057A63}" dt="2022-05-12T09:04:22.900" v="154" actId="2696"/>
        <pc:sldMkLst>
          <pc:docMk/>
          <pc:sldMk cId="1004058982" sldId="595"/>
        </pc:sldMkLst>
        <pc:spChg chg="add del mod">
          <ac:chgData name="Lingfen Sun" userId="66af4469-d72a-42ee-8d32-98b727c19f1e" providerId="ADAL" clId="{8C9690AA-ED08-4230-AB09-84D0B0057A63}" dt="2022-05-12T09:04:16.959" v="153" actId="6549"/>
          <ac:spMkLst>
            <pc:docMk/>
            <pc:sldMk cId="1004058982" sldId="595"/>
            <ac:spMk id="3" creationId="{00000000-0000-0000-0000-000000000000}"/>
          </ac:spMkLst>
        </pc:spChg>
        <pc:spChg chg="mod">
          <ac:chgData name="Lingfen Sun" userId="66af4469-d72a-42ee-8d32-98b727c19f1e" providerId="ADAL" clId="{8C9690AA-ED08-4230-AB09-84D0B0057A63}" dt="2022-05-11T14:29:45.031" v="45"/>
          <ac:spMkLst>
            <pc:docMk/>
            <pc:sldMk cId="1004058982" sldId="595"/>
            <ac:spMk id="4" creationId="{00000000-0000-0000-0000-000000000000}"/>
          </ac:spMkLst>
        </pc:spChg>
        <pc:spChg chg="add del mod">
          <ac:chgData name="Lingfen Sun" userId="66af4469-d72a-42ee-8d32-98b727c19f1e" providerId="ADAL" clId="{8C9690AA-ED08-4230-AB09-84D0B0057A63}" dt="2022-05-11T14:31:51.922" v="74" actId="21"/>
          <ac:spMkLst>
            <pc:docMk/>
            <pc:sldMk cId="1004058982" sldId="595"/>
            <ac:spMk id="6" creationId="{6E54044E-84A3-40BF-BAC0-FAB3880BFD77}"/>
          </ac:spMkLst>
        </pc:spChg>
        <pc:picChg chg="mod">
          <ac:chgData name="Lingfen Sun" userId="66af4469-d72a-42ee-8d32-98b727c19f1e" providerId="ADAL" clId="{8C9690AA-ED08-4230-AB09-84D0B0057A63}" dt="2022-05-11T14:32:15.509" v="79" actId="1076"/>
          <ac:picMkLst>
            <pc:docMk/>
            <pc:sldMk cId="1004058982" sldId="595"/>
            <ac:picMk id="2052" creationId="{00000000-0000-0000-0000-000000000000}"/>
          </ac:picMkLst>
        </pc:picChg>
      </pc:sldChg>
      <pc:sldChg chg="modSp add mod modTransition">
        <pc:chgData name="Lingfen Sun" userId="66af4469-d72a-42ee-8d32-98b727c19f1e" providerId="ADAL" clId="{8C9690AA-ED08-4230-AB09-84D0B0057A63}" dt="2022-05-12T09:04:41.440" v="158" actId="20577"/>
        <pc:sldMkLst>
          <pc:docMk/>
          <pc:sldMk cId="1514871751" sldId="596"/>
        </pc:sldMkLst>
        <pc:spChg chg="mod">
          <ac:chgData name="Lingfen Sun" userId="66af4469-d72a-42ee-8d32-98b727c19f1e" providerId="ADAL" clId="{8C9690AA-ED08-4230-AB09-84D0B0057A63}" dt="2022-05-12T09:04:41.440" v="158" actId="20577"/>
          <ac:spMkLst>
            <pc:docMk/>
            <pc:sldMk cId="1514871751" sldId="596"/>
            <ac:spMk id="2" creationId="{00000000-0000-0000-0000-000000000000}"/>
          </ac:spMkLst>
        </pc:spChg>
        <pc:spChg chg="mod">
          <ac:chgData name="Lingfen Sun" userId="66af4469-d72a-42ee-8d32-98b727c19f1e" providerId="ADAL" clId="{8C9690AA-ED08-4230-AB09-84D0B0057A63}" dt="2022-05-11T14:29:45.031" v="45"/>
          <ac:spMkLst>
            <pc:docMk/>
            <pc:sldMk cId="1514871751" sldId="596"/>
            <ac:spMk id="4" creationId="{00000000-0000-0000-0000-000000000000}"/>
          </ac:spMkLst>
        </pc:spChg>
        <pc:picChg chg="mod">
          <ac:chgData name="Lingfen Sun" userId="66af4469-d72a-42ee-8d32-98b727c19f1e" providerId="ADAL" clId="{8C9690AA-ED08-4230-AB09-84D0B0057A63}" dt="2022-05-11T14:32:31.269" v="83" actId="1076"/>
          <ac:picMkLst>
            <pc:docMk/>
            <pc:sldMk cId="1514871751" sldId="596"/>
            <ac:picMk id="5" creationId="{00000000-0000-0000-0000-000000000000}"/>
          </ac:picMkLst>
        </pc:picChg>
        <pc:picChg chg="mod">
          <ac:chgData name="Lingfen Sun" userId="66af4469-d72a-42ee-8d32-98b727c19f1e" providerId="ADAL" clId="{8C9690AA-ED08-4230-AB09-84D0B0057A63}" dt="2022-05-11T14:32:35.774" v="85" actId="14100"/>
          <ac:picMkLst>
            <pc:docMk/>
            <pc:sldMk cId="1514871751" sldId="596"/>
            <ac:picMk id="6" creationId="{00000000-0000-0000-0000-000000000000}"/>
          </ac:picMkLst>
        </pc:picChg>
      </pc:sldChg>
      <pc:sldChg chg="modSp add mod modTransition">
        <pc:chgData name="Lingfen Sun" userId="66af4469-d72a-42ee-8d32-98b727c19f1e" providerId="ADAL" clId="{8C9690AA-ED08-4230-AB09-84D0B0057A63}" dt="2022-05-11T14:32:45.588" v="87" actId="14100"/>
        <pc:sldMkLst>
          <pc:docMk/>
          <pc:sldMk cId="300565224" sldId="597"/>
        </pc:sldMkLst>
        <pc:spChg chg="mod">
          <ac:chgData name="Lingfen Sun" userId="66af4469-d72a-42ee-8d32-98b727c19f1e" providerId="ADAL" clId="{8C9690AA-ED08-4230-AB09-84D0B0057A63}" dt="2022-05-11T14:29:45.031" v="45"/>
          <ac:spMkLst>
            <pc:docMk/>
            <pc:sldMk cId="300565224" sldId="597"/>
            <ac:spMk id="4" creationId="{00000000-0000-0000-0000-000000000000}"/>
          </ac:spMkLst>
        </pc:spChg>
        <pc:picChg chg="mod">
          <ac:chgData name="Lingfen Sun" userId="66af4469-d72a-42ee-8d32-98b727c19f1e" providerId="ADAL" clId="{8C9690AA-ED08-4230-AB09-84D0B0057A63}" dt="2022-05-11T14:32:45.588" v="87" actId="14100"/>
          <ac:picMkLst>
            <pc:docMk/>
            <pc:sldMk cId="300565224" sldId="597"/>
            <ac:picMk id="5" creationId="{00000000-0000-0000-0000-000000000000}"/>
          </ac:picMkLst>
        </pc:picChg>
      </pc:sldChg>
      <pc:sldChg chg="modSp add mod modTransition">
        <pc:chgData name="Lingfen Sun" userId="66af4469-d72a-42ee-8d32-98b727c19f1e" providerId="ADAL" clId="{8C9690AA-ED08-4230-AB09-84D0B0057A63}" dt="2022-05-11T14:30:58.380" v="62" actId="14100"/>
        <pc:sldMkLst>
          <pc:docMk/>
          <pc:sldMk cId="630606709" sldId="601"/>
        </pc:sldMkLst>
        <pc:spChg chg="mod">
          <ac:chgData name="Lingfen Sun" userId="66af4469-d72a-42ee-8d32-98b727c19f1e" providerId="ADAL" clId="{8C9690AA-ED08-4230-AB09-84D0B0057A63}" dt="2022-05-11T14:29:45.031" v="45"/>
          <ac:spMkLst>
            <pc:docMk/>
            <pc:sldMk cId="630606709" sldId="601"/>
            <ac:spMk id="4" creationId="{00000000-0000-0000-0000-000000000000}"/>
          </ac:spMkLst>
        </pc:spChg>
        <pc:picChg chg="mod">
          <ac:chgData name="Lingfen Sun" userId="66af4469-d72a-42ee-8d32-98b727c19f1e" providerId="ADAL" clId="{8C9690AA-ED08-4230-AB09-84D0B0057A63}" dt="2022-05-11T14:30:58.380" v="62" actId="14100"/>
          <ac:picMkLst>
            <pc:docMk/>
            <pc:sldMk cId="630606709" sldId="601"/>
            <ac:picMk id="13314" creationId="{00000000-0000-0000-0000-000000000000}"/>
          </ac:picMkLst>
        </pc:picChg>
      </pc:sldChg>
      <pc:sldChg chg="modSp add mod modTransition">
        <pc:chgData name="Lingfen Sun" userId="66af4469-d72a-42ee-8d32-98b727c19f1e" providerId="ADAL" clId="{8C9690AA-ED08-4230-AB09-84D0B0057A63}" dt="2022-05-11T14:31:08.511" v="65" actId="1076"/>
        <pc:sldMkLst>
          <pc:docMk/>
          <pc:sldMk cId="775160218" sldId="602"/>
        </pc:sldMkLst>
        <pc:spChg chg="mod">
          <ac:chgData name="Lingfen Sun" userId="66af4469-d72a-42ee-8d32-98b727c19f1e" providerId="ADAL" clId="{8C9690AA-ED08-4230-AB09-84D0B0057A63}" dt="2022-05-11T14:29:45.031" v="45"/>
          <ac:spMkLst>
            <pc:docMk/>
            <pc:sldMk cId="775160218" sldId="602"/>
            <ac:spMk id="4" creationId="{00000000-0000-0000-0000-000000000000}"/>
          </ac:spMkLst>
        </pc:spChg>
        <pc:picChg chg="mod">
          <ac:chgData name="Lingfen Sun" userId="66af4469-d72a-42ee-8d32-98b727c19f1e" providerId="ADAL" clId="{8C9690AA-ED08-4230-AB09-84D0B0057A63}" dt="2022-05-11T14:31:08.511" v="65" actId="1076"/>
          <ac:picMkLst>
            <pc:docMk/>
            <pc:sldMk cId="775160218" sldId="602"/>
            <ac:picMk id="14338" creationId="{00000000-0000-0000-0000-000000000000}"/>
          </ac:picMkLst>
        </pc:picChg>
      </pc:sldChg>
      <pc:sldChg chg="modSp add mod modTransition">
        <pc:chgData name="Lingfen Sun" userId="66af4469-d72a-42ee-8d32-98b727c19f1e" providerId="ADAL" clId="{8C9690AA-ED08-4230-AB09-84D0B0057A63}" dt="2022-05-11T14:31:16.153" v="68" actId="1076"/>
        <pc:sldMkLst>
          <pc:docMk/>
          <pc:sldMk cId="1481981224" sldId="603"/>
        </pc:sldMkLst>
        <pc:spChg chg="mod">
          <ac:chgData name="Lingfen Sun" userId="66af4469-d72a-42ee-8d32-98b727c19f1e" providerId="ADAL" clId="{8C9690AA-ED08-4230-AB09-84D0B0057A63}" dt="2022-05-11T14:29:45.031" v="45"/>
          <ac:spMkLst>
            <pc:docMk/>
            <pc:sldMk cId="1481981224" sldId="603"/>
            <ac:spMk id="4" creationId="{00000000-0000-0000-0000-000000000000}"/>
          </ac:spMkLst>
        </pc:spChg>
        <pc:picChg chg="mod">
          <ac:chgData name="Lingfen Sun" userId="66af4469-d72a-42ee-8d32-98b727c19f1e" providerId="ADAL" clId="{8C9690AA-ED08-4230-AB09-84D0B0057A63}" dt="2022-05-11T14:31:16.153" v="68" actId="1076"/>
          <ac:picMkLst>
            <pc:docMk/>
            <pc:sldMk cId="1481981224" sldId="603"/>
            <ac:picMk id="15363" creationId="{00000000-0000-0000-0000-000000000000}"/>
          </ac:picMkLst>
        </pc:picChg>
      </pc:sldChg>
      <pc:sldChg chg="modSp add mod modTransition">
        <pc:chgData name="Lingfen Sun" userId="66af4469-d72a-42ee-8d32-98b727c19f1e" providerId="ADAL" clId="{8C9690AA-ED08-4230-AB09-84D0B0057A63}" dt="2022-05-11T14:33:20.259" v="98" actId="1076"/>
        <pc:sldMkLst>
          <pc:docMk/>
          <pc:sldMk cId="0" sldId="604"/>
        </pc:sldMkLst>
        <pc:spChg chg="mod">
          <ac:chgData name="Lingfen Sun" userId="66af4469-d72a-42ee-8d32-98b727c19f1e" providerId="ADAL" clId="{8C9690AA-ED08-4230-AB09-84D0B0057A63}" dt="2022-05-11T14:29:45.031" v="45"/>
          <ac:spMkLst>
            <pc:docMk/>
            <pc:sldMk cId="0" sldId="604"/>
            <ac:spMk id="4" creationId="{00000000-0000-0000-0000-000000000000}"/>
          </ac:spMkLst>
        </pc:spChg>
        <pc:picChg chg="mod">
          <ac:chgData name="Lingfen Sun" userId="66af4469-d72a-42ee-8d32-98b727c19f1e" providerId="ADAL" clId="{8C9690AA-ED08-4230-AB09-84D0B0057A63}" dt="2022-05-11T14:33:20.259" v="98" actId="1076"/>
          <ac:picMkLst>
            <pc:docMk/>
            <pc:sldMk cId="0" sldId="604"/>
            <ac:picMk id="16387" creationId="{00000000-0000-0000-0000-000000000000}"/>
          </ac:picMkLst>
        </pc:picChg>
      </pc:sldChg>
      <pc:sldChg chg="modSp add mod modTransition">
        <pc:chgData name="Lingfen Sun" userId="66af4469-d72a-42ee-8d32-98b727c19f1e" providerId="ADAL" clId="{8C9690AA-ED08-4230-AB09-84D0B0057A63}" dt="2022-05-11T14:33:30.133" v="102" actId="14100"/>
        <pc:sldMkLst>
          <pc:docMk/>
          <pc:sldMk cId="0" sldId="605"/>
        </pc:sldMkLst>
        <pc:spChg chg="mod">
          <ac:chgData name="Lingfen Sun" userId="66af4469-d72a-42ee-8d32-98b727c19f1e" providerId="ADAL" clId="{8C9690AA-ED08-4230-AB09-84D0B0057A63}" dt="2022-05-11T14:29:45.031" v="45"/>
          <ac:spMkLst>
            <pc:docMk/>
            <pc:sldMk cId="0" sldId="605"/>
            <ac:spMk id="4" creationId="{00000000-0000-0000-0000-000000000000}"/>
          </ac:spMkLst>
        </pc:spChg>
        <pc:picChg chg="mod">
          <ac:chgData name="Lingfen Sun" userId="66af4469-d72a-42ee-8d32-98b727c19f1e" providerId="ADAL" clId="{8C9690AA-ED08-4230-AB09-84D0B0057A63}" dt="2022-05-11T14:33:30.133" v="102" actId="14100"/>
          <ac:picMkLst>
            <pc:docMk/>
            <pc:sldMk cId="0" sldId="605"/>
            <ac:picMk id="17411" creationId="{00000000-0000-0000-0000-000000000000}"/>
          </ac:picMkLst>
        </pc:picChg>
      </pc:sldChg>
      <pc:sldChg chg="modSp add mod modTransition">
        <pc:chgData name="Lingfen Sun" userId="66af4469-d72a-42ee-8d32-98b727c19f1e" providerId="ADAL" clId="{8C9690AA-ED08-4230-AB09-84D0B0057A63}" dt="2022-05-11T14:35:56.234" v="131" actId="1076"/>
        <pc:sldMkLst>
          <pc:docMk/>
          <pc:sldMk cId="1309882687" sldId="606"/>
        </pc:sldMkLst>
        <pc:spChg chg="mod">
          <ac:chgData name="Lingfen Sun" userId="66af4469-d72a-42ee-8d32-98b727c19f1e" providerId="ADAL" clId="{8C9690AA-ED08-4230-AB09-84D0B0057A63}" dt="2022-05-11T14:29:45.031" v="45"/>
          <ac:spMkLst>
            <pc:docMk/>
            <pc:sldMk cId="1309882687" sldId="606"/>
            <ac:spMk id="4" creationId="{00000000-0000-0000-0000-000000000000}"/>
          </ac:spMkLst>
        </pc:spChg>
        <pc:picChg chg="mod">
          <ac:chgData name="Lingfen Sun" userId="66af4469-d72a-42ee-8d32-98b727c19f1e" providerId="ADAL" clId="{8C9690AA-ED08-4230-AB09-84D0B0057A63}" dt="2022-05-11T14:35:56.234" v="131" actId="1076"/>
          <ac:picMkLst>
            <pc:docMk/>
            <pc:sldMk cId="1309882687" sldId="606"/>
            <ac:picMk id="9218" creationId="{00000000-0000-0000-0000-000000000000}"/>
          </ac:picMkLst>
        </pc:picChg>
      </pc:sldChg>
      <pc:sldChg chg="modSp add modTransition">
        <pc:chgData name="Lingfen Sun" userId="66af4469-d72a-42ee-8d32-98b727c19f1e" providerId="ADAL" clId="{8C9690AA-ED08-4230-AB09-84D0B0057A63}" dt="2022-05-11T14:29:45.031" v="45"/>
        <pc:sldMkLst>
          <pc:docMk/>
          <pc:sldMk cId="422608097" sldId="607"/>
        </pc:sldMkLst>
        <pc:spChg chg="mod">
          <ac:chgData name="Lingfen Sun" userId="66af4469-d72a-42ee-8d32-98b727c19f1e" providerId="ADAL" clId="{8C9690AA-ED08-4230-AB09-84D0B0057A63}" dt="2022-05-11T14:29:45.031" v="45"/>
          <ac:spMkLst>
            <pc:docMk/>
            <pc:sldMk cId="422608097" sldId="607"/>
            <ac:spMk id="4" creationId="{00000000-0000-0000-0000-000000000000}"/>
          </ac:spMkLst>
        </pc:spChg>
      </pc:sldChg>
      <pc:sldChg chg="modSp add mod modTransition">
        <pc:chgData name="Lingfen Sun" userId="66af4469-d72a-42ee-8d32-98b727c19f1e" providerId="ADAL" clId="{8C9690AA-ED08-4230-AB09-84D0B0057A63}" dt="2022-05-11T14:36:36.904" v="138" actId="20577"/>
        <pc:sldMkLst>
          <pc:docMk/>
          <pc:sldMk cId="407601800" sldId="609"/>
        </pc:sldMkLst>
        <pc:spChg chg="mod">
          <ac:chgData name="Lingfen Sun" userId="66af4469-d72a-42ee-8d32-98b727c19f1e" providerId="ADAL" clId="{8C9690AA-ED08-4230-AB09-84D0B0057A63}" dt="2022-05-11T14:29:45.031" v="45"/>
          <ac:spMkLst>
            <pc:docMk/>
            <pc:sldMk cId="407601800" sldId="609"/>
            <ac:spMk id="4" creationId="{00000000-0000-0000-0000-000000000000}"/>
          </ac:spMkLst>
        </pc:spChg>
        <pc:spChg chg="mod">
          <ac:chgData name="Lingfen Sun" userId="66af4469-d72a-42ee-8d32-98b727c19f1e" providerId="ADAL" clId="{8C9690AA-ED08-4230-AB09-84D0B0057A63}" dt="2022-05-11T14:36:36.904" v="138" actId="20577"/>
          <ac:spMkLst>
            <pc:docMk/>
            <pc:sldMk cId="407601800" sldId="609"/>
            <ac:spMk id="7" creationId="{00000000-0000-0000-0000-000000000000}"/>
          </ac:spMkLst>
        </pc:spChg>
        <pc:picChg chg="mod">
          <ac:chgData name="Lingfen Sun" userId="66af4469-d72a-42ee-8d32-98b727c19f1e" providerId="ADAL" clId="{8C9690AA-ED08-4230-AB09-84D0B0057A63}" dt="2022-05-11T14:36:31.787" v="137" actId="14100"/>
          <ac:picMkLst>
            <pc:docMk/>
            <pc:sldMk cId="407601800" sldId="609"/>
            <ac:picMk id="22531" creationId="{00000000-0000-0000-0000-000000000000}"/>
          </ac:picMkLst>
        </pc:picChg>
      </pc:sldChg>
      <pc:sldChg chg="modSp add modTransition">
        <pc:chgData name="Lingfen Sun" userId="66af4469-d72a-42ee-8d32-98b727c19f1e" providerId="ADAL" clId="{8C9690AA-ED08-4230-AB09-84D0B0057A63}" dt="2022-05-11T14:29:45.031" v="45"/>
        <pc:sldMkLst>
          <pc:docMk/>
          <pc:sldMk cId="90618670" sldId="610"/>
        </pc:sldMkLst>
        <pc:spChg chg="mod">
          <ac:chgData name="Lingfen Sun" userId="66af4469-d72a-42ee-8d32-98b727c19f1e" providerId="ADAL" clId="{8C9690AA-ED08-4230-AB09-84D0B0057A63}" dt="2022-05-11T14:29:45.031" v="45"/>
          <ac:spMkLst>
            <pc:docMk/>
            <pc:sldMk cId="90618670" sldId="610"/>
            <ac:spMk id="4" creationId="{00000000-0000-0000-0000-000000000000}"/>
          </ac:spMkLst>
        </pc:spChg>
      </pc:sldChg>
      <pc:sldChg chg="modSp add modTransition">
        <pc:chgData name="Lingfen Sun" userId="66af4469-d72a-42ee-8d32-98b727c19f1e" providerId="ADAL" clId="{8C9690AA-ED08-4230-AB09-84D0B0057A63}" dt="2022-05-11T14:29:45.031" v="45"/>
        <pc:sldMkLst>
          <pc:docMk/>
          <pc:sldMk cId="1616053661" sldId="612"/>
        </pc:sldMkLst>
        <pc:spChg chg="mod">
          <ac:chgData name="Lingfen Sun" userId="66af4469-d72a-42ee-8d32-98b727c19f1e" providerId="ADAL" clId="{8C9690AA-ED08-4230-AB09-84D0B0057A63}" dt="2022-05-11T14:29:45.031" v="45"/>
          <ac:spMkLst>
            <pc:docMk/>
            <pc:sldMk cId="1616053661" sldId="612"/>
            <ac:spMk id="4" creationId="{00000000-0000-0000-0000-000000000000}"/>
          </ac:spMkLst>
        </pc:spChg>
      </pc:sldChg>
      <pc:sldChg chg="modSp add del modTransition">
        <pc:chgData name="Lingfen Sun" userId="66af4469-d72a-42ee-8d32-98b727c19f1e" providerId="ADAL" clId="{8C9690AA-ED08-4230-AB09-84D0B0057A63}" dt="2022-05-11T14:38:04.800" v="151" actId="47"/>
        <pc:sldMkLst>
          <pc:docMk/>
          <pc:sldMk cId="1969968066" sldId="616"/>
        </pc:sldMkLst>
        <pc:spChg chg="mod">
          <ac:chgData name="Lingfen Sun" userId="66af4469-d72a-42ee-8d32-98b727c19f1e" providerId="ADAL" clId="{8C9690AA-ED08-4230-AB09-84D0B0057A63}" dt="2022-05-11T14:29:45.031" v="45"/>
          <ac:spMkLst>
            <pc:docMk/>
            <pc:sldMk cId="1969968066" sldId="616"/>
            <ac:spMk id="4" creationId="{00000000-0000-0000-0000-000000000000}"/>
          </ac:spMkLst>
        </pc:spChg>
      </pc:sldChg>
      <pc:sldChg chg="modSp add del modTransition">
        <pc:chgData name="Lingfen Sun" userId="66af4469-d72a-42ee-8d32-98b727c19f1e" providerId="ADAL" clId="{8C9690AA-ED08-4230-AB09-84D0B0057A63}" dt="2022-05-11T14:38:04.800" v="151" actId="47"/>
        <pc:sldMkLst>
          <pc:docMk/>
          <pc:sldMk cId="245480860" sldId="617"/>
        </pc:sldMkLst>
        <pc:spChg chg="mod">
          <ac:chgData name="Lingfen Sun" userId="66af4469-d72a-42ee-8d32-98b727c19f1e" providerId="ADAL" clId="{8C9690AA-ED08-4230-AB09-84D0B0057A63}" dt="2022-05-11T14:29:45.031" v="45"/>
          <ac:spMkLst>
            <pc:docMk/>
            <pc:sldMk cId="245480860" sldId="617"/>
            <ac:spMk id="4" creationId="{00000000-0000-0000-0000-000000000000}"/>
          </ac:spMkLst>
        </pc:spChg>
      </pc:sldChg>
      <pc:sldChg chg="modSp add del mod modTransition">
        <pc:chgData name="Lingfen Sun" userId="66af4469-d72a-42ee-8d32-98b727c19f1e" providerId="ADAL" clId="{8C9690AA-ED08-4230-AB09-84D0B0057A63}" dt="2022-05-11T14:38:04.800" v="151" actId="47"/>
        <pc:sldMkLst>
          <pc:docMk/>
          <pc:sldMk cId="1818278696" sldId="618"/>
        </pc:sldMkLst>
        <pc:spChg chg="mod">
          <ac:chgData name="Lingfen Sun" userId="66af4469-d72a-42ee-8d32-98b727c19f1e" providerId="ADAL" clId="{8C9690AA-ED08-4230-AB09-84D0B0057A63}" dt="2022-05-11T14:29:45.132" v="51" actId="27636"/>
          <ac:spMkLst>
            <pc:docMk/>
            <pc:sldMk cId="1818278696" sldId="618"/>
            <ac:spMk id="3" creationId="{00000000-0000-0000-0000-000000000000}"/>
          </ac:spMkLst>
        </pc:spChg>
        <pc:spChg chg="mod">
          <ac:chgData name="Lingfen Sun" userId="66af4469-d72a-42ee-8d32-98b727c19f1e" providerId="ADAL" clId="{8C9690AA-ED08-4230-AB09-84D0B0057A63}" dt="2022-05-11T14:29:45.031" v="45"/>
          <ac:spMkLst>
            <pc:docMk/>
            <pc:sldMk cId="1818278696" sldId="618"/>
            <ac:spMk id="4" creationId="{00000000-0000-0000-0000-000000000000}"/>
          </ac:spMkLst>
        </pc:spChg>
      </pc:sldChg>
      <pc:sldChg chg="add del modTransition">
        <pc:chgData name="Lingfen Sun" userId="66af4469-d72a-42ee-8d32-98b727c19f1e" providerId="ADAL" clId="{8C9690AA-ED08-4230-AB09-84D0B0057A63}" dt="2022-05-11T14:34:15.408" v="111" actId="2696"/>
        <pc:sldMkLst>
          <pc:docMk/>
          <pc:sldMk cId="2964925448" sldId="621"/>
        </pc:sldMkLst>
      </pc:sldChg>
      <pc:sldChg chg="modSp add mod modTransition">
        <pc:chgData name="Lingfen Sun" userId="66af4469-d72a-42ee-8d32-98b727c19f1e" providerId="ADAL" clId="{8C9690AA-ED08-4230-AB09-84D0B0057A63}" dt="2022-05-11T14:33:53.727" v="105" actId="1076"/>
        <pc:sldMkLst>
          <pc:docMk/>
          <pc:sldMk cId="0" sldId="622"/>
        </pc:sldMkLst>
        <pc:spChg chg="mod">
          <ac:chgData name="Lingfen Sun" userId="66af4469-d72a-42ee-8d32-98b727c19f1e" providerId="ADAL" clId="{8C9690AA-ED08-4230-AB09-84D0B0057A63}" dt="2022-05-11T14:29:45.031" v="45"/>
          <ac:spMkLst>
            <pc:docMk/>
            <pc:sldMk cId="0" sldId="622"/>
            <ac:spMk id="4" creationId="{00000000-0000-0000-0000-000000000000}"/>
          </ac:spMkLst>
        </pc:spChg>
        <pc:picChg chg="mod">
          <ac:chgData name="Lingfen Sun" userId="66af4469-d72a-42ee-8d32-98b727c19f1e" providerId="ADAL" clId="{8C9690AA-ED08-4230-AB09-84D0B0057A63}" dt="2022-05-11T14:33:53.727" v="105" actId="1076"/>
          <ac:picMkLst>
            <pc:docMk/>
            <pc:sldMk cId="0" sldId="622"/>
            <ac:picMk id="18434" creationId="{00000000-0000-0000-0000-000000000000}"/>
          </ac:picMkLst>
        </pc:picChg>
      </pc:sldChg>
      <pc:sldChg chg="modSp add mod modTransition">
        <pc:chgData name="Lingfen Sun" userId="66af4469-d72a-42ee-8d32-98b727c19f1e" providerId="ADAL" clId="{8C9690AA-ED08-4230-AB09-84D0B0057A63}" dt="2022-05-11T14:34:33.886" v="113" actId="113"/>
        <pc:sldMkLst>
          <pc:docMk/>
          <pc:sldMk cId="0" sldId="623"/>
        </pc:sldMkLst>
        <pc:spChg chg="mod">
          <ac:chgData name="Lingfen Sun" userId="66af4469-d72a-42ee-8d32-98b727c19f1e" providerId="ADAL" clId="{8C9690AA-ED08-4230-AB09-84D0B0057A63}" dt="2022-05-11T14:34:33.886" v="113" actId="113"/>
          <ac:spMkLst>
            <pc:docMk/>
            <pc:sldMk cId="0" sldId="623"/>
            <ac:spMk id="3" creationId="{00000000-0000-0000-0000-000000000000}"/>
          </ac:spMkLst>
        </pc:spChg>
        <pc:spChg chg="mod">
          <ac:chgData name="Lingfen Sun" userId="66af4469-d72a-42ee-8d32-98b727c19f1e" providerId="ADAL" clId="{8C9690AA-ED08-4230-AB09-84D0B0057A63}" dt="2022-05-11T14:29:45.031" v="45"/>
          <ac:spMkLst>
            <pc:docMk/>
            <pc:sldMk cId="0" sldId="623"/>
            <ac:spMk id="4" creationId="{00000000-0000-0000-0000-000000000000}"/>
          </ac:spMkLst>
        </pc:spChg>
      </pc:sldChg>
      <pc:sldChg chg="modSp add mod modTransition">
        <pc:chgData name="Lingfen Sun" userId="66af4469-d72a-42ee-8d32-98b727c19f1e" providerId="ADAL" clId="{8C9690AA-ED08-4230-AB09-84D0B0057A63}" dt="2022-05-11T14:35:40.612" v="127" actId="1076"/>
        <pc:sldMkLst>
          <pc:docMk/>
          <pc:sldMk cId="0" sldId="624"/>
        </pc:sldMkLst>
        <pc:spChg chg="mod">
          <ac:chgData name="Lingfen Sun" userId="66af4469-d72a-42ee-8d32-98b727c19f1e" providerId="ADAL" clId="{8C9690AA-ED08-4230-AB09-84D0B0057A63}" dt="2022-05-11T14:29:45.031" v="45"/>
          <ac:spMkLst>
            <pc:docMk/>
            <pc:sldMk cId="0" sldId="624"/>
            <ac:spMk id="4" creationId="{00000000-0000-0000-0000-000000000000}"/>
          </ac:spMkLst>
        </pc:spChg>
        <pc:picChg chg="mod">
          <ac:chgData name="Lingfen Sun" userId="66af4469-d72a-42ee-8d32-98b727c19f1e" providerId="ADAL" clId="{8C9690AA-ED08-4230-AB09-84D0B0057A63}" dt="2022-05-11T14:35:33.978" v="124" actId="14100"/>
          <ac:picMkLst>
            <pc:docMk/>
            <pc:sldMk cId="0" sldId="624"/>
            <ac:picMk id="24580" creationId="{00000000-0000-0000-0000-000000000000}"/>
          </ac:picMkLst>
        </pc:picChg>
        <pc:picChg chg="mod">
          <ac:chgData name="Lingfen Sun" userId="66af4469-d72a-42ee-8d32-98b727c19f1e" providerId="ADAL" clId="{8C9690AA-ED08-4230-AB09-84D0B0057A63}" dt="2022-05-11T14:35:40.612" v="127" actId="1076"/>
          <ac:picMkLst>
            <pc:docMk/>
            <pc:sldMk cId="0" sldId="624"/>
            <ac:picMk id="24581" creationId="{00000000-0000-0000-0000-000000000000}"/>
          </ac:picMkLst>
        </pc:picChg>
      </pc:sldChg>
      <pc:sldChg chg="modSp add mod modTransition">
        <pc:chgData name="Lingfen Sun" userId="66af4469-d72a-42ee-8d32-98b727c19f1e" providerId="ADAL" clId="{8C9690AA-ED08-4230-AB09-84D0B0057A63}" dt="2022-05-11T14:36:09.435" v="134" actId="1076"/>
        <pc:sldMkLst>
          <pc:docMk/>
          <pc:sldMk cId="0" sldId="625"/>
        </pc:sldMkLst>
        <pc:spChg chg="mod">
          <ac:chgData name="Lingfen Sun" userId="66af4469-d72a-42ee-8d32-98b727c19f1e" providerId="ADAL" clId="{8C9690AA-ED08-4230-AB09-84D0B0057A63}" dt="2022-05-11T14:29:45.031" v="45"/>
          <ac:spMkLst>
            <pc:docMk/>
            <pc:sldMk cId="0" sldId="625"/>
            <ac:spMk id="4" creationId="{00000000-0000-0000-0000-000000000000}"/>
          </ac:spMkLst>
        </pc:spChg>
        <pc:picChg chg="mod">
          <ac:chgData name="Lingfen Sun" userId="66af4469-d72a-42ee-8d32-98b727c19f1e" providerId="ADAL" clId="{8C9690AA-ED08-4230-AB09-84D0B0057A63}" dt="2022-05-11T14:36:09.435" v="134" actId="1076"/>
          <ac:picMkLst>
            <pc:docMk/>
            <pc:sldMk cId="0" sldId="625"/>
            <ac:picMk id="31747" creationId="{00000000-0000-0000-0000-000000000000}"/>
          </ac:picMkLst>
        </pc:picChg>
      </pc:sldChg>
      <pc:sldChg chg="modSp add modTransition">
        <pc:chgData name="Lingfen Sun" userId="66af4469-d72a-42ee-8d32-98b727c19f1e" providerId="ADAL" clId="{8C9690AA-ED08-4230-AB09-84D0B0057A63}" dt="2022-05-11T14:29:45.031" v="45"/>
        <pc:sldMkLst>
          <pc:docMk/>
          <pc:sldMk cId="0" sldId="626"/>
        </pc:sldMkLst>
        <pc:spChg chg="mod">
          <ac:chgData name="Lingfen Sun" userId="66af4469-d72a-42ee-8d32-98b727c19f1e" providerId="ADAL" clId="{8C9690AA-ED08-4230-AB09-84D0B0057A63}" dt="2022-05-11T14:29:45.031" v="45"/>
          <ac:spMkLst>
            <pc:docMk/>
            <pc:sldMk cId="0" sldId="626"/>
            <ac:spMk id="4" creationId="{00000000-0000-0000-0000-000000000000}"/>
          </ac:spMkLst>
        </pc:spChg>
      </pc:sldChg>
      <pc:sldChg chg="modSp add mod modTransition">
        <pc:chgData name="Lingfen Sun" userId="66af4469-d72a-42ee-8d32-98b727c19f1e" providerId="ADAL" clId="{8C9690AA-ED08-4230-AB09-84D0B0057A63}" dt="2022-05-11T14:36:20.860" v="136" actId="14100"/>
        <pc:sldMkLst>
          <pc:docMk/>
          <pc:sldMk cId="0" sldId="627"/>
        </pc:sldMkLst>
        <pc:spChg chg="mod">
          <ac:chgData name="Lingfen Sun" userId="66af4469-d72a-42ee-8d32-98b727c19f1e" providerId="ADAL" clId="{8C9690AA-ED08-4230-AB09-84D0B0057A63}" dt="2022-05-11T14:29:45.031" v="45"/>
          <ac:spMkLst>
            <pc:docMk/>
            <pc:sldMk cId="0" sldId="627"/>
            <ac:spMk id="4" creationId="{00000000-0000-0000-0000-000000000000}"/>
          </ac:spMkLst>
        </pc:spChg>
        <pc:picChg chg="mod">
          <ac:chgData name="Lingfen Sun" userId="66af4469-d72a-42ee-8d32-98b727c19f1e" providerId="ADAL" clId="{8C9690AA-ED08-4230-AB09-84D0B0057A63}" dt="2022-05-11T14:36:20.860" v="136" actId="14100"/>
          <ac:picMkLst>
            <pc:docMk/>
            <pc:sldMk cId="0" sldId="627"/>
            <ac:picMk id="32773" creationId="{00000000-0000-0000-0000-000000000000}"/>
          </ac:picMkLst>
        </pc:picChg>
      </pc:sldChg>
      <pc:sldChg chg="modSp add modTransition">
        <pc:chgData name="Lingfen Sun" userId="66af4469-d72a-42ee-8d32-98b727c19f1e" providerId="ADAL" clId="{8C9690AA-ED08-4230-AB09-84D0B0057A63}" dt="2022-05-11T14:29:45.031" v="45"/>
        <pc:sldMkLst>
          <pc:docMk/>
          <pc:sldMk cId="0" sldId="628"/>
        </pc:sldMkLst>
        <pc:spChg chg="mod">
          <ac:chgData name="Lingfen Sun" userId="66af4469-d72a-42ee-8d32-98b727c19f1e" providerId="ADAL" clId="{8C9690AA-ED08-4230-AB09-84D0B0057A63}" dt="2022-05-11T14:29:45.031" v="45"/>
          <ac:spMkLst>
            <pc:docMk/>
            <pc:sldMk cId="0" sldId="628"/>
            <ac:spMk id="4" creationId="{00000000-0000-0000-0000-000000000000}"/>
          </ac:spMkLst>
        </pc:spChg>
      </pc:sldChg>
      <pc:sldChg chg="modSp add modTransition">
        <pc:chgData name="Lingfen Sun" userId="66af4469-d72a-42ee-8d32-98b727c19f1e" providerId="ADAL" clId="{8C9690AA-ED08-4230-AB09-84D0B0057A63}" dt="2022-05-11T14:29:45.031" v="45"/>
        <pc:sldMkLst>
          <pc:docMk/>
          <pc:sldMk cId="0" sldId="629"/>
        </pc:sldMkLst>
        <pc:spChg chg="mod">
          <ac:chgData name="Lingfen Sun" userId="66af4469-d72a-42ee-8d32-98b727c19f1e" providerId="ADAL" clId="{8C9690AA-ED08-4230-AB09-84D0B0057A63}" dt="2022-05-11T14:29:45.031" v="45"/>
          <ac:spMkLst>
            <pc:docMk/>
            <pc:sldMk cId="0" sldId="629"/>
            <ac:spMk id="4" creationId="{00000000-0000-0000-0000-000000000000}"/>
          </ac:spMkLst>
        </pc:spChg>
      </pc:sldChg>
      <pc:sldChg chg="modSp add modTransition">
        <pc:chgData name="Lingfen Sun" userId="66af4469-d72a-42ee-8d32-98b727c19f1e" providerId="ADAL" clId="{8C9690AA-ED08-4230-AB09-84D0B0057A63}" dt="2022-05-11T14:29:45.031" v="45"/>
        <pc:sldMkLst>
          <pc:docMk/>
          <pc:sldMk cId="0" sldId="630"/>
        </pc:sldMkLst>
        <pc:spChg chg="mod">
          <ac:chgData name="Lingfen Sun" userId="66af4469-d72a-42ee-8d32-98b727c19f1e" providerId="ADAL" clId="{8C9690AA-ED08-4230-AB09-84D0B0057A63}" dt="2022-05-11T14:29:45.031" v="45"/>
          <ac:spMkLst>
            <pc:docMk/>
            <pc:sldMk cId="0" sldId="630"/>
            <ac:spMk id="4" creationId="{00000000-0000-0000-0000-000000000000}"/>
          </ac:spMkLst>
        </pc:spChg>
      </pc:sldChg>
      <pc:sldChg chg="modSp add mod modTransition">
        <pc:chgData name="Lingfen Sun" userId="66af4469-d72a-42ee-8d32-98b727c19f1e" providerId="ADAL" clId="{8C9690AA-ED08-4230-AB09-84D0B0057A63}" dt="2022-05-11T14:36:59.749" v="141" actId="14100"/>
        <pc:sldMkLst>
          <pc:docMk/>
          <pc:sldMk cId="0" sldId="631"/>
        </pc:sldMkLst>
        <pc:spChg chg="mod">
          <ac:chgData name="Lingfen Sun" userId="66af4469-d72a-42ee-8d32-98b727c19f1e" providerId="ADAL" clId="{8C9690AA-ED08-4230-AB09-84D0B0057A63}" dt="2022-05-11T14:29:45.031" v="45"/>
          <ac:spMkLst>
            <pc:docMk/>
            <pc:sldMk cId="0" sldId="631"/>
            <ac:spMk id="4" creationId="{00000000-0000-0000-0000-000000000000}"/>
          </ac:spMkLst>
        </pc:spChg>
        <pc:picChg chg="mod">
          <ac:chgData name="Lingfen Sun" userId="66af4469-d72a-42ee-8d32-98b727c19f1e" providerId="ADAL" clId="{8C9690AA-ED08-4230-AB09-84D0B0057A63}" dt="2022-05-11T14:36:59.749" v="141" actId="14100"/>
          <ac:picMkLst>
            <pc:docMk/>
            <pc:sldMk cId="0" sldId="631"/>
            <ac:picMk id="36866" creationId="{00000000-0000-0000-0000-000000000000}"/>
          </ac:picMkLst>
        </pc:picChg>
      </pc:sldChg>
      <pc:sldChg chg="modSp add modTransition">
        <pc:chgData name="Lingfen Sun" userId="66af4469-d72a-42ee-8d32-98b727c19f1e" providerId="ADAL" clId="{8C9690AA-ED08-4230-AB09-84D0B0057A63}" dt="2022-05-11T14:29:45.031" v="45"/>
        <pc:sldMkLst>
          <pc:docMk/>
          <pc:sldMk cId="0" sldId="632"/>
        </pc:sldMkLst>
        <pc:spChg chg="mod">
          <ac:chgData name="Lingfen Sun" userId="66af4469-d72a-42ee-8d32-98b727c19f1e" providerId="ADAL" clId="{8C9690AA-ED08-4230-AB09-84D0B0057A63}" dt="2022-05-11T14:29:45.031" v="45"/>
          <ac:spMkLst>
            <pc:docMk/>
            <pc:sldMk cId="0" sldId="632"/>
            <ac:spMk id="4" creationId="{00000000-0000-0000-0000-000000000000}"/>
          </ac:spMkLst>
        </pc:spChg>
      </pc:sldChg>
      <pc:sldChg chg="modSp add mod modTransition">
        <pc:chgData name="Lingfen Sun" userId="66af4469-d72a-42ee-8d32-98b727c19f1e" providerId="ADAL" clId="{8C9690AA-ED08-4230-AB09-84D0B0057A63}" dt="2022-05-11T14:37:13.314" v="145" actId="1076"/>
        <pc:sldMkLst>
          <pc:docMk/>
          <pc:sldMk cId="0" sldId="633"/>
        </pc:sldMkLst>
        <pc:spChg chg="mod">
          <ac:chgData name="Lingfen Sun" userId="66af4469-d72a-42ee-8d32-98b727c19f1e" providerId="ADAL" clId="{8C9690AA-ED08-4230-AB09-84D0B0057A63}" dt="2022-05-11T14:29:45.031" v="45"/>
          <ac:spMkLst>
            <pc:docMk/>
            <pc:sldMk cId="0" sldId="633"/>
            <ac:spMk id="4" creationId="{00000000-0000-0000-0000-000000000000}"/>
          </ac:spMkLst>
        </pc:spChg>
        <pc:picChg chg="mod">
          <ac:chgData name="Lingfen Sun" userId="66af4469-d72a-42ee-8d32-98b727c19f1e" providerId="ADAL" clId="{8C9690AA-ED08-4230-AB09-84D0B0057A63}" dt="2022-05-11T14:37:13.314" v="145" actId="1076"/>
          <ac:picMkLst>
            <pc:docMk/>
            <pc:sldMk cId="0" sldId="633"/>
            <ac:picMk id="39938" creationId="{00000000-0000-0000-0000-000000000000}"/>
          </ac:picMkLst>
        </pc:picChg>
      </pc:sldChg>
      <pc:sldMasterChg chg="del delSldLayout">
        <pc:chgData name="Lingfen Sun" userId="66af4469-d72a-42ee-8d32-98b727c19f1e" providerId="ADAL" clId="{8C9690AA-ED08-4230-AB09-84D0B0057A63}" dt="2022-05-11T14:30:06.360" v="52" actId="47"/>
        <pc:sldMasterMkLst>
          <pc:docMk/>
          <pc:sldMasterMk cId="1461159033" sldId="2147483696"/>
        </pc:sldMasterMkLst>
        <pc:sldLayoutChg chg="del">
          <pc:chgData name="Lingfen Sun" userId="66af4469-d72a-42ee-8d32-98b727c19f1e" providerId="ADAL" clId="{8C9690AA-ED08-4230-AB09-84D0B0057A63}" dt="2022-05-11T14:30:06.360" v="52" actId="47"/>
          <pc:sldLayoutMkLst>
            <pc:docMk/>
            <pc:sldMasterMk cId="1461159033" sldId="2147483696"/>
            <pc:sldLayoutMk cId="213230796" sldId="2147483697"/>
          </pc:sldLayoutMkLst>
        </pc:sldLayoutChg>
        <pc:sldLayoutChg chg="del">
          <pc:chgData name="Lingfen Sun" userId="66af4469-d72a-42ee-8d32-98b727c19f1e" providerId="ADAL" clId="{8C9690AA-ED08-4230-AB09-84D0B0057A63}" dt="2022-05-11T14:30:06.360" v="52" actId="47"/>
          <pc:sldLayoutMkLst>
            <pc:docMk/>
            <pc:sldMasterMk cId="1461159033" sldId="2147483696"/>
            <pc:sldLayoutMk cId="2987509916" sldId="2147483698"/>
          </pc:sldLayoutMkLst>
        </pc:sldLayoutChg>
        <pc:sldLayoutChg chg="del">
          <pc:chgData name="Lingfen Sun" userId="66af4469-d72a-42ee-8d32-98b727c19f1e" providerId="ADAL" clId="{8C9690AA-ED08-4230-AB09-84D0B0057A63}" dt="2022-05-11T14:30:06.360" v="52" actId="47"/>
          <pc:sldLayoutMkLst>
            <pc:docMk/>
            <pc:sldMasterMk cId="1461159033" sldId="2147483696"/>
            <pc:sldLayoutMk cId="4066415066" sldId="2147483699"/>
          </pc:sldLayoutMkLst>
        </pc:sldLayoutChg>
        <pc:sldLayoutChg chg="del">
          <pc:chgData name="Lingfen Sun" userId="66af4469-d72a-42ee-8d32-98b727c19f1e" providerId="ADAL" clId="{8C9690AA-ED08-4230-AB09-84D0B0057A63}" dt="2022-05-11T14:30:06.360" v="52" actId="47"/>
          <pc:sldLayoutMkLst>
            <pc:docMk/>
            <pc:sldMasterMk cId="1461159033" sldId="2147483696"/>
            <pc:sldLayoutMk cId="2766208352" sldId="2147483700"/>
          </pc:sldLayoutMkLst>
        </pc:sldLayoutChg>
        <pc:sldLayoutChg chg="del">
          <pc:chgData name="Lingfen Sun" userId="66af4469-d72a-42ee-8d32-98b727c19f1e" providerId="ADAL" clId="{8C9690AA-ED08-4230-AB09-84D0B0057A63}" dt="2022-05-11T14:30:06.360" v="52" actId="47"/>
          <pc:sldLayoutMkLst>
            <pc:docMk/>
            <pc:sldMasterMk cId="1461159033" sldId="2147483696"/>
            <pc:sldLayoutMk cId="3098844605" sldId="2147483701"/>
          </pc:sldLayoutMkLst>
        </pc:sldLayoutChg>
        <pc:sldLayoutChg chg="del">
          <pc:chgData name="Lingfen Sun" userId="66af4469-d72a-42ee-8d32-98b727c19f1e" providerId="ADAL" clId="{8C9690AA-ED08-4230-AB09-84D0B0057A63}" dt="2022-05-11T14:30:06.360" v="52" actId="47"/>
          <pc:sldLayoutMkLst>
            <pc:docMk/>
            <pc:sldMasterMk cId="1461159033" sldId="2147483696"/>
            <pc:sldLayoutMk cId="3265348591" sldId="2147483702"/>
          </pc:sldLayoutMkLst>
        </pc:sldLayoutChg>
        <pc:sldLayoutChg chg="del">
          <pc:chgData name="Lingfen Sun" userId="66af4469-d72a-42ee-8d32-98b727c19f1e" providerId="ADAL" clId="{8C9690AA-ED08-4230-AB09-84D0B0057A63}" dt="2022-05-11T14:30:06.360" v="52" actId="47"/>
          <pc:sldLayoutMkLst>
            <pc:docMk/>
            <pc:sldMasterMk cId="1461159033" sldId="2147483696"/>
            <pc:sldLayoutMk cId="2275334109" sldId="2147483703"/>
          </pc:sldLayoutMkLst>
        </pc:sldLayoutChg>
        <pc:sldLayoutChg chg="del">
          <pc:chgData name="Lingfen Sun" userId="66af4469-d72a-42ee-8d32-98b727c19f1e" providerId="ADAL" clId="{8C9690AA-ED08-4230-AB09-84D0B0057A63}" dt="2022-05-11T14:30:06.360" v="52" actId="47"/>
          <pc:sldLayoutMkLst>
            <pc:docMk/>
            <pc:sldMasterMk cId="1461159033" sldId="2147483696"/>
            <pc:sldLayoutMk cId="611680959" sldId="2147483704"/>
          </pc:sldLayoutMkLst>
        </pc:sldLayoutChg>
        <pc:sldLayoutChg chg="del">
          <pc:chgData name="Lingfen Sun" userId="66af4469-d72a-42ee-8d32-98b727c19f1e" providerId="ADAL" clId="{8C9690AA-ED08-4230-AB09-84D0B0057A63}" dt="2022-05-11T14:30:06.360" v="52" actId="47"/>
          <pc:sldLayoutMkLst>
            <pc:docMk/>
            <pc:sldMasterMk cId="1461159033" sldId="2147483696"/>
            <pc:sldLayoutMk cId="990236398" sldId="2147483705"/>
          </pc:sldLayoutMkLst>
        </pc:sldLayoutChg>
        <pc:sldLayoutChg chg="del">
          <pc:chgData name="Lingfen Sun" userId="66af4469-d72a-42ee-8d32-98b727c19f1e" providerId="ADAL" clId="{8C9690AA-ED08-4230-AB09-84D0B0057A63}" dt="2022-05-11T14:30:06.360" v="52" actId="47"/>
          <pc:sldLayoutMkLst>
            <pc:docMk/>
            <pc:sldMasterMk cId="1461159033" sldId="2147483696"/>
            <pc:sldLayoutMk cId="3817908656" sldId="2147483706"/>
          </pc:sldLayoutMkLst>
        </pc:sldLayoutChg>
        <pc:sldLayoutChg chg="del">
          <pc:chgData name="Lingfen Sun" userId="66af4469-d72a-42ee-8d32-98b727c19f1e" providerId="ADAL" clId="{8C9690AA-ED08-4230-AB09-84D0B0057A63}" dt="2022-05-11T14:30:06.360" v="52" actId="47"/>
          <pc:sldLayoutMkLst>
            <pc:docMk/>
            <pc:sldMasterMk cId="1461159033" sldId="2147483696"/>
            <pc:sldLayoutMk cId="1363156506" sldId="214748370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5/16/2022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43000" y="685800"/>
            <a:ext cx="4572000" cy="3429000"/>
          </a:xfrm>
          <a:ln/>
        </p:spPr>
      </p:sp>
      <p:sp>
        <p:nvSpPr>
          <p:cNvPr id="66563" name="Notes Placeholder 2"/>
          <p:cNvSpPr>
            <a:spLocks noGrp="1"/>
          </p:cNvSpPr>
          <p:nvPr>
            <p:ph type="body" idx="1"/>
          </p:nvPr>
        </p:nvSpPr>
        <p:spPr>
          <a:noFill/>
          <a:ln/>
        </p:spPr>
        <p:txBody>
          <a:bodyPr/>
          <a:lstStyle/>
          <a:p>
            <a:endParaRPr lang="en-US">
              <a:latin typeface="Arial" pitchFamily="34" charset="0"/>
              <a:ea typeface="ＭＳ Ｐゴシック" pitchFamily="34" charset="-128"/>
            </a:endParaRPr>
          </a:p>
        </p:txBody>
      </p:sp>
      <p:sp>
        <p:nvSpPr>
          <p:cNvPr id="66564" name="Slide Number Placeholder 3"/>
          <p:cNvSpPr>
            <a:spLocks noGrp="1"/>
          </p:cNvSpPr>
          <p:nvPr>
            <p:ph type="sldNum" sz="quarter" idx="5"/>
          </p:nvPr>
        </p:nvSpPr>
        <p:spPr>
          <a:noFill/>
        </p:spPr>
        <p:txBody>
          <a:bodyPr/>
          <a:lstStyle/>
          <a:p>
            <a:fld id="{436971C3-8994-4A28-8BEF-2D2058967DC4}" type="slidenum">
              <a:rPr lang="en-GB" smtClean="0"/>
              <a:pPr/>
              <a:t>2</a:t>
            </a:fld>
            <a:endParaRPr lang="en-GB"/>
          </a:p>
        </p:txBody>
      </p:sp>
    </p:spTree>
    <p:extLst>
      <p:ext uri="{BB962C8B-B14F-4D97-AF65-F5344CB8AC3E}">
        <p14:creationId xmlns:p14="http://schemas.microsoft.com/office/powerpoint/2010/main" val="2081135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11</a:t>
            </a:fld>
            <a:endParaRPr lang="en-GB"/>
          </a:p>
        </p:txBody>
      </p:sp>
    </p:spTree>
    <p:extLst>
      <p:ext uri="{BB962C8B-B14F-4D97-AF65-F5344CB8AC3E}">
        <p14:creationId xmlns:p14="http://schemas.microsoft.com/office/powerpoint/2010/main" val="1683189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12</a:t>
            </a:fld>
            <a:endParaRPr lang="en-GB"/>
          </a:p>
        </p:txBody>
      </p:sp>
    </p:spTree>
    <p:extLst>
      <p:ext uri="{BB962C8B-B14F-4D97-AF65-F5344CB8AC3E}">
        <p14:creationId xmlns:p14="http://schemas.microsoft.com/office/powerpoint/2010/main" val="3519847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13</a:t>
            </a:fld>
            <a:endParaRPr lang="en-GB"/>
          </a:p>
        </p:txBody>
      </p:sp>
    </p:spTree>
    <p:extLst>
      <p:ext uri="{BB962C8B-B14F-4D97-AF65-F5344CB8AC3E}">
        <p14:creationId xmlns:p14="http://schemas.microsoft.com/office/powerpoint/2010/main" val="2031032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14</a:t>
            </a:fld>
            <a:endParaRPr lang="en-GB"/>
          </a:p>
        </p:txBody>
      </p:sp>
    </p:spTree>
    <p:extLst>
      <p:ext uri="{BB962C8B-B14F-4D97-AF65-F5344CB8AC3E}">
        <p14:creationId xmlns:p14="http://schemas.microsoft.com/office/powerpoint/2010/main" val="1161637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15</a:t>
            </a:fld>
            <a:endParaRPr lang="en-GB"/>
          </a:p>
        </p:txBody>
      </p:sp>
    </p:spTree>
    <p:extLst>
      <p:ext uri="{BB962C8B-B14F-4D97-AF65-F5344CB8AC3E}">
        <p14:creationId xmlns:p14="http://schemas.microsoft.com/office/powerpoint/2010/main" val="131664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16</a:t>
            </a:fld>
            <a:endParaRPr lang="en-GB"/>
          </a:p>
        </p:txBody>
      </p:sp>
    </p:spTree>
    <p:extLst>
      <p:ext uri="{BB962C8B-B14F-4D97-AF65-F5344CB8AC3E}">
        <p14:creationId xmlns:p14="http://schemas.microsoft.com/office/powerpoint/2010/main" val="3284764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17</a:t>
            </a:fld>
            <a:endParaRPr lang="en-GB"/>
          </a:p>
        </p:txBody>
      </p:sp>
    </p:spTree>
    <p:extLst>
      <p:ext uri="{BB962C8B-B14F-4D97-AF65-F5344CB8AC3E}">
        <p14:creationId xmlns:p14="http://schemas.microsoft.com/office/powerpoint/2010/main" val="1392057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18</a:t>
            </a:fld>
            <a:endParaRPr lang="en-GB"/>
          </a:p>
        </p:txBody>
      </p:sp>
    </p:spTree>
    <p:extLst>
      <p:ext uri="{BB962C8B-B14F-4D97-AF65-F5344CB8AC3E}">
        <p14:creationId xmlns:p14="http://schemas.microsoft.com/office/powerpoint/2010/main" val="1814891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19</a:t>
            </a:fld>
            <a:endParaRPr lang="en-GB"/>
          </a:p>
        </p:txBody>
      </p:sp>
    </p:spTree>
    <p:extLst>
      <p:ext uri="{BB962C8B-B14F-4D97-AF65-F5344CB8AC3E}">
        <p14:creationId xmlns:p14="http://schemas.microsoft.com/office/powerpoint/2010/main" val="2616291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20</a:t>
            </a:fld>
            <a:endParaRPr lang="en-GB"/>
          </a:p>
        </p:txBody>
      </p:sp>
    </p:spTree>
    <p:extLst>
      <p:ext uri="{BB962C8B-B14F-4D97-AF65-F5344CB8AC3E}">
        <p14:creationId xmlns:p14="http://schemas.microsoft.com/office/powerpoint/2010/main" val="3833378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3</a:t>
            </a:fld>
            <a:endParaRPr lang="en-GB"/>
          </a:p>
        </p:txBody>
      </p:sp>
    </p:spTree>
    <p:extLst>
      <p:ext uri="{BB962C8B-B14F-4D97-AF65-F5344CB8AC3E}">
        <p14:creationId xmlns:p14="http://schemas.microsoft.com/office/powerpoint/2010/main" val="3258564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21</a:t>
            </a:fld>
            <a:endParaRPr lang="en-GB"/>
          </a:p>
        </p:txBody>
      </p:sp>
    </p:spTree>
    <p:extLst>
      <p:ext uri="{BB962C8B-B14F-4D97-AF65-F5344CB8AC3E}">
        <p14:creationId xmlns:p14="http://schemas.microsoft.com/office/powerpoint/2010/main" val="1933297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22</a:t>
            </a:fld>
            <a:endParaRPr lang="en-GB"/>
          </a:p>
        </p:txBody>
      </p:sp>
    </p:spTree>
    <p:extLst>
      <p:ext uri="{BB962C8B-B14F-4D97-AF65-F5344CB8AC3E}">
        <p14:creationId xmlns:p14="http://schemas.microsoft.com/office/powerpoint/2010/main" val="1662913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23</a:t>
            </a:fld>
            <a:endParaRPr lang="en-GB"/>
          </a:p>
        </p:txBody>
      </p:sp>
    </p:spTree>
    <p:extLst>
      <p:ext uri="{BB962C8B-B14F-4D97-AF65-F5344CB8AC3E}">
        <p14:creationId xmlns:p14="http://schemas.microsoft.com/office/powerpoint/2010/main" val="828367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24</a:t>
            </a:fld>
            <a:endParaRPr lang="en-GB"/>
          </a:p>
        </p:txBody>
      </p:sp>
    </p:spTree>
    <p:extLst>
      <p:ext uri="{BB962C8B-B14F-4D97-AF65-F5344CB8AC3E}">
        <p14:creationId xmlns:p14="http://schemas.microsoft.com/office/powerpoint/2010/main" val="2798073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25</a:t>
            </a:fld>
            <a:endParaRPr lang="en-GB"/>
          </a:p>
        </p:txBody>
      </p:sp>
    </p:spTree>
    <p:extLst>
      <p:ext uri="{BB962C8B-B14F-4D97-AF65-F5344CB8AC3E}">
        <p14:creationId xmlns:p14="http://schemas.microsoft.com/office/powerpoint/2010/main" val="930221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26</a:t>
            </a:fld>
            <a:endParaRPr lang="en-GB"/>
          </a:p>
        </p:txBody>
      </p:sp>
    </p:spTree>
    <p:extLst>
      <p:ext uri="{BB962C8B-B14F-4D97-AF65-F5344CB8AC3E}">
        <p14:creationId xmlns:p14="http://schemas.microsoft.com/office/powerpoint/2010/main" val="1267229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27</a:t>
            </a:fld>
            <a:endParaRPr lang="en-GB"/>
          </a:p>
        </p:txBody>
      </p:sp>
    </p:spTree>
    <p:extLst>
      <p:ext uri="{BB962C8B-B14F-4D97-AF65-F5344CB8AC3E}">
        <p14:creationId xmlns:p14="http://schemas.microsoft.com/office/powerpoint/2010/main" val="3366248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28</a:t>
            </a:fld>
            <a:endParaRPr lang="en-GB"/>
          </a:p>
        </p:txBody>
      </p:sp>
    </p:spTree>
    <p:extLst>
      <p:ext uri="{BB962C8B-B14F-4D97-AF65-F5344CB8AC3E}">
        <p14:creationId xmlns:p14="http://schemas.microsoft.com/office/powerpoint/2010/main" val="18180464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29</a:t>
            </a:fld>
            <a:endParaRPr lang="en-GB"/>
          </a:p>
        </p:txBody>
      </p:sp>
    </p:spTree>
    <p:extLst>
      <p:ext uri="{BB962C8B-B14F-4D97-AF65-F5344CB8AC3E}">
        <p14:creationId xmlns:p14="http://schemas.microsoft.com/office/powerpoint/2010/main" val="1631438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30</a:t>
            </a:fld>
            <a:endParaRPr lang="en-GB"/>
          </a:p>
        </p:txBody>
      </p:sp>
    </p:spTree>
    <p:extLst>
      <p:ext uri="{BB962C8B-B14F-4D97-AF65-F5344CB8AC3E}">
        <p14:creationId xmlns:p14="http://schemas.microsoft.com/office/powerpoint/2010/main" val="700027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4</a:t>
            </a:fld>
            <a:endParaRPr lang="en-GB"/>
          </a:p>
        </p:txBody>
      </p:sp>
    </p:spTree>
    <p:extLst>
      <p:ext uri="{BB962C8B-B14F-4D97-AF65-F5344CB8AC3E}">
        <p14:creationId xmlns:p14="http://schemas.microsoft.com/office/powerpoint/2010/main" val="7765584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31</a:t>
            </a:fld>
            <a:endParaRPr lang="en-GB"/>
          </a:p>
        </p:txBody>
      </p:sp>
    </p:spTree>
    <p:extLst>
      <p:ext uri="{BB962C8B-B14F-4D97-AF65-F5344CB8AC3E}">
        <p14:creationId xmlns:p14="http://schemas.microsoft.com/office/powerpoint/2010/main" val="24997148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32</a:t>
            </a:fld>
            <a:endParaRPr lang="en-GB"/>
          </a:p>
        </p:txBody>
      </p:sp>
    </p:spTree>
    <p:extLst>
      <p:ext uri="{BB962C8B-B14F-4D97-AF65-F5344CB8AC3E}">
        <p14:creationId xmlns:p14="http://schemas.microsoft.com/office/powerpoint/2010/main" val="798811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33</a:t>
            </a:fld>
            <a:endParaRPr lang="en-GB"/>
          </a:p>
        </p:txBody>
      </p:sp>
    </p:spTree>
    <p:extLst>
      <p:ext uri="{BB962C8B-B14F-4D97-AF65-F5344CB8AC3E}">
        <p14:creationId xmlns:p14="http://schemas.microsoft.com/office/powerpoint/2010/main" val="32471158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34</a:t>
            </a:fld>
            <a:endParaRPr lang="en-GB"/>
          </a:p>
        </p:txBody>
      </p:sp>
    </p:spTree>
    <p:extLst>
      <p:ext uri="{BB962C8B-B14F-4D97-AF65-F5344CB8AC3E}">
        <p14:creationId xmlns:p14="http://schemas.microsoft.com/office/powerpoint/2010/main" val="35343003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35</a:t>
            </a:fld>
            <a:endParaRPr lang="en-GB"/>
          </a:p>
        </p:txBody>
      </p:sp>
    </p:spTree>
    <p:extLst>
      <p:ext uri="{BB962C8B-B14F-4D97-AF65-F5344CB8AC3E}">
        <p14:creationId xmlns:p14="http://schemas.microsoft.com/office/powerpoint/2010/main" val="8420179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36</a:t>
            </a:fld>
            <a:endParaRPr lang="en-GB"/>
          </a:p>
        </p:txBody>
      </p:sp>
    </p:spTree>
    <p:extLst>
      <p:ext uri="{BB962C8B-B14F-4D97-AF65-F5344CB8AC3E}">
        <p14:creationId xmlns:p14="http://schemas.microsoft.com/office/powerpoint/2010/main" val="32738672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37</a:t>
            </a:fld>
            <a:endParaRPr lang="en-GB"/>
          </a:p>
        </p:txBody>
      </p:sp>
    </p:spTree>
    <p:extLst>
      <p:ext uri="{BB962C8B-B14F-4D97-AF65-F5344CB8AC3E}">
        <p14:creationId xmlns:p14="http://schemas.microsoft.com/office/powerpoint/2010/main" val="1137773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38</a:t>
            </a:fld>
            <a:endParaRPr lang="en-GB"/>
          </a:p>
        </p:txBody>
      </p:sp>
    </p:spTree>
    <p:extLst>
      <p:ext uri="{BB962C8B-B14F-4D97-AF65-F5344CB8AC3E}">
        <p14:creationId xmlns:p14="http://schemas.microsoft.com/office/powerpoint/2010/main" val="12872580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39</a:t>
            </a:fld>
            <a:endParaRPr lang="en-GB"/>
          </a:p>
        </p:txBody>
      </p:sp>
    </p:spTree>
    <p:extLst>
      <p:ext uri="{BB962C8B-B14F-4D97-AF65-F5344CB8AC3E}">
        <p14:creationId xmlns:p14="http://schemas.microsoft.com/office/powerpoint/2010/main" val="4714088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40</a:t>
            </a:fld>
            <a:endParaRPr lang="en-GB"/>
          </a:p>
        </p:txBody>
      </p:sp>
    </p:spTree>
    <p:extLst>
      <p:ext uri="{BB962C8B-B14F-4D97-AF65-F5344CB8AC3E}">
        <p14:creationId xmlns:p14="http://schemas.microsoft.com/office/powerpoint/2010/main" val="2125784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5</a:t>
            </a:fld>
            <a:endParaRPr lang="en-GB"/>
          </a:p>
        </p:txBody>
      </p:sp>
    </p:spTree>
    <p:extLst>
      <p:ext uri="{BB962C8B-B14F-4D97-AF65-F5344CB8AC3E}">
        <p14:creationId xmlns:p14="http://schemas.microsoft.com/office/powerpoint/2010/main" val="32372036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41</a:t>
            </a:fld>
            <a:endParaRPr lang="en-GB"/>
          </a:p>
        </p:txBody>
      </p:sp>
    </p:spTree>
    <p:extLst>
      <p:ext uri="{BB962C8B-B14F-4D97-AF65-F5344CB8AC3E}">
        <p14:creationId xmlns:p14="http://schemas.microsoft.com/office/powerpoint/2010/main" val="42899331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42</a:t>
            </a:fld>
            <a:endParaRPr lang="en-GB"/>
          </a:p>
        </p:txBody>
      </p:sp>
    </p:spTree>
    <p:extLst>
      <p:ext uri="{BB962C8B-B14F-4D97-AF65-F5344CB8AC3E}">
        <p14:creationId xmlns:p14="http://schemas.microsoft.com/office/powerpoint/2010/main" val="1497438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43</a:t>
            </a:fld>
            <a:endParaRPr lang="en-GB"/>
          </a:p>
        </p:txBody>
      </p:sp>
    </p:spTree>
    <p:extLst>
      <p:ext uri="{BB962C8B-B14F-4D97-AF65-F5344CB8AC3E}">
        <p14:creationId xmlns:p14="http://schemas.microsoft.com/office/powerpoint/2010/main" val="1782164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44</a:t>
            </a:fld>
            <a:endParaRPr lang="en-GB"/>
          </a:p>
        </p:txBody>
      </p:sp>
    </p:spTree>
    <p:extLst>
      <p:ext uri="{BB962C8B-B14F-4D97-AF65-F5344CB8AC3E}">
        <p14:creationId xmlns:p14="http://schemas.microsoft.com/office/powerpoint/2010/main" val="3431048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45</a:t>
            </a:fld>
            <a:endParaRPr lang="en-GB"/>
          </a:p>
        </p:txBody>
      </p:sp>
    </p:spTree>
    <p:extLst>
      <p:ext uri="{BB962C8B-B14F-4D97-AF65-F5344CB8AC3E}">
        <p14:creationId xmlns:p14="http://schemas.microsoft.com/office/powerpoint/2010/main" val="3381928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6</a:t>
            </a:fld>
            <a:endParaRPr lang="en-GB"/>
          </a:p>
        </p:txBody>
      </p:sp>
    </p:spTree>
    <p:extLst>
      <p:ext uri="{BB962C8B-B14F-4D97-AF65-F5344CB8AC3E}">
        <p14:creationId xmlns:p14="http://schemas.microsoft.com/office/powerpoint/2010/main" val="2590550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7</a:t>
            </a:fld>
            <a:endParaRPr lang="en-GB"/>
          </a:p>
        </p:txBody>
      </p:sp>
    </p:spTree>
    <p:extLst>
      <p:ext uri="{BB962C8B-B14F-4D97-AF65-F5344CB8AC3E}">
        <p14:creationId xmlns:p14="http://schemas.microsoft.com/office/powerpoint/2010/main" val="3130723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8</a:t>
            </a:fld>
            <a:endParaRPr lang="en-GB"/>
          </a:p>
        </p:txBody>
      </p:sp>
    </p:spTree>
    <p:extLst>
      <p:ext uri="{BB962C8B-B14F-4D97-AF65-F5344CB8AC3E}">
        <p14:creationId xmlns:p14="http://schemas.microsoft.com/office/powerpoint/2010/main" val="1554831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9</a:t>
            </a:fld>
            <a:endParaRPr lang="en-GB"/>
          </a:p>
        </p:txBody>
      </p:sp>
    </p:spTree>
    <p:extLst>
      <p:ext uri="{BB962C8B-B14F-4D97-AF65-F5344CB8AC3E}">
        <p14:creationId xmlns:p14="http://schemas.microsoft.com/office/powerpoint/2010/main" val="973558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6079ABA0-0FFF-4CA5-B25F-9F39F71E2C40}" type="slidenum">
              <a:rPr lang="en-GB" smtClean="0"/>
              <a:pPr>
                <a:defRPr/>
              </a:pPr>
              <a:t>10</a:t>
            </a:fld>
            <a:endParaRPr lang="en-GB"/>
          </a:p>
        </p:txBody>
      </p:sp>
    </p:spTree>
    <p:extLst>
      <p:ext uri="{BB962C8B-B14F-4D97-AF65-F5344CB8AC3E}">
        <p14:creationId xmlns:p14="http://schemas.microsoft.com/office/powerpoint/2010/main" val="1683526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tx2"/>
                </a:solidFill>
                <a:effectLst/>
                <a:latin typeface="Calibri" panose="020F0502020204030204" pitchFamily="34" charset="0"/>
                <a:ea typeface="+mj-ea"/>
                <a:cs typeface="Calibri" panose="020F0502020204030204" pitchFamily="34" charset="0"/>
              </a:defRPr>
            </a:lvl1pPr>
          </a:lstStyle>
          <a:p>
            <a:r>
              <a:rPr kumimoji="0"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latin typeface="Calibri" panose="020F0502020204030204" pitchFamily="34" charset="0"/>
                <a:cs typeface="Calibri" panose="020F05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grpSp>
        <p:nvGrpSpPr>
          <p:cNvPr id="12" name="Group 11">
            <a:extLst>
              <a:ext uri="{FF2B5EF4-FFF2-40B4-BE49-F238E27FC236}">
                <a16:creationId xmlns:a16="http://schemas.microsoft.com/office/drawing/2014/main" id="{36163AF1-94EB-4840-B7D8-D07EBE9FB546}"/>
              </a:ext>
            </a:extLst>
          </p:cNvPr>
          <p:cNvGrpSpPr/>
          <p:nvPr userDrawn="1"/>
        </p:nvGrpSpPr>
        <p:grpSpPr>
          <a:xfrm>
            <a:off x="514546" y="6356351"/>
            <a:ext cx="8172254" cy="56641"/>
            <a:chOff x="0" y="6208894"/>
            <a:chExt cx="12192000" cy="649106"/>
          </a:xfrm>
        </p:grpSpPr>
        <p:sp>
          <p:nvSpPr>
            <p:cNvPr id="13" name="Rectangle 12">
              <a:extLst>
                <a:ext uri="{FF2B5EF4-FFF2-40B4-BE49-F238E27FC236}">
                  <a16:creationId xmlns:a16="http://schemas.microsoft.com/office/drawing/2014/main" id="{4F6722F6-FE1A-441B-8396-03E219AA1329}"/>
                </a:ext>
              </a:extLst>
            </p:cNvPr>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14" name="Straight Connector 13">
              <a:extLst>
                <a:ext uri="{FF2B5EF4-FFF2-40B4-BE49-F238E27FC236}">
                  <a16:creationId xmlns:a16="http://schemas.microsoft.com/office/drawing/2014/main" id="{C3FA7792-F5EB-4876-8189-4B7426762E4A}"/>
                </a:ext>
              </a:extLst>
            </p:cNvPr>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6"/>
            <a:ext cx="8229600" cy="919794"/>
          </a:xfrm>
        </p:spPr>
        <p:txBody>
          <a:bodyPr>
            <a:normAutofit/>
          </a:bodyPr>
          <a:lstStyle>
            <a:lvl1pPr>
              <a:defRPr sz="4400">
                <a:latin typeface="Calibri" panose="020F0502020204030204" pitchFamily="34" charset="0"/>
                <a:cs typeface="Calibri" panose="020F0502020204030204" pitchFamily="34" charset="0"/>
              </a:defRPr>
            </a:lvl1pPr>
          </a:lstStyle>
          <a:p>
            <a:r>
              <a:rPr kumimoji="0" lang="en-US" dirty="0"/>
              <a:t>Click to edit Master title style</a:t>
            </a:r>
          </a:p>
        </p:txBody>
      </p:sp>
      <p:sp>
        <p:nvSpPr>
          <p:cNvPr id="3" name="Content Placeholder 2"/>
          <p:cNvSpPr>
            <a:spLocks noGrp="1"/>
          </p:cNvSpPr>
          <p:nvPr>
            <p:ph idx="1"/>
          </p:nvPr>
        </p:nvSpPr>
        <p:spPr>
          <a:xfrm>
            <a:off x="457200" y="1338607"/>
            <a:ext cx="8229600" cy="5074386"/>
          </a:xfr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stStyle>
          <a:p>
            <a:pPr lvl="0" eaLnBrk="1" latinLnBrk="0" hangingPunct="1"/>
            <a:r>
              <a:rPr lang="en-US" dirty="0"/>
              <a:t>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10" name="Picture 9">
            <a:extLst>
              <a:ext uri="{FF2B5EF4-FFF2-40B4-BE49-F238E27FC236}">
                <a16:creationId xmlns:a16="http://schemas.microsoft.com/office/drawing/2014/main" id="{51163D0B-EDFB-4BD1-99AC-BE8A058CF99D}"/>
              </a:ext>
            </a:extLst>
          </p:cNvPr>
          <p:cNvPicPr>
            <a:picLocks noChangeAspect="1"/>
          </p:cNvPicPr>
          <p:nvPr userDrawn="1"/>
        </p:nvPicPr>
        <p:blipFill>
          <a:blip r:embed="rId2"/>
          <a:stretch>
            <a:fillRect/>
          </a:stretch>
        </p:blipFill>
        <p:spPr>
          <a:xfrm>
            <a:off x="457201" y="1085328"/>
            <a:ext cx="8229600" cy="59410"/>
          </a:xfrm>
          <a:prstGeom prst="rect">
            <a:avLst/>
          </a:prstGeom>
        </p:spPr>
      </p:pic>
      <p:sp>
        <p:nvSpPr>
          <p:cNvPr id="12" name="Slide Number Placeholder 11">
            <a:extLst>
              <a:ext uri="{FF2B5EF4-FFF2-40B4-BE49-F238E27FC236}">
                <a16:creationId xmlns:a16="http://schemas.microsoft.com/office/drawing/2014/main" id="{9213B297-8C13-429D-9BC4-595AF7D83987}"/>
              </a:ext>
            </a:extLst>
          </p:cNvPr>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800" b="1" cap="none" baseline="0" dirty="0">
                <a:ln w="635">
                  <a:noFill/>
                </a:ln>
                <a:solidFill>
                  <a:schemeClr val="tx2"/>
                </a:solidFill>
                <a:effectLst/>
                <a:latin typeface="+mj-lt"/>
                <a:ea typeface="+mj-ea"/>
                <a:cs typeface="+mj-cs"/>
              </a:defRPr>
            </a:lvl1pPr>
          </a:lstStyle>
          <a:p>
            <a:r>
              <a:rPr kumimoji="0" lang="en-US" dirty="0"/>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grpSp>
        <p:nvGrpSpPr>
          <p:cNvPr id="7" name="Group 6">
            <a:extLst>
              <a:ext uri="{FF2B5EF4-FFF2-40B4-BE49-F238E27FC236}">
                <a16:creationId xmlns:a16="http://schemas.microsoft.com/office/drawing/2014/main" id="{8DF59FCA-89F2-49D0-8FE5-D9CE71E31474}"/>
              </a:ext>
            </a:extLst>
          </p:cNvPr>
          <p:cNvGrpSpPr/>
          <p:nvPr userDrawn="1"/>
        </p:nvGrpSpPr>
        <p:grpSpPr>
          <a:xfrm>
            <a:off x="0" y="6333744"/>
            <a:ext cx="9144000" cy="79248"/>
            <a:chOff x="0" y="6208894"/>
            <a:chExt cx="12192000" cy="649106"/>
          </a:xfrm>
        </p:grpSpPr>
        <p:sp>
          <p:nvSpPr>
            <p:cNvPr id="8" name="Rectangle 7">
              <a:extLst>
                <a:ext uri="{FF2B5EF4-FFF2-40B4-BE49-F238E27FC236}">
                  <a16:creationId xmlns:a16="http://schemas.microsoft.com/office/drawing/2014/main" id="{7B38CC86-CD28-49EC-B867-3F591274FE3C}"/>
                </a:ext>
              </a:extLst>
            </p:cNvPr>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9" name="Straight Connector 8">
              <a:extLst>
                <a:ext uri="{FF2B5EF4-FFF2-40B4-BE49-F238E27FC236}">
                  <a16:creationId xmlns:a16="http://schemas.microsoft.com/office/drawing/2014/main" id="{A4C5D789-3765-43B6-8209-7B0952A0531F}"/>
                </a:ext>
              </a:extLst>
            </p:cNvPr>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dirty="0"/>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grpSp>
        <p:nvGrpSpPr>
          <p:cNvPr id="8" name="Group 7">
            <a:extLst>
              <a:ext uri="{FF2B5EF4-FFF2-40B4-BE49-F238E27FC236}">
                <a16:creationId xmlns:a16="http://schemas.microsoft.com/office/drawing/2014/main" id="{00CD8C50-4392-435B-989C-E1213B39C66E}"/>
              </a:ext>
            </a:extLst>
          </p:cNvPr>
          <p:cNvGrpSpPr/>
          <p:nvPr userDrawn="1"/>
        </p:nvGrpSpPr>
        <p:grpSpPr>
          <a:xfrm>
            <a:off x="0" y="6333744"/>
            <a:ext cx="9144000" cy="79248"/>
            <a:chOff x="0" y="6208894"/>
            <a:chExt cx="12192000" cy="649106"/>
          </a:xfrm>
        </p:grpSpPr>
        <p:sp>
          <p:nvSpPr>
            <p:cNvPr id="9" name="Rectangle 8">
              <a:extLst>
                <a:ext uri="{FF2B5EF4-FFF2-40B4-BE49-F238E27FC236}">
                  <a16:creationId xmlns:a16="http://schemas.microsoft.com/office/drawing/2014/main" id="{92C28FF5-1003-4D1D-8866-C942BA157CF5}"/>
                </a:ext>
              </a:extLst>
            </p:cNvPr>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10" name="Straight Connector 9">
              <a:extLst>
                <a:ext uri="{FF2B5EF4-FFF2-40B4-BE49-F238E27FC236}">
                  <a16:creationId xmlns:a16="http://schemas.microsoft.com/office/drawing/2014/main" id="{97B70744-8ADF-48B4-8BC2-89EF26F5E919}"/>
                </a:ext>
              </a:extLst>
            </p:cNvPr>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grpSp>
        <p:nvGrpSpPr>
          <p:cNvPr id="10" name="Group 9">
            <a:extLst>
              <a:ext uri="{FF2B5EF4-FFF2-40B4-BE49-F238E27FC236}">
                <a16:creationId xmlns:a16="http://schemas.microsoft.com/office/drawing/2014/main" id="{BDDCF5C8-FEF9-46C7-80D1-B977357B2707}"/>
              </a:ext>
            </a:extLst>
          </p:cNvPr>
          <p:cNvGrpSpPr/>
          <p:nvPr userDrawn="1"/>
        </p:nvGrpSpPr>
        <p:grpSpPr>
          <a:xfrm>
            <a:off x="0" y="6333744"/>
            <a:ext cx="9144000" cy="79248"/>
            <a:chOff x="0" y="6208894"/>
            <a:chExt cx="12192000" cy="649106"/>
          </a:xfrm>
        </p:grpSpPr>
        <p:sp>
          <p:nvSpPr>
            <p:cNvPr id="11" name="Rectangle 10">
              <a:extLst>
                <a:ext uri="{FF2B5EF4-FFF2-40B4-BE49-F238E27FC236}">
                  <a16:creationId xmlns:a16="http://schemas.microsoft.com/office/drawing/2014/main" id="{68C1494F-EEE4-440B-8B0A-CA58839775B6}"/>
                </a:ext>
              </a:extLst>
            </p:cNvPr>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12" name="Straight Connector 11">
              <a:extLst>
                <a:ext uri="{FF2B5EF4-FFF2-40B4-BE49-F238E27FC236}">
                  <a16:creationId xmlns:a16="http://schemas.microsoft.com/office/drawing/2014/main" id="{7DF800C3-91CB-46BE-8567-7FFEF318BC7C}"/>
                </a:ext>
              </a:extLst>
            </p:cNvPr>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grpSp>
        <p:nvGrpSpPr>
          <p:cNvPr id="6" name="Group 5">
            <a:extLst>
              <a:ext uri="{FF2B5EF4-FFF2-40B4-BE49-F238E27FC236}">
                <a16:creationId xmlns:a16="http://schemas.microsoft.com/office/drawing/2014/main" id="{A83D8883-3D34-401F-BB75-8F1CE9D31B62}"/>
              </a:ext>
            </a:extLst>
          </p:cNvPr>
          <p:cNvGrpSpPr/>
          <p:nvPr userDrawn="1"/>
        </p:nvGrpSpPr>
        <p:grpSpPr>
          <a:xfrm>
            <a:off x="0" y="6333744"/>
            <a:ext cx="9144000" cy="79248"/>
            <a:chOff x="0" y="6208894"/>
            <a:chExt cx="12192000" cy="649106"/>
          </a:xfrm>
        </p:grpSpPr>
        <p:sp>
          <p:nvSpPr>
            <p:cNvPr id="7" name="Rectangle 6">
              <a:extLst>
                <a:ext uri="{FF2B5EF4-FFF2-40B4-BE49-F238E27FC236}">
                  <a16:creationId xmlns:a16="http://schemas.microsoft.com/office/drawing/2014/main" id="{A3D8B23E-8B30-4387-95EB-3FF1326625F4}"/>
                </a:ext>
              </a:extLst>
            </p:cNvPr>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8" name="Straight Connector 7">
              <a:extLst>
                <a:ext uri="{FF2B5EF4-FFF2-40B4-BE49-F238E27FC236}">
                  <a16:creationId xmlns:a16="http://schemas.microsoft.com/office/drawing/2014/main" id="{497EEA32-7E84-4EC2-9F45-76126590CB38}"/>
                </a:ext>
              </a:extLst>
            </p:cNvPr>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grpSp>
        <p:nvGrpSpPr>
          <p:cNvPr id="5" name="Group 4">
            <a:extLst>
              <a:ext uri="{FF2B5EF4-FFF2-40B4-BE49-F238E27FC236}">
                <a16:creationId xmlns:a16="http://schemas.microsoft.com/office/drawing/2014/main" id="{ABD7C251-91F0-4FBA-8412-0066F416FB43}"/>
              </a:ext>
            </a:extLst>
          </p:cNvPr>
          <p:cNvGrpSpPr/>
          <p:nvPr userDrawn="1"/>
        </p:nvGrpSpPr>
        <p:grpSpPr>
          <a:xfrm>
            <a:off x="0" y="6333744"/>
            <a:ext cx="9144000" cy="79248"/>
            <a:chOff x="0" y="6208894"/>
            <a:chExt cx="12192000" cy="649106"/>
          </a:xfrm>
        </p:grpSpPr>
        <p:sp>
          <p:nvSpPr>
            <p:cNvPr id="6" name="Rectangle 5">
              <a:extLst>
                <a:ext uri="{FF2B5EF4-FFF2-40B4-BE49-F238E27FC236}">
                  <a16:creationId xmlns:a16="http://schemas.microsoft.com/office/drawing/2014/main" id="{A3DFA17E-504A-4F4E-9108-CE8D723AC030}"/>
                </a:ext>
              </a:extLst>
            </p:cNvPr>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7" name="Straight Connector 6">
              <a:extLst>
                <a:ext uri="{FF2B5EF4-FFF2-40B4-BE49-F238E27FC236}">
                  <a16:creationId xmlns:a16="http://schemas.microsoft.com/office/drawing/2014/main" id="{30C16F17-1FEB-4155-90DC-D431082EAB13}"/>
                </a:ext>
              </a:extLst>
            </p:cNvPr>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1100">
                <a:solidFill>
                  <a:schemeClr val="tx1"/>
                </a:solidFill>
              </a:defRPr>
            </a:lvl1pPr>
          </a:lstStyle>
          <a:p>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1100">
                <a:solidFill>
                  <a:schemeClr val="tx1"/>
                </a:solidFill>
              </a:defRPr>
            </a:lvl1pPr>
          </a:lstStyle>
          <a:p>
            <a:endParaRPr lang="en-US" dirty="0"/>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6245-0EF4-43D8-991C-284A8E9FE2C8}"/>
              </a:ext>
            </a:extLst>
          </p:cNvPr>
          <p:cNvSpPr>
            <a:spLocks noGrp="1"/>
          </p:cNvSpPr>
          <p:nvPr>
            <p:ph type="ctrTitle"/>
          </p:nvPr>
        </p:nvSpPr>
        <p:spPr>
          <a:xfrm>
            <a:off x="533400" y="1371600"/>
            <a:ext cx="7851648" cy="1625600"/>
          </a:xfrm>
        </p:spPr>
        <p:txBody>
          <a:bodyPr>
            <a:normAutofit/>
          </a:bodyPr>
          <a:lstStyle/>
          <a:p>
            <a:pPr algn="ctr"/>
            <a:r>
              <a:rPr lang="en-US" sz="4000" dirty="0"/>
              <a:t>Lecture 11 – Access Control Lists (ACL)</a:t>
            </a:r>
          </a:p>
        </p:txBody>
      </p:sp>
      <p:sp>
        <p:nvSpPr>
          <p:cNvPr id="3" name="Subtitle 2">
            <a:extLst>
              <a:ext uri="{FF2B5EF4-FFF2-40B4-BE49-F238E27FC236}">
                <a16:creationId xmlns:a16="http://schemas.microsoft.com/office/drawing/2014/main" id="{9CDC2517-C6CC-43A4-91F2-1DE365FB79B5}"/>
              </a:ext>
            </a:extLst>
          </p:cNvPr>
          <p:cNvSpPr>
            <a:spLocks noGrp="1"/>
          </p:cNvSpPr>
          <p:nvPr>
            <p:ph type="subTitle" idx="1"/>
          </p:nvPr>
        </p:nvSpPr>
        <p:spPr>
          <a:xfrm>
            <a:off x="533400" y="3877056"/>
            <a:ext cx="7854696" cy="1104080"/>
          </a:xfrm>
        </p:spPr>
        <p:txBody>
          <a:bodyPr>
            <a:normAutofit/>
          </a:bodyPr>
          <a:lstStyle/>
          <a:p>
            <a:pPr algn="ctr"/>
            <a:r>
              <a:rPr lang="en-US" sz="3000" dirty="0"/>
              <a:t>COMP1002 (Cybersecurity  and Networks)</a:t>
            </a:r>
          </a:p>
        </p:txBody>
      </p:sp>
      <p:sp>
        <p:nvSpPr>
          <p:cNvPr id="4" name="Slide Number Placeholder 3">
            <a:extLst>
              <a:ext uri="{FF2B5EF4-FFF2-40B4-BE49-F238E27FC236}">
                <a16:creationId xmlns:a16="http://schemas.microsoft.com/office/drawing/2014/main" id="{CD30C4BF-91F0-4660-BAA3-AA879B8C0784}"/>
              </a:ext>
            </a:extLst>
          </p:cNvPr>
          <p:cNvSpPr>
            <a:spLocks noGrp="1"/>
          </p:cNvSpPr>
          <p:nvPr>
            <p:ph type="sldNum" sz="quarter" idx="12"/>
          </p:nvPr>
        </p:nvSpPr>
        <p:spPr/>
        <p:txBody>
          <a:bodyPr/>
          <a:lstStyle/>
          <a:p>
            <a:fld id="{401CF334-2D5C-4859-84A6-CA7E6E43FAEB}" type="slidenum">
              <a:rPr lang="en-US" smtClean="0"/>
              <a:t>1</a:t>
            </a:fld>
            <a:endParaRPr lang="en-US"/>
          </a:p>
        </p:txBody>
      </p:sp>
    </p:spTree>
    <p:extLst>
      <p:ext uri="{BB962C8B-B14F-4D97-AF65-F5344CB8AC3E}">
        <p14:creationId xmlns:p14="http://schemas.microsoft.com/office/powerpoint/2010/main" val="72573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Inbound and Outbound ACLs</a:t>
            </a:r>
          </a:p>
        </p:txBody>
      </p:sp>
      <p:sp>
        <p:nvSpPr>
          <p:cNvPr id="7" name="Content Placeholder 6"/>
          <p:cNvSpPr>
            <a:spLocks noGrp="1"/>
          </p:cNvSpPr>
          <p:nvPr>
            <p:ph idx="1"/>
          </p:nvPr>
        </p:nvSpPr>
        <p:spPr/>
        <p:txBody>
          <a:bodyPr>
            <a:normAutofit/>
          </a:bodyPr>
          <a:lstStyle/>
          <a:p>
            <a:r>
              <a:rPr lang="en-GB" sz="2000" dirty="0"/>
              <a:t>Inbound ACLs - Incoming packets are processed before they are routed to the outbound interface. </a:t>
            </a:r>
          </a:p>
          <a:p>
            <a:pPr lvl="1"/>
            <a:r>
              <a:rPr lang="en-GB" sz="2000" dirty="0"/>
              <a:t>efficient because it saves the overhead of routing lookups if the packet is discarded. </a:t>
            </a:r>
          </a:p>
          <a:p>
            <a:pPr lvl="1"/>
            <a:r>
              <a:rPr lang="en-GB" sz="2000" dirty="0"/>
              <a:t>If the packet is permitted by the tests, it is then processed for routing. </a:t>
            </a:r>
          </a:p>
          <a:p>
            <a:pPr lvl="1"/>
            <a:r>
              <a:rPr lang="en-GB" sz="2000" dirty="0"/>
              <a:t>best used to filter packets when the network attached to an inbound interface is the only source of the packets needed to be examined.</a:t>
            </a:r>
          </a:p>
          <a:p>
            <a:r>
              <a:rPr lang="en-GB" sz="2000" dirty="0"/>
              <a:t>Outbound ACLs - Incoming packets are routed to the outbound interface, and then they are processed through the outbound ACL. </a:t>
            </a:r>
          </a:p>
          <a:p>
            <a:pPr lvl="1"/>
            <a:r>
              <a:rPr lang="en-GB" sz="2000" dirty="0"/>
              <a:t>best used when the same filter will be applied to packets coming from multiple inbound interfaces before exiting the same outbound interface. </a:t>
            </a:r>
          </a:p>
        </p:txBody>
      </p:sp>
      <p:sp>
        <p:nvSpPr>
          <p:cNvPr id="3" name="Slide Number Placeholder 2">
            <a:extLst>
              <a:ext uri="{FF2B5EF4-FFF2-40B4-BE49-F238E27FC236}">
                <a16:creationId xmlns:a16="http://schemas.microsoft.com/office/drawing/2014/main" id="{3E5C1A98-E326-4E6B-A7F7-ED3779766A4E}"/>
              </a:ext>
            </a:extLst>
          </p:cNvPr>
          <p:cNvSpPr>
            <a:spLocks noGrp="1"/>
          </p:cNvSpPr>
          <p:nvPr>
            <p:ph type="sldNum" sz="quarter" idx="12"/>
          </p:nvPr>
        </p:nvSpPr>
        <p:spPr/>
        <p:txBody>
          <a:bodyPr/>
          <a:lstStyle/>
          <a:p>
            <a:fld id="{401CF334-2D5C-4859-84A6-CA7E6E43FAEB}" type="slidenum">
              <a:rPr lang="en-US" smtClean="0"/>
              <a:pPr/>
              <a:t>10</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Inbound and Outbound ACLs</a:t>
            </a:r>
          </a:p>
        </p:txBody>
      </p:sp>
      <p:pic>
        <p:nvPicPr>
          <p:cNvPr id="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57200" y="1394419"/>
            <a:ext cx="8138322" cy="4069161"/>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56E1639E-4765-4706-8A53-9DB88B7BC032}"/>
              </a:ext>
            </a:extLst>
          </p:cNvPr>
          <p:cNvSpPr>
            <a:spLocks noGrp="1"/>
          </p:cNvSpPr>
          <p:nvPr>
            <p:ph type="sldNum" sz="quarter" idx="12"/>
          </p:nvPr>
        </p:nvSpPr>
        <p:spPr/>
        <p:txBody>
          <a:bodyPr/>
          <a:lstStyle/>
          <a:p>
            <a:fld id="{401CF334-2D5C-4859-84A6-CA7E6E43FAEB}" type="slidenum">
              <a:rPr lang="en-US" smtClean="0"/>
              <a:pPr/>
              <a:t>11</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TCP/UDP ports</a:t>
            </a:r>
          </a:p>
        </p:txBody>
      </p:sp>
      <p:pic>
        <p:nvPicPr>
          <p:cNvPr id="5" name="Picture 4"/>
          <p:cNvPicPr>
            <a:picLocks noChangeAspect="1"/>
          </p:cNvPicPr>
          <p:nvPr/>
        </p:nvPicPr>
        <p:blipFill>
          <a:blip r:embed="rId3"/>
          <a:stretch>
            <a:fillRect/>
          </a:stretch>
        </p:blipFill>
        <p:spPr>
          <a:xfrm>
            <a:off x="729578" y="1302783"/>
            <a:ext cx="7684844" cy="1074088"/>
          </a:xfrm>
          <a:prstGeom prst="rect">
            <a:avLst/>
          </a:prstGeom>
        </p:spPr>
      </p:pic>
      <p:pic>
        <p:nvPicPr>
          <p:cNvPr id="6" name="Picture 5"/>
          <p:cNvPicPr>
            <a:picLocks noChangeAspect="1"/>
          </p:cNvPicPr>
          <p:nvPr/>
        </p:nvPicPr>
        <p:blipFill>
          <a:blip r:embed="rId4"/>
          <a:stretch>
            <a:fillRect/>
          </a:stretch>
        </p:blipFill>
        <p:spPr>
          <a:xfrm>
            <a:off x="729578" y="2550280"/>
            <a:ext cx="7612140" cy="3806070"/>
          </a:xfrm>
          <a:prstGeom prst="rect">
            <a:avLst/>
          </a:prstGeom>
        </p:spPr>
      </p:pic>
      <p:sp>
        <p:nvSpPr>
          <p:cNvPr id="3" name="Slide Number Placeholder 2">
            <a:extLst>
              <a:ext uri="{FF2B5EF4-FFF2-40B4-BE49-F238E27FC236}">
                <a16:creationId xmlns:a16="http://schemas.microsoft.com/office/drawing/2014/main" id="{01ADCF3A-83F0-44A9-86E8-5E0275CCEAB0}"/>
              </a:ext>
            </a:extLst>
          </p:cNvPr>
          <p:cNvSpPr>
            <a:spLocks noGrp="1"/>
          </p:cNvSpPr>
          <p:nvPr>
            <p:ph type="sldNum" sz="quarter" idx="12"/>
          </p:nvPr>
        </p:nvSpPr>
        <p:spPr/>
        <p:txBody>
          <a:bodyPr/>
          <a:lstStyle/>
          <a:p>
            <a:fld id="{401CF334-2D5C-4859-84A6-CA7E6E43FAEB}" type="slidenum">
              <a:rPr lang="en-US" smtClean="0"/>
              <a:pPr/>
              <a:t>12</a:t>
            </a:fld>
            <a:endParaRPr lang="en-US" dirty="0"/>
          </a:p>
        </p:txBody>
      </p:sp>
    </p:spTree>
    <p:extLst>
      <p:ext uri="{BB962C8B-B14F-4D97-AF65-F5344CB8AC3E}">
        <p14:creationId xmlns:p14="http://schemas.microsoft.com/office/powerpoint/2010/main" val="151487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ACL packet filtering</a:t>
            </a:r>
          </a:p>
        </p:txBody>
      </p:sp>
      <p:pic>
        <p:nvPicPr>
          <p:cNvPr id="5" name="Picture 4"/>
          <p:cNvPicPr>
            <a:picLocks noChangeAspect="1"/>
          </p:cNvPicPr>
          <p:nvPr/>
        </p:nvPicPr>
        <p:blipFill>
          <a:blip r:embed="rId3"/>
          <a:stretch>
            <a:fillRect/>
          </a:stretch>
        </p:blipFill>
        <p:spPr>
          <a:xfrm>
            <a:off x="682515" y="1394308"/>
            <a:ext cx="7166112" cy="4962042"/>
          </a:xfrm>
          <a:prstGeom prst="rect">
            <a:avLst/>
          </a:prstGeom>
        </p:spPr>
      </p:pic>
      <p:sp>
        <p:nvSpPr>
          <p:cNvPr id="3" name="Slide Number Placeholder 2">
            <a:extLst>
              <a:ext uri="{FF2B5EF4-FFF2-40B4-BE49-F238E27FC236}">
                <a16:creationId xmlns:a16="http://schemas.microsoft.com/office/drawing/2014/main" id="{C5BC3C2D-2065-4307-AED3-D61D45456625}"/>
              </a:ext>
            </a:extLst>
          </p:cNvPr>
          <p:cNvSpPr>
            <a:spLocks noGrp="1"/>
          </p:cNvSpPr>
          <p:nvPr>
            <p:ph type="sldNum" sz="quarter" idx="12"/>
          </p:nvPr>
        </p:nvSpPr>
        <p:spPr/>
        <p:txBody>
          <a:bodyPr/>
          <a:lstStyle/>
          <a:p>
            <a:fld id="{401CF334-2D5C-4859-84A6-CA7E6E43FAEB}" type="slidenum">
              <a:rPr lang="en-US" smtClean="0"/>
              <a:pPr/>
              <a:t>13</a:t>
            </a:fld>
            <a:endParaRPr lang="en-US" dirty="0"/>
          </a:p>
        </p:txBody>
      </p:sp>
    </p:spTree>
    <p:extLst>
      <p:ext uri="{BB962C8B-B14F-4D97-AF65-F5344CB8AC3E}">
        <p14:creationId xmlns:p14="http://schemas.microsoft.com/office/powerpoint/2010/main" val="30056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Deny all</a:t>
            </a:r>
          </a:p>
        </p:txBody>
      </p:sp>
      <p:sp>
        <p:nvSpPr>
          <p:cNvPr id="3" name="Content Placeholder 2"/>
          <p:cNvSpPr>
            <a:spLocks noGrp="1"/>
          </p:cNvSpPr>
          <p:nvPr>
            <p:ph idx="1"/>
          </p:nvPr>
        </p:nvSpPr>
        <p:spPr/>
        <p:txBody>
          <a:bodyPr/>
          <a:lstStyle/>
          <a:p>
            <a:r>
              <a:rPr lang="en-GB" dirty="0"/>
              <a:t>ACLs are processed sequentially, until a match is identified</a:t>
            </a:r>
          </a:p>
          <a:p>
            <a:r>
              <a:rPr lang="en-GB" dirty="0"/>
              <a:t>The last statement of an ACL is always an implicit deny, blocking all traffic that reaches it</a:t>
            </a:r>
          </a:p>
          <a:p>
            <a:pPr lvl="1"/>
            <a:r>
              <a:rPr lang="en-GB" dirty="0"/>
              <a:t>automatically inserted at the end of each ACL even though it is not physically present</a:t>
            </a:r>
          </a:p>
          <a:p>
            <a:pPr lvl="1"/>
            <a:r>
              <a:rPr lang="en-GB" dirty="0"/>
              <a:t>an ACL that does not have at least one permit statement will block all traffic.</a:t>
            </a:r>
          </a:p>
          <a:p>
            <a:r>
              <a:rPr lang="en-GB" dirty="0"/>
              <a:t>used to permit or deny traffic only from source IPv4 addresses. The destination of the packet and the ports involved are not evaluated.</a:t>
            </a:r>
          </a:p>
        </p:txBody>
      </p:sp>
      <p:sp>
        <p:nvSpPr>
          <p:cNvPr id="4" name="Slide Number Placeholder 3">
            <a:extLst>
              <a:ext uri="{FF2B5EF4-FFF2-40B4-BE49-F238E27FC236}">
                <a16:creationId xmlns:a16="http://schemas.microsoft.com/office/drawing/2014/main" id="{7DFA0324-E514-4DA4-957B-50F11C5F6F74}"/>
              </a:ext>
            </a:extLst>
          </p:cNvPr>
          <p:cNvSpPr>
            <a:spLocks noGrp="1"/>
          </p:cNvSpPr>
          <p:nvPr>
            <p:ph type="sldNum" sz="quarter" idx="12"/>
          </p:nvPr>
        </p:nvSpPr>
        <p:spPr/>
        <p:txBody>
          <a:bodyPr/>
          <a:lstStyle/>
          <a:p>
            <a:fld id="{401CF334-2D5C-4859-84A6-CA7E6E43FAEB}" type="slidenum">
              <a:rPr lang="en-US" smtClean="0"/>
              <a:pPr/>
              <a:t>14</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Standard ACLs</a:t>
            </a:r>
          </a:p>
        </p:txBody>
      </p:sp>
      <p:pic>
        <p:nvPicPr>
          <p:cNvPr id="7172" name="Picture 4"/>
          <p:cNvPicPr>
            <a:picLocks noChangeAspect="1" noChangeArrowheads="1"/>
          </p:cNvPicPr>
          <p:nvPr/>
        </p:nvPicPr>
        <p:blipFill rotWithShape="1">
          <a:blip r:embed="rId3" cstate="print">
            <a:clrChange>
              <a:clrFrom>
                <a:srgbClr val="FFFFFF"/>
              </a:clrFrom>
              <a:clrTo>
                <a:srgbClr val="FFFFFF">
                  <a:alpha val="0"/>
                </a:srgbClr>
              </a:clrTo>
            </a:clrChange>
          </a:blip>
          <a:srcRect l="6048" t="23229" b="31411"/>
          <a:stretch/>
        </p:blipFill>
        <p:spPr bwMode="auto">
          <a:xfrm>
            <a:off x="212682" y="2035496"/>
            <a:ext cx="8718636" cy="2244956"/>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54B656C6-78BE-43FC-AF4A-E9796C1D2998}"/>
              </a:ext>
            </a:extLst>
          </p:cNvPr>
          <p:cNvSpPr>
            <a:spLocks noGrp="1"/>
          </p:cNvSpPr>
          <p:nvPr>
            <p:ph type="sldNum" sz="quarter" idx="12"/>
          </p:nvPr>
        </p:nvSpPr>
        <p:spPr/>
        <p:txBody>
          <a:bodyPr/>
          <a:lstStyle/>
          <a:p>
            <a:fld id="{401CF334-2D5C-4859-84A6-CA7E6E43FAEB}" type="slidenum">
              <a:rPr lang="en-US" smtClean="0"/>
              <a:pPr/>
              <a:t>15</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Extended ACLs</a:t>
            </a:r>
          </a:p>
        </p:txBody>
      </p:sp>
      <p:sp>
        <p:nvSpPr>
          <p:cNvPr id="3" name="Content Placeholder 2"/>
          <p:cNvSpPr>
            <a:spLocks noGrp="1"/>
          </p:cNvSpPr>
          <p:nvPr>
            <p:ph idx="1"/>
          </p:nvPr>
        </p:nvSpPr>
        <p:spPr/>
        <p:txBody>
          <a:bodyPr/>
          <a:lstStyle/>
          <a:p>
            <a:r>
              <a:rPr lang="en-GB" sz="1800" dirty="0"/>
              <a:t>Multiple attributes may be used as filter</a:t>
            </a:r>
          </a:p>
          <a:p>
            <a:endParaRPr lang="en-GB" sz="1800" dirty="0"/>
          </a:p>
          <a:p>
            <a:r>
              <a:rPr lang="en-GB" sz="1800" dirty="0"/>
              <a:t>ACL 103 permits traffic originating from any address on the 192.168.30.0/24 network to any IPv4 network if the destination host port is 80 (HTTP).</a:t>
            </a:r>
          </a:p>
        </p:txBody>
      </p:sp>
      <p:pic>
        <p:nvPicPr>
          <p:cNvPr id="8194" name="Picture 2"/>
          <p:cNvPicPr>
            <a:picLocks noChangeAspect="1" noChangeArrowheads="1"/>
          </p:cNvPicPr>
          <p:nvPr/>
        </p:nvPicPr>
        <p:blipFill rotWithShape="1">
          <a:blip r:embed="rId3" cstate="print">
            <a:clrChange>
              <a:clrFrom>
                <a:srgbClr val="FFFFFF"/>
              </a:clrFrom>
              <a:clrTo>
                <a:srgbClr val="FFFFFF">
                  <a:alpha val="0"/>
                </a:srgbClr>
              </a:clrTo>
            </a:clrChange>
          </a:blip>
          <a:srcRect l="7056" t="24569" b="15231"/>
          <a:stretch/>
        </p:blipFill>
        <p:spPr bwMode="auto">
          <a:xfrm>
            <a:off x="518118" y="2674627"/>
            <a:ext cx="8107763" cy="2800726"/>
          </a:xfrm>
          <a:prstGeom prst="rect">
            <a:avLst/>
          </a:prstGeom>
          <a:noFill/>
          <a:ln w="9525">
            <a:noFill/>
            <a:miter lim="800000"/>
            <a:headEnd/>
            <a:tailEnd/>
          </a:ln>
        </p:spPr>
      </p:pic>
      <p:sp>
        <p:nvSpPr>
          <p:cNvPr id="4" name="Slide Number Placeholder 3">
            <a:extLst>
              <a:ext uri="{FF2B5EF4-FFF2-40B4-BE49-F238E27FC236}">
                <a16:creationId xmlns:a16="http://schemas.microsoft.com/office/drawing/2014/main" id="{219712A5-FDB3-4A1B-B815-6FDB5607E4F5}"/>
              </a:ext>
            </a:extLst>
          </p:cNvPr>
          <p:cNvSpPr>
            <a:spLocks noGrp="1"/>
          </p:cNvSpPr>
          <p:nvPr>
            <p:ph type="sldNum" sz="quarter" idx="12"/>
          </p:nvPr>
        </p:nvSpPr>
        <p:spPr/>
        <p:txBody>
          <a:bodyPr/>
          <a:lstStyle/>
          <a:p>
            <a:fld id="{401CF334-2D5C-4859-84A6-CA7E6E43FAEB}" type="slidenum">
              <a:rPr lang="en-US" smtClean="0"/>
              <a:pPr/>
              <a:t>16</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ACL traffic filtering</a:t>
            </a:r>
          </a:p>
        </p:txBody>
      </p:sp>
      <p:pic>
        <p:nvPicPr>
          <p:cNvPr id="1638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2128" y="1254055"/>
            <a:ext cx="8163672" cy="5102295"/>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E445D1B7-7CC8-49D9-9D0F-6978EED60FFE}"/>
              </a:ext>
            </a:extLst>
          </p:cNvPr>
          <p:cNvSpPr>
            <a:spLocks noGrp="1"/>
          </p:cNvSpPr>
          <p:nvPr>
            <p:ph type="sldNum" sz="quarter" idx="12"/>
          </p:nvPr>
        </p:nvSpPr>
        <p:spPr/>
        <p:txBody>
          <a:bodyPr/>
          <a:lstStyle/>
          <a:p>
            <a:fld id="{401CF334-2D5C-4859-84A6-CA7E6E43FAEB}" type="slidenum">
              <a:rPr lang="en-US" smtClean="0"/>
              <a:pPr/>
              <a:t>17</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ACL best practices</a:t>
            </a:r>
          </a:p>
        </p:txBody>
      </p:sp>
      <p:pic>
        <p:nvPicPr>
          <p:cNvPr id="1741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695" y="1298505"/>
            <a:ext cx="8333299" cy="5208312"/>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9F3471F4-4887-4420-B625-D784F712297E}"/>
              </a:ext>
            </a:extLst>
          </p:cNvPr>
          <p:cNvSpPr>
            <a:spLocks noGrp="1"/>
          </p:cNvSpPr>
          <p:nvPr>
            <p:ph type="sldNum" sz="quarter" idx="12"/>
          </p:nvPr>
        </p:nvSpPr>
        <p:spPr/>
        <p:txBody>
          <a:bodyPr/>
          <a:lstStyle/>
          <a:p>
            <a:fld id="{401CF334-2D5C-4859-84A6-CA7E6E43FAEB}" type="slidenum">
              <a:rPr lang="en-US" smtClean="0"/>
              <a:pPr/>
              <a:t>18</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Where to place ACLs</a:t>
            </a:r>
          </a:p>
        </p:txBody>
      </p:sp>
      <p:pic>
        <p:nvPicPr>
          <p:cNvPr id="18434"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38200" y="1343492"/>
            <a:ext cx="6927227" cy="5195420"/>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AEE0064D-6455-4ABC-B09A-BC6449F3548F}"/>
              </a:ext>
            </a:extLst>
          </p:cNvPr>
          <p:cNvSpPr>
            <a:spLocks noGrp="1"/>
          </p:cNvSpPr>
          <p:nvPr>
            <p:ph type="sldNum" sz="quarter" idx="12"/>
          </p:nvPr>
        </p:nvSpPr>
        <p:spPr/>
        <p:txBody>
          <a:bodyPr/>
          <a:lstStyle/>
          <a:p>
            <a:fld id="{401CF334-2D5C-4859-84A6-CA7E6E43FAEB}" type="slidenum">
              <a:rPr lang="en-US" smtClean="0"/>
              <a:pPr/>
              <a:t>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a:ea typeface="ＭＳ Ｐゴシック" pitchFamily="34" charset="-128"/>
              </a:rPr>
              <a:t>Objectives</a:t>
            </a:r>
          </a:p>
        </p:txBody>
      </p:sp>
      <p:sp>
        <p:nvSpPr>
          <p:cNvPr id="16387" name="Rectangle 3"/>
          <p:cNvSpPr>
            <a:spLocks noGrp="1" noChangeArrowheads="1"/>
          </p:cNvSpPr>
          <p:nvPr>
            <p:ph idx="1"/>
          </p:nvPr>
        </p:nvSpPr>
        <p:spPr/>
        <p:txBody>
          <a:bodyPr>
            <a:normAutofit/>
          </a:bodyPr>
          <a:lstStyle/>
          <a:p>
            <a:r>
              <a:rPr lang="en-GB" altLang="ja-JP" dirty="0">
                <a:ea typeface="ＭＳ Ｐゴシック" pitchFamily="34" charset="-128"/>
              </a:rPr>
              <a:t>ACL filtering functionality</a:t>
            </a:r>
          </a:p>
          <a:p>
            <a:pPr lvl="1"/>
            <a:r>
              <a:rPr lang="en-GB" altLang="ja-JP" dirty="0">
                <a:ea typeface="ＭＳ Ｐゴシック" pitchFamily="34" charset="-128"/>
              </a:rPr>
              <a:t>Standard and extended IPv4 ACLs</a:t>
            </a:r>
          </a:p>
          <a:p>
            <a:pPr lvl="1"/>
            <a:r>
              <a:rPr lang="en-GB" altLang="ja-JP" dirty="0">
                <a:ea typeface="ＭＳ Ｐゴシック" pitchFamily="34" charset="-128"/>
              </a:rPr>
              <a:t>Wildcard masks</a:t>
            </a:r>
          </a:p>
          <a:p>
            <a:pPr lvl="1"/>
            <a:r>
              <a:rPr lang="en-GB" altLang="ja-JP" dirty="0">
                <a:ea typeface="ＭＳ Ｐゴシック" pitchFamily="34" charset="-128"/>
              </a:rPr>
              <a:t>Creating and placement of ACLs</a:t>
            </a:r>
          </a:p>
          <a:p>
            <a:pPr lvl="1"/>
            <a:r>
              <a:rPr lang="en-GB" altLang="ja-JP" dirty="0">
                <a:ea typeface="ＭＳ Ｐゴシック" pitchFamily="34" charset="-128"/>
              </a:rPr>
              <a:t>Configure standard and extended IPv4 ACLs</a:t>
            </a:r>
          </a:p>
          <a:p>
            <a:r>
              <a:rPr lang="en-GB" altLang="ja-JP" dirty="0">
                <a:ea typeface="ＭＳ Ｐゴシック" pitchFamily="34" charset="-128"/>
              </a:rPr>
              <a:t>ACL processing and logic</a:t>
            </a:r>
          </a:p>
          <a:p>
            <a:pPr marL="0" indent="0">
              <a:buNone/>
            </a:pPr>
            <a:endParaRPr lang="en-GB" altLang="ja-JP" dirty="0">
              <a:ea typeface="ＭＳ Ｐゴシック" pitchFamily="34" charset="-128"/>
            </a:endParaRPr>
          </a:p>
        </p:txBody>
      </p:sp>
      <p:sp>
        <p:nvSpPr>
          <p:cNvPr id="2" name="Slide Number Placeholder 1">
            <a:extLst>
              <a:ext uri="{FF2B5EF4-FFF2-40B4-BE49-F238E27FC236}">
                <a16:creationId xmlns:a16="http://schemas.microsoft.com/office/drawing/2014/main" id="{16EC246F-1285-4618-AEC5-C55F53017D14}"/>
              </a:ext>
            </a:extLst>
          </p:cNvPr>
          <p:cNvSpPr>
            <a:spLocks noGrp="1"/>
          </p:cNvSpPr>
          <p:nvPr>
            <p:ph type="sldNum" sz="quarter" idx="12"/>
          </p:nvPr>
        </p:nvSpPr>
        <p:spPr/>
        <p:txBody>
          <a:bodyPr/>
          <a:lstStyle/>
          <a:p>
            <a:fld id="{401CF334-2D5C-4859-84A6-CA7E6E43FAEB}" type="slidenum">
              <a:rPr lang="en-US" smtClean="0"/>
              <a:pPr/>
              <a:t>2</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Where to place ACLs</a:t>
            </a:r>
          </a:p>
        </p:txBody>
      </p:sp>
      <p:sp>
        <p:nvSpPr>
          <p:cNvPr id="3" name="Content Placeholder 2"/>
          <p:cNvSpPr>
            <a:spLocks noGrp="1"/>
          </p:cNvSpPr>
          <p:nvPr>
            <p:ph idx="1"/>
          </p:nvPr>
        </p:nvSpPr>
        <p:spPr>
          <a:xfrm>
            <a:off x="457200" y="1338607"/>
            <a:ext cx="8229600" cy="4055028"/>
          </a:xfrm>
        </p:spPr>
        <p:txBody>
          <a:bodyPr>
            <a:normAutofit/>
          </a:bodyPr>
          <a:lstStyle/>
          <a:p>
            <a:r>
              <a:rPr lang="en-GB" sz="2000" b="1" dirty="0"/>
              <a:t>Extended ACLs - close to the source </a:t>
            </a:r>
            <a:r>
              <a:rPr lang="en-GB" sz="2000" dirty="0"/>
              <a:t>of the traffic to be filtered. </a:t>
            </a:r>
          </a:p>
          <a:p>
            <a:pPr lvl="1"/>
            <a:r>
              <a:rPr lang="en-GB" sz="2000" dirty="0"/>
              <a:t>undesirable traffic is denied close to the source network without crossing the network infrastructure.</a:t>
            </a:r>
          </a:p>
          <a:p>
            <a:r>
              <a:rPr lang="en-GB" sz="2000" b="1" dirty="0"/>
              <a:t>Standard ACLs – close to the destination </a:t>
            </a:r>
            <a:r>
              <a:rPr lang="en-GB" sz="2000" dirty="0"/>
              <a:t>of the traffic to be filtered</a:t>
            </a:r>
            <a:endParaRPr lang="en-GB" sz="2000" b="1" dirty="0"/>
          </a:p>
          <a:p>
            <a:pPr lvl="1"/>
            <a:r>
              <a:rPr lang="en-GB" sz="2000" dirty="0"/>
              <a:t>Standard ACLs do not specify destination addresses</a:t>
            </a:r>
          </a:p>
          <a:p>
            <a:pPr lvl="1"/>
            <a:r>
              <a:rPr lang="en-GB" sz="2000" dirty="0"/>
              <a:t>Placing a standard ACL at the source of the traffic will effectively prevent that traffic from reaching any other networks through the interface where the ACL is applied. </a:t>
            </a:r>
          </a:p>
          <a:p>
            <a:endParaRPr lang="en-GB" sz="2000" dirty="0"/>
          </a:p>
          <a:p>
            <a:r>
              <a:rPr lang="en-GB" sz="2000" b="1" dirty="0">
                <a:solidFill>
                  <a:srgbClr val="C00000"/>
                </a:solidFill>
              </a:rPr>
              <a:t>SEDS - Source Extended / Destination Standard </a:t>
            </a:r>
          </a:p>
          <a:p>
            <a:pPr marL="0" indent="0">
              <a:buNone/>
            </a:pPr>
            <a:endParaRPr lang="en-GB" sz="1800" dirty="0"/>
          </a:p>
        </p:txBody>
      </p:sp>
      <p:sp>
        <p:nvSpPr>
          <p:cNvPr id="4" name="Slide Number Placeholder 3">
            <a:extLst>
              <a:ext uri="{FF2B5EF4-FFF2-40B4-BE49-F238E27FC236}">
                <a16:creationId xmlns:a16="http://schemas.microsoft.com/office/drawing/2014/main" id="{C1D45666-54DD-447D-A1B8-9F18D7EFC6DB}"/>
              </a:ext>
            </a:extLst>
          </p:cNvPr>
          <p:cNvSpPr>
            <a:spLocks noGrp="1"/>
          </p:cNvSpPr>
          <p:nvPr>
            <p:ph type="sldNum" sz="quarter" idx="12"/>
          </p:nvPr>
        </p:nvSpPr>
        <p:spPr/>
        <p:txBody>
          <a:bodyPr/>
          <a:lstStyle/>
          <a:p>
            <a:fld id="{401CF334-2D5C-4859-84A6-CA7E6E43FAEB}" type="slidenum">
              <a:rPr lang="en-US" smtClean="0"/>
              <a:pPr/>
              <a:t>20</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Standard ACL placement</a:t>
            </a:r>
          </a:p>
        </p:txBody>
      </p:sp>
      <p:pic>
        <p:nvPicPr>
          <p:cNvPr id="19458"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89437" y="1410028"/>
            <a:ext cx="6624545" cy="4968409"/>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BD714164-DF91-4F8A-BB59-01247F6DA302}"/>
              </a:ext>
            </a:extLst>
          </p:cNvPr>
          <p:cNvSpPr>
            <a:spLocks noGrp="1"/>
          </p:cNvSpPr>
          <p:nvPr>
            <p:ph type="sldNum" sz="quarter" idx="12"/>
          </p:nvPr>
        </p:nvSpPr>
        <p:spPr/>
        <p:txBody>
          <a:bodyPr/>
          <a:lstStyle/>
          <a:p>
            <a:fld id="{401CF334-2D5C-4859-84A6-CA7E6E43FAEB}" type="slidenum">
              <a:rPr lang="en-US" smtClean="0"/>
              <a:pPr/>
              <a:t>21</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Extended ACL placement</a:t>
            </a:r>
          </a:p>
        </p:txBody>
      </p:sp>
      <p:pic>
        <p:nvPicPr>
          <p:cNvPr id="20482"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38841" y="1469732"/>
            <a:ext cx="6751452" cy="5063589"/>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05476E0D-FF43-49BD-BCF5-1BD15798A946}"/>
              </a:ext>
            </a:extLst>
          </p:cNvPr>
          <p:cNvSpPr>
            <a:spLocks noGrp="1"/>
          </p:cNvSpPr>
          <p:nvPr>
            <p:ph type="sldNum" sz="quarter" idx="12"/>
          </p:nvPr>
        </p:nvSpPr>
        <p:spPr/>
        <p:txBody>
          <a:bodyPr/>
          <a:lstStyle/>
          <a:p>
            <a:fld id="{401CF334-2D5C-4859-84A6-CA7E6E43FAEB}" type="slidenum">
              <a:rPr lang="en-US" smtClean="0"/>
              <a:pPr/>
              <a:t>22</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ACLs – configuration</a:t>
            </a:r>
          </a:p>
        </p:txBody>
      </p:sp>
      <p:sp>
        <p:nvSpPr>
          <p:cNvPr id="10" name="Content Placeholder 9"/>
          <p:cNvSpPr>
            <a:spLocks noGrp="1"/>
          </p:cNvSpPr>
          <p:nvPr>
            <p:ph idx="1"/>
          </p:nvPr>
        </p:nvSpPr>
        <p:spPr/>
        <p:txBody>
          <a:bodyPr/>
          <a:lstStyle/>
          <a:p>
            <a:pPr>
              <a:buNone/>
            </a:pPr>
            <a:r>
              <a:rPr lang="en-GB" sz="1500" dirty="0">
                <a:latin typeface="Courier New" pitchFamily="49" charset="0"/>
                <a:cs typeface="Courier New" pitchFamily="49" charset="0"/>
              </a:rPr>
              <a:t>Router(</a:t>
            </a:r>
            <a:r>
              <a:rPr lang="en-GB" sz="1500" dirty="0" err="1">
                <a:latin typeface="Courier New" pitchFamily="49" charset="0"/>
                <a:cs typeface="Courier New" pitchFamily="49" charset="0"/>
              </a:rPr>
              <a:t>config</a:t>
            </a:r>
            <a:r>
              <a:rPr lang="en-GB" sz="1500" dirty="0">
                <a:latin typeface="Courier New" pitchFamily="49" charset="0"/>
                <a:cs typeface="Courier New" pitchFamily="49" charset="0"/>
              </a:rPr>
              <a:t>)# </a:t>
            </a:r>
            <a:r>
              <a:rPr lang="en-GB" sz="1500" b="1" dirty="0">
                <a:latin typeface="Courier New" pitchFamily="49" charset="0"/>
                <a:cs typeface="Courier New" pitchFamily="49" charset="0"/>
              </a:rPr>
              <a:t>access-list </a:t>
            </a:r>
            <a:r>
              <a:rPr lang="en-GB" sz="1500" i="1" dirty="0">
                <a:latin typeface="Courier New" pitchFamily="49" charset="0"/>
                <a:cs typeface="Courier New" pitchFamily="49" charset="0"/>
              </a:rPr>
              <a:t>access-list-number </a:t>
            </a:r>
            <a:r>
              <a:rPr lang="en-GB" sz="1500" dirty="0">
                <a:latin typeface="Courier New" pitchFamily="49" charset="0"/>
                <a:cs typeface="Courier New" pitchFamily="49" charset="0"/>
              </a:rPr>
              <a:t>{ </a:t>
            </a:r>
            <a:r>
              <a:rPr lang="en-GB" sz="1500" b="1" dirty="0">
                <a:latin typeface="Courier New" pitchFamily="49" charset="0"/>
                <a:cs typeface="Courier New" pitchFamily="49" charset="0"/>
              </a:rPr>
              <a:t>deny </a:t>
            </a:r>
            <a:r>
              <a:rPr lang="en-GB" sz="1500" dirty="0">
                <a:latin typeface="Courier New" pitchFamily="49" charset="0"/>
                <a:cs typeface="Courier New" pitchFamily="49" charset="0"/>
              </a:rPr>
              <a:t>| </a:t>
            </a:r>
            <a:r>
              <a:rPr lang="en-GB" sz="1500" b="1" dirty="0">
                <a:latin typeface="Courier New" pitchFamily="49" charset="0"/>
                <a:cs typeface="Courier New" pitchFamily="49" charset="0"/>
              </a:rPr>
              <a:t>permit </a:t>
            </a:r>
            <a:r>
              <a:rPr lang="en-GB" sz="1500" dirty="0">
                <a:latin typeface="Courier New" pitchFamily="49" charset="0"/>
                <a:cs typeface="Courier New" pitchFamily="49" charset="0"/>
              </a:rPr>
              <a:t>| </a:t>
            </a:r>
            <a:r>
              <a:rPr lang="en-GB" sz="1500" b="1" dirty="0">
                <a:latin typeface="Courier New" pitchFamily="49" charset="0"/>
                <a:cs typeface="Courier New" pitchFamily="49" charset="0"/>
              </a:rPr>
              <a:t>remark</a:t>
            </a:r>
            <a:r>
              <a:rPr lang="en-GB" sz="1500" dirty="0">
                <a:latin typeface="Courier New" pitchFamily="49" charset="0"/>
                <a:cs typeface="Courier New" pitchFamily="49" charset="0"/>
              </a:rPr>
              <a:t> } </a:t>
            </a:r>
            <a:r>
              <a:rPr lang="en-GB" sz="1500" i="1" dirty="0">
                <a:latin typeface="Courier New" pitchFamily="49" charset="0"/>
                <a:cs typeface="Courier New" pitchFamily="49" charset="0"/>
              </a:rPr>
              <a:t>source </a:t>
            </a:r>
            <a:r>
              <a:rPr lang="en-GB" sz="1500" dirty="0">
                <a:latin typeface="Courier New" pitchFamily="49" charset="0"/>
                <a:cs typeface="Courier New" pitchFamily="49" charset="0"/>
              </a:rPr>
              <a:t>[ </a:t>
            </a:r>
            <a:r>
              <a:rPr lang="en-GB" sz="1500" i="1" dirty="0">
                <a:latin typeface="Courier New" pitchFamily="49" charset="0"/>
                <a:cs typeface="Courier New" pitchFamily="49" charset="0"/>
              </a:rPr>
              <a:t>source-wildcard</a:t>
            </a:r>
            <a:r>
              <a:rPr lang="en-GB" sz="1500" dirty="0">
                <a:latin typeface="Courier New" pitchFamily="49" charset="0"/>
                <a:cs typeface="Courier New" pitchFamily="49" charset="0"/>
              </a:rPr>
              <a:t> ][ </a:t>
            </a:r>
            <a:r>
              <a:rPr lang="en-GB" sz="1500" b="1" dirty="0">
                <a:latin typeface="Courier New" pitchFamily="49" charset="0"/>
                <a:cs typeface="Courier New" pitchFamily="49" charset="0"/>
              </a:rPr>
              <a:t>log</a:t>
            </a:r>
            <a:r>
              <a:rPr lang="en-GB" sz="1500" dirty="0">
                <a:latin typeface="Courier New" pitchFamily="49" charset="0"/>
                <a:cs typeface="Courier New" pitchFamily="49" charset="0"/>
              </a:rPr>
              <a:t> ]</a:t>
            </a:r>
          </a:p>
        </p:txBody>
      </p:sp>
      <p:pic>
        <p:nvPicPr>
          <p:cNvPr id="23558"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349788" y="1879601"/>
            <a:ext cx="5625161" cy="4687633"/>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94ED9127-8E09-4835-BE9F-99A0E5594226}"/>
              </a:ext>
            </a:extLst>
          </p:cNvPr>
          <p:cNvSpPr>
            <a:spLocks noGrp="1"/>
          </p:cNvSpPr>
          <p:nvPr>
            <p:ph type="sldNum" sz="quarter" idx="12"/>
          </p:nvPr>
        </p:nvSpPr>
        <p:spPr/>
        <p:txBody>
          <a:bodyPr/>
          <a:lstStyle/>
          <a:p>
            <a:fld id="{401CF334-2D5C-4859-84A6-CA7E6E43FAEB}" type="slidenum">
              <a:rPr lang="en-US" smtClean="0"/>
              <a:pPr/>
              <a:t>23</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Add/remove ACLs</a:t>
            </a:r>
          </a:p>
        </p:txBody>
      </p:sp>
      <p:pic>
        <p:nvPicPr>
          <p:cNvPr id="24580" name="Picture 4"/>
          <p:cNvPicPr>
            <a:picLocks noChangeAspect="1" noChangeArrowheads="1"/>
          </p:cNvPicPr>
          <p:nvPr/>
        </p:nvPicPr>
        <p:blipFill>
          <a:blip r:embed="rId3" cstate="print">
            <a:clrChange>
              <a:clrFrom>
                <a:srgbClr val="FFFFFF"/>
              </a:clrFrom>
              <a:clrTo>
                <a:srgbClr val="FFFFFF">
                  <a:alpha val="0"/>
                </a:srgbClr>
              </a:clrTo>
            </a:clrChange>
          </a:blip>
          <a:srcRect l="6648" t="17640"/>
          <a:stretch>
            <a:fillRect/>
          </a:stretch>
        </p:blipFill>
        <p:spPr bwMode="auto">
          <a:xfrm>
            <a:off x="741778" y="1515078"/>
            <a:ext cx="5347879" cy="3825547"/>
          </a:xfrm>
          <a:prstGeom prst="rect">
            <a:avLst/>
          </a:prstGeom>
          <a:noFill/>
          <a:ln w="9525">
            <a:noFill/>
            <a:miter lim="800000"/>
            <a:headEnd/>
            <a:tailEnd/>
          </a:ln>
        </p:spPr>
      </p:pic>
      <p:pic>
        <p:nvPicPr>
          <p:cNvPr id="24581" name="Picture 5"/>
          <p:cNvPicPr>
            <a:picLocks noChangeAspect="1" noChangeArrowheads="1"/>
          </p:cNvPicPr>
          <p:nvPr/>
        </p:nvPicPr>
        <p:blipFill>
          <a:blip r:embed="rId4" cstate="print">
            <a:clrChange>
              <a:clrFrom>
                <a:srgbClr val="FFFFFF"/>
              </a:clrFrom>
              <a:clrTo>
                <a:srgbClr val="FFFFFF">
                  <a:alpha val="0"/>
                </a:srgbClr>
              </a:clrTo>
            </a:clrChange>
          </a:blip>
          <a:srcRect b="27400"/>
          <a:stretch>
            <a:fillRect/>
          </a:stretch>
        </p:blipFill>
        <p:spPr bwMode="auto">
          <a:xfrm>
            <a:off x="2956821" y="2761882"/>
            <a:ext cx="5889162" cy="3466639"/>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2D82438F-C89B-477D-AC23-92D1294F343F}"/>
              </a:ext>
            </a:extLst>
          </p:cNvPr>
          <p:cNvSpPr>
            <a:spLocks noGrp="1"/>
          </p:cNvSpPr>
          <p:nvPr>
            <p:ph type="sldNum" sz="quarter" idx="12"/>
          </p:nvPr>
        </p:nvSpPr>
        <p:spPr/>
        <p:txBody>
          <a:bodyPr/>
          <a:lstStyle/>
          <a:p>
            <a:fld id="{401CF334-2D5C-4859-84A6-CA7E6E43FAEB}" type="slidenum">
              <a:rPr lang="en-US" smtClean="0"/>
              <a:pPr/>
              <a:t>24</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ACLs - statements</a:t>
            </a:r>
          </a:p>
        </p:txBody>
      </p:sp>
      <p:pic>
        <p:nvPicPr>
          <p:cNvPr id="21506"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03626" y="1634986"/>
            <a:ext cx="6336748" cy="4752561"/>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931E8AD0-EC98-4751-A67B-336D3C2FA02C}"/>
              </a:ext>
            </a:extLst>
          </p:cNvPr>
          <p:cNvSpPr>
            <a:spLocks noGrp="1"/>
          </p:cNvSpPr>
          <p:nvPr>
            <p:ph type="sldNum" sz="quarter" idx="12"/>
          </p:nvPr>
        </p:nvSpPr>
        <p:spPr/>
        <p:txBody>
          <a:bodyPr/>
          <a:lstStyle/>
          <a:p>
            <a:fld id="{401CF334-2D5C-4859-84A6-CA7E6E43FAEB}" type="slidenum">
              <a:rPr lang="en-US" smtClean="0"/>
              <a:pPr/>
              <a:t>25</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Apply ACL to interface</a:t>
            </a:r>
          </a:p>
        </p:txBody>
      </p:sp>
      <p:pic>
        <p:nvPicPr>
          <p:cNvPr id="266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09682" y="1714500"/>
            <a:ext cx="5286375" cy="4286250"/>
          </a:xfrm>
          <a:prstGeom prst="rect">
            <a:avLst/>
          </a:prstGeom>
          <a:noFill/>
          <a:ln w="9525">
            <a:noFill/>
            <a:miter lim="800000"/>
            <a:headEnd/>
            <a:tailEnd/>
          </a:ln>
        </p:spPr>
      </p:pic>
      <p:pic>
        <p:nvPicPr>
          <p:cNvPr id="7"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817694" y="1646802"/>
            <a:ext cx="5286375" cy="4286250"/>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EDB38A65-694C-48DF-9909-F52483D913EB}"/>
              </a:ext>
            </a:extLst>
          </p:cNvPr>
          <p:cNvSpPr>
            <a:spLocks noGrp="1"/>
          </p:cNvSpPr>
          <p:nvPr>
            <p:ph type="sldNum" sz="quarter" idx="12"/>
          </p:nvPr>
        </p:nvSpPr>
        <p:spPr/>
        <p:txBody>
          <a:bodyPr/>
          <a:lstStyle/>
          <a:p>
            <a:fld id="{401CF334-2D5C-4859-84A6-CA7E6E43FAEB}" type="slidenum">
              <a:rPr lang="en-US" smtClean="0"/>
              <a:pPr/>
              <a:t>26</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26627"/>
                                        </p:tgtEl>
                                      </p:cBhvr>
                                    </p:animEffect>
                                    <p:set>
                                      <p:cBhvr>
                                        <p:cTn id="7" dur="1" fill="hold">
                                          <p:stCondLst>
                                            <p:cond delay="1999"/>
                                          </p:stCondLst>
                                        </p:cTn>
                                        <p:tgtEl>
                                          <p:spTgt spid="26627"/>
                                        </p:tgtEl>
                                        <p:attrNameLst>
                                          <p:attrName>style.visibility</p:attrName>
                                        </p:attrNameLst>
                                      </p:cBhvr>
                                      <p:to>
                                        <p:strVal val="hidden"/>
                                      </p:to>
                                    </p:se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Numbered/named ACLs</a:t>
            </a:r>
          </a:p>
        </p:txBody>
      </p:sp>
      <p:pic>
        <p:nvPicPr>
          <p:cNvPr id="9218" name="Picture 2"/>
          <p:cNvPicPr>
            <a:picLocks noChangeAspect="1" noChangeArrowheads="1"/>
          </p:cNvPicPr>
          <p:nvPr/>
        </p:nvPicPr>
        <p:blipFill rotWithShape="1">
          <a:blip r:embed="rId3" cstate="print">
            <a:clrChange>
              <a:clrFrom>
                <a:srgbClr val="FFFFFF"/>
              </a:clrFrom>
              <a:clrTo>
                <a:srgbClr val="FFFFFF">
                  <a:alpha val="0"/>
                </a:srgbClr>
              </a:clrTo>
            </a:clrChange>
          </a:blip>
          <a:srcRect b="22201"/>
          <a:stretch/>
        </p:blipFill>
        <p:spPr bwMode="auto">
          <a:xfrm>
            <a:off x="160506" y="1444488"/>
            <a:ext cx="7675761" cy="4478776"/>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46FAFE9A-6F55-4FAB-852F-5C022D73DE5E}"/>
              </a:ext>
            </a:extLst>
          </p:cNvPr>
          <p:cNvSpPr>
            <a:spLocks noGrp="1"/>
          </p:cNvSpPr>
          <p:nvPr>
            <p:ph type="sldNum" sz="quarter" idx="12"/>
          </p:nvPr>
        </p:nvSpPr>
        <p:spPr/>
        <p:txBody>
          <a:bodyPr/>
          <a:lstStyle/>
          <a:p>
            <a:fld id="{401CF334-2D5C-4859-84A6-CA7E6E43FAEB}" type="slidenum">
              <a:rPr lang="en-US" smtClean="0"/>
              <a:pPr/>
              <a:t>27</a:t>
            </a:fld>
            <a:endParaRPr lang="en-US" dirty="0"/>
          </a:p>
        </p:txBody>
      </p:sp>
    </p:spTree>
    <p:extLst>
      <p:ext uri="{BB962C8B-B14F-4D97-AF65-F5344CB8AC3E}">
        <p14:creationId xmlns:p14="http://schemas.microsoft.com/office/powerpoint/2010/main" val="130988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Named ACLs</a:t>
            </a:r>
          </a:p>
        </p:txBody>
      </p:sp>
      <p:pic>
        <p:nvPicPr>
          <p:cNvPr id="5" name="Picture 4"/>
          <p:cNvPicPr>
            <a:picLocks noChangeAspect="1"/>
          </p:cNvPicPr>
          <p:nvPr/>
        </p:nvPicPr>
        <p:blipFill>
          <a:blip r:embed="rId3"/>
          <a:stretch>
            <a:fillRect/>
          </a:stretch>
        </p:blipFill>
        <p:spPr>
          <a:xfrm>
            <a:off x="575557" y="2618910"/>
            <a:ext cx="7843685" cy="2214246"/>
          </a:xfrm>
          <a:prstGeom prst="rect">
            <a:avLst/>
          </a:prstGeom>
        </p:spPr>
      </p:pic>
      <p:sp>
        <p:nvSpPr>
          <p:cNvPr id="3" name="Slide Number Placeholder 2">
            <a:extLst>
              <a:ext uri="{FF2B5EF4-FFF2-40B4-BE49-F238E27FC236}">
                <a16:creationId xmlns:a16="http://schemas.microsoft.com/office/drawing/2014/main" id="{754D82CF-D834-4EA5-AB2F-45305E1C384A}"/>
              </a:ext>
            </a:extLst>
          </p:cNvPr>
          <p:cNvSpPr>
            <a:spLocks noGrp="1"/>
          </p:cNvSpPr>
          <p:nvPr>
            <p:ph type="sldNum" sz="quarter" idx="12"/>
          </p:nvPr>
        </p:nvSpPr>
        <p:spPr/>
        <p:txBody>
          <a:bodyPr/>
          <a:lstStyle/>
          <a:p>
            <a:fld id="{401CF334-2D5C-4859-84A6-CA7E6E43FAEB}" type="slidenum">
              <a:rPr lang="en-US" smtClean="0"/>
              <a:pPr/>
              <a:t>28</a:t>
            </a:fld>
            <a:endParaRPr lang="en-US" dirty="0"/>
          </a:p>
        </p:txBody>
      </p:sp>
    </p:spTree>
    <p:extLst>
      <p:ext uri="{BB962C8B-B14F-4D97-AF65-F5344CB8AC3E}">
        <p14:creationId xmlns:p14="http://schemas.microsoft.com/office/powerpoint/2010/main" val="42260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ACL examples</a:t>
            </a:r>
          </a:p>
        </p:txBody>
      </p:sp>
      <p:pic>
        <p:nvPicPr>
          <p:cNvPr id="28676"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55676" y="1714500"/>
            <a:ext cx="5286375" cy="4286250"/>
          </a:xfrm>
          <a:prstGeom prst="rect">
            <a:avLst/>
          </a:prstGeom>
          <a:noFill/>
          <a:ln w="9525">
            <a:noFill/>
            <a:miter lim="800000"/>
            <a:headEnd/>
            <a:tailEnd/>
          </a:ln>
        </p:spPr>
      </p:pic>
      <p:pic>
        <p:nvPicPr>
          <p:cNvPr id="8"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55676" y="1714500"/>
            <a:ext cx="5286375" cy="4286250"/>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AAF3CC31-7FEB-4240-B0FE-81F7FAE1D918}"/>
              </a:ext>
            </a:extLst>
          </p:cNvPr>
          <p:cNvSpPr>
            <a:spLocks noGrp="1"/>
          </p:cNvSpPr>
          <p:nvPr>
            <p:ph type="sldNum" sz="quarter" idx="12"/>
          </p:nvPr>
        </p:nvSpPr>
        <p:spPr/>
        <p:txBody>
          <a:bodyPr/>
          <a:lstStyle/>
          <a:p>
            <a:fld id="{401CF334-2D5C-4859-84A6-CA7E6E43FAEB}" type="slidenum">
              <a:rPr lang="en-US" smtClean="0"/>
              <a:pPr/>
              <a:t>29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28676"/>
                                        </p:tgtEl>
                                      </p:cBhvr>
                                    </p:animEffect>
                                    <p:set>
                                      <p:cBhvr>
                                        <p:cTn id="7" dur="1" fill="hold">
                                          <p:stCondLst>
                                            <p:cond delay="1999"/>
                                          </p:stCondLst>
                                        </p:cTn>
                                        <p:tgtEl>
                                          <p:spTgt spid="28676"/>
                                        </p:tgtEl>
                                        <p:attrNameLst>
                                          <p:attrName>style.visibility</p:attrName>
                                        </p:attrNameLst>
                                      </p:cBhvr>
                                      <p:to>
                                        <p:strVal val="hidden"/>
                                      </p:to>
                                    </p:se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an ACL</a:t>
            </a:r>
          </a:p>
        </p:txBody>
      </p:sp>
      <p:pic>
        <p:nvPicPr>
          <p:cNvPr id="1029"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09682" y="1700808"/>
            <a:ext cx="5715000" cy="4286250"/>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02D67258-DF10-41FA-81B3-5A1EB736E745}"/>
              </a:ext>
            </a:extLst>
          </p:cNvPr>
          <p:cNvSpPr>
            <a:spLocks noGrp="1"/>
          </p:cNvSpPr>
          <p:nvPr>
            <p:ph type="sldNum" sz="quarter" idx="12"/>
          </p:nvPr>
        </p:nvSpPr>
        <p:spPr/>
        <p:txBody>
          <a:bodyPr/>
          <a:lstStyle/>
          <a:p>
            <a:fld id="{401CF334-2D5C-4859-84A6-CA7E6E43FAEB}" type="slidenum">
              <a:rPr lang="en-US" smtClean="0"/>
              <a:pPr/>
              <a:t>3</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Named ACL example</a:t>
            </a:r>
          </a:p>
        </p:txBody>
      </p:sp>
      <p:pic>
        <p:nvPicPr>
          <p:cNvPr id="30722"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823907" y="1714500"/>
            <a:ext cx="5286375" cy="4286250"/>
          </a:xfrm>
          <a:prstGeom prst="rect">
            <a:avLst/>
          </a:prstGeom>
          <a:noFill/>
          <a:ln w="9525">
            <a:noFill/>
            <a:miter lim="800000"/>
            <a:headEnd/>
            <a:tailEnd/>
          </a:ln>
        </p:spPr>
      </p:pic>
      <p:pic>
        <p:nvPicPr>
          <p:cNvPr id="3072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871700" y="1627026"/>
            <a:ext cx="5286375" cy="4286250"/>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7DC580DD-A657-45F5-BAD4-35562755C20A}"/>
              </a:ext>
            </a:extLst>
          </p:cNvPr>
          <p:cNvSpPr>
            <a:spLocks noGrp="1"/>
          </p:cNvSpPr>
          <p:nvPr>
            <p:ph type="sldNum" sz="quarter" idx="12"/>
          </p:nvPr>
        </p:nvSpPr>
        <p:spPr/>
        <p:txBody>
          <a:bodyPr/>
          <a:lstStyle/>
          <a:p>
            <a:fld id="{401CF334-2D5C-4859-84A6-CA7E6E43FAEB}" type="slidenum">
              <a:rPr lang="en-US" smtClean="0"/>
              <a:pPr/>
              <a:t>30</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0722"/>
                                        </p:tgtEl>
                                      </p:cBhvr>
                                    </p:animEffect>
                                    <p:set>
                                      <p:cBhvr>
                                        <p:cTn id="7" dur="1" fill="hold">
                                          <p:stCondLst>
                                            <p:cond delay="1999"/>
                                          </p:stCondLst>
                                        </p:cTn>
                                        <p:tgtEl>
                                          <p:spTgt spid="30722"/>
                                        </p:tgtEl>
                                        <p:attrNameLst>
                                          <p:attrName>style.visibility</p:attrName>
                                        </p:attrNameLst>
                                      </p:cBhvr>
                                      <p:to>
                                        <p:strVal val="hidden"/>
                                      </p:to>
                                    </p:se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0723"/>
                                        </p:tgtEl>
                                        <p:attrNameLst>
                                          <p:attrName>style.visibility</p:attrName>
                                        </p:attrNameLst>
                                      </p:cBhvr>
                                      <p:to>
                                        <p:strVal val="visible"/>
                                      </p:to>
                                    </p:set>
                                    <p:animEffect transition="in" filter="fade">
                                      <p:cBhvr>
                                        <p:cTn id="11" dur="20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Commenting ACLs</a:t>
            </a:r>
          </a:p>
        </p:txBody>
      </p:sp>
      <p:pic>
        <p:nvPicPr>
          <p:cNvPr id="3174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71803" y="1179856"/>
            <a:ext cx="6819900" cy="5114925"/>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A585E0C1-3B84-4761-8731-DDBDFE9A3341}"/>
              </a:ext>
            </a:extLst>
          </p:cNvPr>
          <p:cNvSpPr>
            <a:spLocks noGrp="1"/>
          </p:cNvSpPr>
          <p:nvPr>
            <p:ph type="sldNum" sz="quarter" idx="12"/>
          </p:nvPr>
        </p:nvSpPr>
        <p:spPr/>
        <p:txBody>
          <a:bodyPr/>
          <a:lstStyle/>
          <a:p>
            <a:fld id="{401CF334-2D5C-4859-84A6-CA7E6E43FAEB}" type="slidenum">
              <a:rPr lang="en-US" smtClean="0"/>
              <a:pPr/>
              <a:t>31</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Editing ACLs</a:t>
            </a:r>
          </a:p>
        </p:txBody>
      </p:sp>
      <p:sp>
        <p:nvSpPr>
          <p:cNvPr id="3" name="Content Placeholder 2"/>
          <p:cNvSpPr>
            <a:spLocks noGrp="1"/>
          </p:cNvSpPr>
          <p:nvPr>
            <p:ph idx="1"/>
          </p:nvPr>
        </p:nvSpPr>
        <p:spPr/>
        <p:txBody>
          <a:bodyPr/>
          <a:lstStyle/>
          <a:p>
            <a:r>
              <a:rPr lang="en-GB" dirty="0"/>
              <a:t>Text editor or using sequence numbers</a:t>
            </a:r>
          </a:p>
          <a:p>
            <a:r>
              <a:rPr lang="en-GB" dirty="0"/>
              <a:t>Recommended – text editor</a:t>
            </a:r>
          </a:p>
          <a:p>
            <a:pPr lvl="1"/>
            <a:r>
              <a:rPr lang="en-GB" dirty="0"/>
              <a:t>Easier to follow logic/make changes</a:t>
            </a:r>
          </a:p>
          <a:p>
            <a:pPr lvl="1"/>
            <a:r>
              <a:rPr lang="en-GB" dirty="0"/>
              <a:t>Remove and reapply when ready</a:t>
            </a:r>
          </a:p>
        </p:txBody>
      </p:sp>
      <p:sp>
        <p:nvSpPr>
          <p:cNvPr id="4" name="Slide Number Placeholder 3">
            <a:extLst>
              <a:ext uri="{FF2B5EF4-FFF2-40B4-BE49-F238E27FC236}">
                <a16:creationId xmlns:a16="http://schemas.microsoft.com/office/drawing/2014/main" id="{AD08861C-4B4F-4057-BCB4-04BA24C11273}"/>
              </a:ext>
            </a:extLst>
          </p:cNvPr>
          <p:cNvSpPr>
            <a:spLocks noGrp="1"/>
          </p:cNvSpPr>
          <p:nvPr>
            <p:ph type="sldNum" sz="quarter" idx="12"/>
          </p:nvPr>
        </p:nvSpPr>
        <p:spPr/>
        <p:txBody>
          <a:bodyPr/>
          <a:lstStyle/>
          <a:p>
            <a:fld id="{401CF334-2D5C-4859-84A6-CA7E6E43FAEB}" type="slidenum">
              <a:rPr lang="en-US" smtClean="0"/>
              <a:pPr/>
              <a:t>32</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Verify ACLs</a:t>
            </a:r>
          </a:p>
        </p:txBody>
      </p:sp>
      <p:pic>
        <p:nvPicPr>
          <p:cNvPr id="3277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2021" y="1429936"/>
            <a:ext cx="5286375" cy="3571875"/>
          </a:xfrm>
          <a:prstGeom prst="rect">
            <a:avLst/>
          </a:prstGeom>
          <a:noFill/>
          <a:ln w="9525">
            <a:noFill/>
            <a:miter lim="800000"/>
            <a:headEnd/>
            <a:tailEnd/>
          </a:ln>
        </p:spPr>
      </p:pic>
      <p:pic>
        <p:nvPicPr>
          <p:cNvPr id="32773"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336772" y="3286539"/>
            <a:ext cx="5665208" cy="3827843"/>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9A70CC6B-60B0-4662-8D9F-77329A1B0D34}"/>
              </a:ext>
            </a:extLst>
          </p:cNvPr>
          <p:cNvSpPr>
            <a:spLocks noGrp="1"/>
          </p:cNvSpPr>
          <p:nvPr>
            <p:ph type="sldNum" sz="quarter" idx="12"/>
          </p:nvPr>
        </p:nvSpPr>
        <p:spPr/>
        <p:txBody>
          <a:bodyPr/>
          <a:lstStyle/>
          <a:p>
            <a:fld id="{401CF334-2D5C-4859-84A6-CA7E6E43FAEB}" type="slidenum">
              <a:rPr lang="en-US" smtClean="0"/>
              <a:pPr/>
              <a:t>33</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ACLs – logic</a:t>
            </a:r>
          </a:p>
        </p:txBody>
      </p:sp>
      <p:sp>
        <p:nvSpPr>
          <p:cNvPr id="7" name="Content Placeholder 6"/>
          <p:cNvSpPr>
            <a:spLocks noGrp="1"/>
          </p:cNvSpPr>
          <p:nvPr>
            <p:ph idx="1"/>
          </p:nvPr>
        </p:nvSpPr>
        <p:spPr/>
        <p:txBody>
          <a:bodyPr>
            <a:normAutofit/>
          </a:bodyPr>
          <a:lstStyle/>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pPr>
              <a:buNone/>
            </a:pPr>
            <a:r>
              <a:rPr lang="en-GB" sz="1500" b="1" dirty="0">
                <a:latin typeface="Courier New" pitchFamily="49" charset="0"/>
                <a:cs typeface="Courier New" pitchFamily="49" charset="0"/>
              </a:rPr>
              <a:t>access-list 2 deny 192.168.10.10 </a:t>
            </a:r>
          </a:p>
          <a:p>
            <a:pPr>
              <a:buNone/>
            </a:pPr>
            <a:r>
              <a:rPr lang="en-GB" sz="1500" b="1" dirty="0">
                <a:latin typeface="Courier New" pitchFamily="49" charset="0"/>
                <a:cs typeface="Courier New" pitchFamily="49" charset="0"/>
              </a:rPr>
              <a:t>access-list 2 permit 192.168.10.0 0.0.0.255 </a:t>
            </a:r>
          </a:p>
          <a:p>
            <a:pPr>
              <a:buNone/>
            </a:pPr>
            <a:r>
              <a:rPr lang="en-GB" sz="1500" b="1" dirty="0">
                <a:latin typeface="Courier New" pitchFamily="49" charset="0"/>
                <a:cs typeface="Courier New" pitchFamily="49" charset="0"/>
              </a:rPr>
              <a:t>access-list 2 deny 192.168.0.0 0.0.255.255 </a:t>
            </a:r>
          </a:p>
          <a:p>
            <a:pPr>
              <a:buNone/>
            </a:pPr>
            <a:r>
              <a:rPr lang="en-GB" sz="1500" b="1" dirty="0">
                <a:latin typeface="Courier New" pitchFamily="49" charset="0"/>
                <a:cs typeface="Courier New" pitchFamily="49" charset="0"/>
              </a:rPr>
              <a:t>access-list 2 permit 192.0.0.0 0.255.255.255 </a:t>
            </a:r>
            <a:endParaRPr lang="en-GB" sz="1800" b="1" dirty="0">
              <a:latin typeface="Courier New" pitchFamily="49" charset="0"/>
              <a:cs typeface="Courier New" pitchFamily="49" charset="0"/>
            </a:endParaRPr>
          </a:p>
        </p:txBody>
      </p:sp>
      <p:pic>
        <p:nvPicPr>
          <p:cNvPr id="2253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383867" y="1700808"/>
            <a:ext cx="5155889" cy="3931365"/>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00390795-3982-4E76-B840-EACCAF07AB74}"/>
              </a:ext>
            </a:extLst>
          </p:cNvPr>
          <p:cNvSpPr>
            <a:spLocks noGrp="1"/>
          </p:cNvSpPr>
          <p:nvPr>
            <p:ph type="sldNum" sz="quarter" idx="12"/>
          </p:nvPr>
        </p:nvSpPr>
        <p:spPr/>
        <p:txBody>
          <a:bodyPr/>
          <a:lstStyle/>
          <a:p>
            <a:fld id="{401CF334-2D5C-4859-84A6-CA7E6E43FAEB}" type="slidenum">
              <a:rPr lang="en-US" smtClean="0"/>
              <a:pPr/>
              <a:t>34</a:t>
            </a:fld>
            <a:endParaRPr lang="en-US" dirty="0"/>
          </a:p>
        </p:txBody>
      </p:sp>
    </p:spTree>
    <p:extLst>
      <p:ext uri="{BB962C8B-B14F-4D97-AF65-F5344CB8AC3E}">
        <p14:creationId xmlns:p14="http://schemas.microsoft.com/office/powerpoint/2010/main" val="407601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Logic conflicts</a:t>
            </a:r>
            <a:endParaRPr lang="en-GB" dirty="0"/>
          </a:p>
        </p:txBody>
      </p:sp>
      <p:pic>
        <p:nvPicPr>
          <p:cNvPr id="25602"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99592" y="998730"/>
            <a:ext cx="5286375" cy="2857500"/>
          </a:xfrm>
          <a:prstGeom prst="rect">
            <a:avLst/>
          </a:prstGeom>
          <a:noFill/>
          <a:ln w="9525">
            <a:noFill/>
            <a:miter lim="800000"/>
            <a:headEnd/>
            <a:tailEnd/>
          </a:ln>
        </p:spPr>
      </p:pic>
      <p:pic>
        <p:nvPicPr>
          <p:cNvPr id="2560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25706" y="2510898"/>
            <a:ext cx="5286375" cy="2857500"/>
          </a:xfrm>
          <a:prstGeom prst="rect">
            <a:avLst/>
          </a:prstGeom>
          <a:noFill/>
          <a:ln w="9525">
            <a:noFill/>
            <a:miter lim="800000"/>
            <a:headEnd/>
            <a:tailEnd/>
          </a:ln>
        </p:spPr>
      </p:pic>
      <p:pic>
        <p:nvPicPr>
          <p:cNvPr id="25604" name="Picture 4"/>
          <p:cNvPicPr>
            <a:picLocks noChangeAspect="1" noChangeArrowheads="1"/>
          </p:cNvPicPr>
          <p:nvPr/>
        </p:nvPicPr>
        <p:blipFill rotWithShape="1">
          <a:blip r:embed="rId5" cstate="print">
            <a:clrChange>
              <a:clrFrom>
                <a:srgbClr val="FFFFFF"/>
              </a:clrFrom>
              <a:clrTo>
                <a:srgbClr val="FFFFFF">
                  <a:alpha val="0"/>
                </a:srgbClr>
              </a:clrTo>
            </a:clrChange>
          </a:blip>
          <a:srcRect b="28181"/>
          <a:stretch/>
        </p:blipFill>
        <p:spPr bwMode="auto">
          <a:xfrm>
            <a:off x="2627784" y="3645024"/>
            <a:ext cx="5286375" cy="2052228"/>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AE4266DE-26EA-4546-B833-1FFB446148E7}"/>
              </a:ext>
            </a:extLst>
          </p:cNvPr>
          <p:cNvSpPr>
            <a:spLocks noGrp="1"/>
          </p:cNvSpPr>
          <p:nvPr>
            <p:ph type="sldNum" sz="quarter" idx="12"/>
          </p:nvPr>
        </p:nvSpPr>
        <p:spPr/>
        <p:txBody>
          <a:bodyPr/>
          <a:lstStyle/>
          <a:p>
            <a:fld id="{401CF334-2D5C-4859-84A6-CA7E6E43FAEB}" type="slidenum">
              <a:rPr lang="en-US" smtClean="0"/>
              <a:pPr/>
              <a:t>35</a:t>
            </a:fld>
            <a:endParaRPr lang="en-US" dirty="0"/>
          </a:p>
        </p:txBody>
      </p:sp>
    </p:spTree>
    <p:extLst>
      <p:ext uri="{BB962C8B-B14F-4D97-AF65-F5344CB8AC3E}">
        <p14:creationId xmlns:p14="http://schemas.microsoft.com/office/powerpoint/2010/main" val="9061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ACL statistics</a:t>
            </a:r>
          </a:p>
        </p:txBody>
      </p:sp>
      <p:pic>
        <p:nvPicPr>
          <p:cNvPr id="3379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63688" y="1789044"/>
            <a:ext cx="5286375" cy="4286250"/>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4A95D319-9CF7-42AC-9EB9-3BEEA817284A}"/>
              </a:ext>
            </a:extLst>
          </p:cNvPr>
          <p:cNvSpPr>
            <a:spLocks noGrp="1"/>
          </p:cNvSpPr>
          <p:nvPr>
            <p:ph type="sldNum" sz="quarter" idx="12"/>
          </p:nvPr>
        </p:nvSpPr>
        <p:spPr/>
        <p:txBody>
          <a:bodyPr/>
          <a:lstStyle/>
          <a:p>
            <a:fld id="{401CF334-2D5C-4859-84A6-CA7E6E43FAEB}" type="slidenum">
              <a:rPr lang="en-US" smtClean="0"/>
              <a:pPr/>
              <a:t>36</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Secure VTY ports with ACLs</a:t>
            </a:r>
          </a:p>
        </p:txBody>
      </p:sp>
      <p:pic>
        <p:nvPicPr>
          <p:cNvPr id="35842"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63688" y="1714500"/>
            <a:ext cx="5286375" cy="4286250"/>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918430A9-65D5-429F-8BCA-958F1E415FDB}"/>
              </a:ext>
            </a:extLst>
          </p:cNvPr>
          <p:cNvSpPr>
            <a:spLocks noGrp="1"/>
          </p:cNvSpPr>
          <p:nvPr>
            <p:ph type="sldNum" sz="quarter" idx="12"/>
          </p:nvPr>
        </p:nvSpPr>
        <p:spPr/>
        <p:txBody>
          <a:bodyPr/>
          <a:lstStyle/>
          <a:p>
            <a:fld id="{401CF334-2D5C-4859-84A6-CA7E6E43FAEB}" type="slidenum">
              <a:rPr lang="en-US" smtClean="0"/>
              <a:pPr/>
              <a:t>37</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Extended ACLs</a:t>
            </a:r>
          </a:p>
        </p:txBody>
      </p:sp>
      <p:pic>
        <p:nvPicPr>
          <p:cNvPr id="3789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09682" y="1714500"/>
            <a:ext cx="5715000" cy="4286250"/>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5C792610-6DC6-42E4-8849-19024CB3C81B}"/>
              </a:ext>
            </a:extLst>
          </p:cNvPr>
          <p:cNvSpPr>
            <a:spLocks noGrp="1"/>
          </p:cNvSpPr>
          <p:nvPr>
            <p:ph type="sldNum" sz="quarter" idx="12"/>
          </p:nvPr>
        </p:nvSpPr>
        <p:spPr/>
        <p:txBody>
          <a:bodyPr/>
          <a:lstStyle/>
          <a:p>
            <a:fld id="{401CF334-2D5C-4859-84A6-CA7E6E43FAEB}" type="slidenum">
              <a:rPr lang="en-US" smtClean="0"/>
              <a:pPr/>
              <a:t>38</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Extended ACLs</a:t>
            </a:r>
          </a:p>
        </p:txBody>
      </p:sp>
      <p:pic>
        <p:nvPicPr>
          <p:cNvPr id="36866"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96348" y="845267"/>
            <a:ext cx="7089913" cy="5748579"/>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38A8EBA6-5DAD-4A00-8A7D-F6FC41E7E603}"/>
              </a:ext>
            </a:extLst>
          </p:cNvPr>
          <p:cNvSpPr>
            <a:spLocks noGrp="1"/>
          </p:cNvSpPr>
          <p:nvPr>
            <p:ph type="sldNum" sz="quarter" idx="12"/>
          </p:nvPr>
        </p:nvSpPr>
        <p:spPr/>
        <p:txBody>
          <a:bodyPr/>
          <a:lstStyle/>
          <a:p>
            <a:fld id="{401CF334-2D5C-4859-84A6-CA7E6E43FAEB}" type="slidenum">
              <a:rPr lang="en-US" smtClean="0"/>
              <a:pPr/>
              <a:t>39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355" y="-101358"/>
            <a:ext cx="7886700" cy="994172"/>
          </a:xfrm>
        </p:spPr>
        <p:txBody>
          <a:bodyPr/>
          <a:lstStyle/>
          <a:p>
            <a:r>
              <a:rPr lang="en-GB" dirty="0"/>
              <a:t>What is an ACL</a:t>
            </a:r>
          </a:p>
        </p:txBody>
      </p:sp>
      <p:sp>
        <p:nvSpPr>
          <p:cNvPr id="3" name="Content Placeholder 2"/>
          <p:cNvSpPr>
            <a:spLocks noGrp="1"/>
          </p:cNvSpPr>
          <p:nvPr>
            <p:ph idx="1"/>
          </p:nvPr>
        </p:nvSpPr>
        <p:spPr>
          <a:xfrm>
            <a:off x="522633" y="1550609"/>
            <a:ext cx="7886700" cy="3263504"/>
          </a:xfrm>
        </p:spPr>
        <p:txBody>
          <a:bodyPr>
            <a:normAutofit lnSpcReduction="10000"/>
          </a:bodyPr>
          <a:lstStyle/>
          <a:p>
            <a:r>
              <a:rPr lang="en-GB" dirty="0"/>
              <a:t>ACL - sequential list of permit or deny statements</a:t>
            </a:r>
          </a:p>
          <a:p>
            <a:pPr lvl="1"/>
            <a:r>
              <a:rPr lang="en-GB" dirty="0"/>
              <a:t>a.k.a. access control entries (ACEs). </a:t>
            </a:r>
          </a:p>
          <a:p>
            <a:r>
              <a:rPr lang="en-GB" dirty="0"/>
              <a:t>When network traffic passes through an interface configured with an ACL, the router compares the information within the packet against each statement, in sequential order, to determine if the packet matches one of the ACLs.</a:t>
            </a:r>
          </a:p>
          <a:p>
            <a:r>
              <a:rPr lang="en-GB" dirty="0"/>
              <a:t>IPv4 ACLs include the use of wildcard masks. </a:t>
            </a:r>
          </a:p>
        </p:txBody>
      </p:sp>
      <p:sp>
        <p:nvSpPr>
          <p:cNvPr id="4" name="Slide Number Placeholder 3">
            <a:extLst>
              <a:ext uri="{FF2B5EF4-FFF2-40B4-BE49-F238E27FC236}">
                <a16:creationId xmlns:a16="http://schemas.microsoft.com/office/drawing/2014/main" id="{0D679900-A1B3-4CC4-9484-DB1A7D2F590D}"/>
              </a:ext>
            </a:extLst>
          </p:cNvPr>
          <p:cNvSpPr>
            <a:spLocks noGrp="1"/>
          </p:cNvSpPr>
          <p:nvPr>
            <p:ph type="sldNum" sz="quarter" idx="12"/>
          </p:nvPr>
        </p:nvSpPr>
        <p:spPr/>
        <p:txBody>
          <a:bodyPr/>
          <a:lstStyle/>
          <a:p>
            <a:fld id="{401CF334-2D5C-4859-84A6-CA7E6E43FAEB}" type="slidenum">
              <a:rPr lang="en-US" smtClean="0"/>
              <a:pPr/>
              <a:t>4</a:t>
            </a:fld>
            <a:endParaRPr lang="en-US" dirty="0"/>
          </a:p>
        </p:txBody>
      </p:sp>
    </p:spTree>
    <p:extLst>
      <p:ext uri="{BB962C8B-B14F-4D97-AF65-F5344CB8AC3E}">
        <p14:creationId xmlns:p14="http://schemas.microsoft.com/office/powerpoint/2010/main" val="941946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Configure extended ACLs</a:t>
            </a:r>
          </a:p>
        </p:txBody>
      </p:sp>
      <p:grpSp>
        <p:nvGrpSpPr>
          <p:cNvPr id="7" name="Group 6"/>
          <p:cNvGrpSpPr/>
          <p:nvPr/>
        </p:nvGrpSpPr>
        <p:grpSpPr>
          <a:xfrm>
            <a:off x="2627784" y="1808821"/>
            <a:ext cx="3700463" cy="3987466"/>
            <a:chOff x="1115616" y="188640"/>
            <a:chExt cx="4933950" cy="5316621"/>
          </a:xfrm>
        </p:grpSpPr>
        <p:pic>
          <p:nvPicPr>
            <p:cNvPr id="38914"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15616" y="188640"/>
              <a:ext cx="4933950" cy="4000500"/>
            </a:xfrm>
            <a:prstGeom prst="rect">
              <a:avLst/>
            </a:prstGeom>
            <a:noFill/>
            <a:ln w="9525">
              <a:noFill/>
              <a:miter lim="800000"/>
              <a:headEnd/>
              <a:tailEnd/>
            </a:ln>
          </p:spPr>
        </p:pic>
        <p:pic>
          <p:nvPicPr>
            <p:cNvPr id="38915" name="Picture 3"/>
            <p:cNvPicPr>
              <a:picLocks noChangeAspect="1" noChangeArrowheads="1"/>
            </p:cNvPicPr>
            <p:nvPr/>
          </p:nvPicPr>
          <p:blipFill>
            <a:blip r:embed="rId4" cstate="print">
              <a:clrChange>
                <a:clrFrom>
                  <a:srgbClr val="FFFFFF"/>
                </a:clrFrom>
                <a:clrTo>
                  <a:srgbClr val="FFFFFF">
                    <a:alpha val="0"/>
                  </a:srgbClr>
                </a:clrTo>
              </a:clrChange>
            </a:blip>
            <a:srcRect t="46300"/>
            <a:stretch>
              <a:fillRect/>
            </a:stretch>
          </p:blipFill>
          <p:spPr bwMode="auto">
            <a:xfrm>
              <a:off x="1115616" y="3356992"/>
              <a:ext cx="4933950" cy="2148269"/>
            </a:xfrm>
            <a:prstGeom prst="rect">
              <a:avLst/>
            </a:prstGeom>
            <a:noFill/>
            <a:ln w="9525">
              <a:noFill/>
              <a:miter lim="800000"/>
              <a:headEnd/>
              <a:tailEnd/>
            </a:ln>
          </p:spPr>
        </p:pic>
      </p:grpSp>
      <p:pic>
        <p:nvPicPr>
          <p:cNvPr id="38916"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979712" y="1681032"/>
            <a:ext cx="5286375" cy="4286250"/>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36336E59-A3C2-4CDC-BC55-5DBC40DAEAB2}"/>
              </a:ext>
            </a:extLst>
          </p:cNvPr>
          <p:cNvSpPr>
            <a:spLocks noGrp="1"/>
          </p:cNvSpPr>
          <p:nvPr>
            <p:ph type="sldNum" sz="quarter" idx="12"/>
          </p:nvPr>
        </p:nvSpPr>
        <p:spPr/>
        <p:txBody>
          <a:bodyPr/>
          <a:lstStyle/>
          <a:p>
            <a:fld id="{401CF334-2D5C-4859-84A6-CA7E6E43FAEB}" type="slidenum">
              <a:rPr lang="en-US" smtClean="0"/>
              <a:pPr/>
              <a:t>40</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8916"/>
                                        </p:tgtEl>
                                        <p:attrNameLst>
                                          <p:attrName>style.visibility</p:attrName>
                                        </p:attrNameLst>
                                      </p:cBhvr>
                                      <p:to>
                                        <p:strVal val="visible"/>
                                      </p:to>
                                    </p:set>
                                    <p:animEffect transition="in" filter="fade">
                                      <p:cBhvr>
                                        <p:cTn id="11" dur="20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Apply extended ACL to interface</a:t>
            </a:r>
          </a:p>
        </p:txBody>
      </p:sp>
      <p:pic>
        <p:nvPicPr>
          <p:cNvPr id="39938" name="Picture 2"/>
          <p:cNvPicPr>
            <a:picLocks noGrp="1" noChangeAspect="1" noChangeArrowheads="1"/>
          </p:cNvPicPr>
          <p:nvPr>
            <p:ph idx="1"/>
          </p:nvPr>
        </p:nvPicPr>
        <p:blipFill>
          <a:blip r:embed="rId3" cstate="print">
            <a:clrChange>
              <a:clrFrom>
                <a:srgbClr val="FFFFFF"/>
              </a:clrFrom>
              <a:clrTo>
                <a:srgbClr val="FFFFFF">
                  <a:alpha val="0"/>
                </a:srgbClr>
              </a:clrTo>
            </a:clrChange>
          </a:blip>
          <a:stretch>
            <a:fillRect/>
          </a:stretch>
        </p:blipFill>
        <p:spPr bwMode="auto">
          <a:xfrm>
            <a:off x="1078181" y="1439830"/>
            <a:ext cx="6508611" cy="4881458"/>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16787D18-5220-473D-91C7-66944720EE1E}"/>
              </a:ext>
            </a:extLst>
          </p:cNvPr>
          <p:cNvSpPr>
            <a:spLocks noGrp="1"/>
          </p:cNvSpPr>
          <p:nvPr>
            <p:ph type="sldNum" sz="quarter" idx="12"/>
          </p:nvPr>
        </p:nvSpPr>
        <p:spPr/>
        <p:txBody>
          <a:bodyPr/>
          <a:lstStyle/>
          <a:p>
            <a:fld id="{401CF334-2D5C-4859-84A6-CA7E6E43FAEB}" type="slidenum">
              <a:rPr lang="en-US" smtClean="0"/>
              <a:pPr/>
              <a:t>41</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Extended ACL examples</a:t>
            </a:r>
          </a:p>
        </p:txBody>
      </p:sp>
      <p:pic>
        <p:nvPicPr>
          <p:cNvPr id="1031" name="Picture 7"/>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03748" y="2024844"/>
            <a:ext cx="4543425" cy="38576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2" name="Picture 8"/>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96827" y="2024844"/>
            <a:ext cx="4543425" cy="38576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Slide Number Placeholder 2">
            <a:extLst>
              <a:ext uri="{FF2B5EF4-FFF2-40B4-BE49-F238E27FC236}">
                <a16:creationId xmlns:a16="http://schemas.microsoft.com/office/drawing/2014/main" id="{6525E063-8E32-42A8-B941-E42D9EEB7383}"/>
              </a:ext>
            </a:extLst>
          </p:cNvPr>
          <p:cNvSpPr>
            <a:spLocks noGrp="1"/>
          </p:cNvSpPr>
          <p:nvPr>
            <p:ph type="sldNum" sz="quarter" idx="12"/>
          </p:nvPr>
        </p:nvSpPr>
        <p:spPr/>
        <p:txBody>
          <a:bodyPr/>
          <a:lstStyle/>
          <a:p>
            <a:fld id="{401CF334-2D5C-4859-84A6-CA7E6E43FAEB}" type="slidenum">
              <a:rPr lang="en-US" smtClean="0"/>
              <a:pPr/>
              <a:t>42</a:t>
            </a:fld>
            <a:endParaRPr lang="en-US" dirty="0"/>
          </a:p>
        </p:txBody>
      </p:sp>
    </p:spTree>
    <p:extLst>
      <p:ext uri="{BB962C8B-B14F-4D97-AF65-F5344CB8AC3E}">
        <p14:creationId xmlns:p14="http://schemas.microsoft.com/office/powerpoint/2010/main" val="281385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31"/>
                                        </p:tgtEl>
                                      </p:cBhvr>
                                    </p:animEffect>
                                    <p:set>
                                      <p:cBhvr>
                                        <p:cTn id="7" dur="1" fill="hold">
                                          <p:stCondLst>
                                            <p:cond delay="499"/>
                                          </p:stCondLst>
                                        </p:cTn>
                                        <p:tgtEl>
                                          <p:spTgt spid="1031"/>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32"/>
                                        </p:tgtEl>
                                        <p:attrNameLst>
                                          <p:attrName>style.visibility</p:attrName>
                                        </p:attrNameLst>
                                      </p:cBhvr>
                                      <p:to>
                                        <p:strVal val="visible"/>
                                      </p:to>
                                    </p:set>
                                    <p:animEffect transition="in" filter="fade">
                                      <p:cBhvr>
                                        <p:cTn id="11"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Named extended ACLs</a:t>
            </a:r>
          </a:p>
        </p:txBody>
      </p:sp>
      <p:pic>
        <p:nvPicPr>
          <p:cNvPr id="2051" name="Picture 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49742" y="1916832"/>
            <a:ext cx="5143500" cy="38576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Slide Number Placeholder 2">
            <a:extLst>
              <a:ext uri="{FF2B5EF4-FFF2-40B4-BE49-F238E27FC236}">
                <a16:creationId xmlns:a16="http://schemas.microsoft.com/office/drawing/2014/main" id="{AD3B6C7A-EEB4-4DD9-B6ED-C8815EA19652}"/>
              </a:ext>
            </a:extLst>
          </p:cNvPr>
          <p:cNvSpPr>
            <a:spLocks noGrp="1"/>
          </p:cNvSpPr>
          <p:nvPr>
            <p:ph type="sldNum" sz="quarter" idx="12"/>
          </p:nvPr>
        </p:nvSpPr>
        <p:spPr/>
        <p:txBody>
          <a:bodyPr/>
          <a:lstStyle/>
          <a:p>
            <a:fld id="{401CF334-2D5C-4859-84A6-CA7E6E43FAEB}" type="slidenum">
              <a:rPr lang="en-US" smtClean="0"/>
              <a:pPr/>
              <a:t>43</a:t>
            </a:fld>
            <a:endParaRPr lang="en-US" dirty="0"/>
          </a:p>
        </p:txBody>
      </p:sp>
    </p:spTree>
    <p:extLst>
      <p:ext uri="{BB962C8B-B14F-4D97-AF65-F5344CB8AC3E}">
        <p14:creationId xmlns:p14="http://schemas.microsoft.com/office/powerpoint/2010/main" val="216986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Verify extended ACLs</a:t>
            </a:r>
          </a:p>
        </p:txBody>
      </p:sp>
      <p:pic>
        <p:nvPicPr>
          <p:cNvPr id="3076" name="Picture 4"/>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9450" t="12599" r="7601" b="25801"/>
          <a:stretch/>
        </p:blipFill>
        <p:spPr bwMode="auto">
          <a:xfrm>
            <a:off x="484988" y="1304841"/>
            <a:ext cx="8174023" cy="45526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Slide Number Placeholder 2">
            <a:extLst>
              <a:ext uri="{FF2B5EF4-FFF2-40B4-BE49-F238E27FC236}">
                <a16:creationId xmlns:a16="http://schemas.microsoft.com/office/drawing/2014/main" id="{B45F22E7-8B42-4EFD-A4E9-227059A8F811}"/>
              </a:ext>
            </a:extLst>
          </p:cNvPr>
          <p:cNvSpPr>
            <a:spLocks noGrp="1"/>
          </p:cNvSpPr>
          <p:nvPr>
            <p:ph type="sldNum" sz="quarter" idx="12"/>
          </p:nvPr>
        </p:nvSpPr>
        <p:spPr/>
        <p:txBody>
          <a:bodyPr/>
          <a:lstStyle/>
          <a:p>
            <a:fld id="{401CF334-2D5C-4859-84A6-CA7E6E43FAEB}" type="slidenum">
              <a:rPr lang="en-US" smtClean="0"/>
              <a:pPr/>
              <a:t>44</a:t>
            </a:fld>
            <a:endParaRPr lang="en-US" dirty="0"/>
          </a:p>
        </p:txBody>
      </p:sp>
    </p:spTree>
    <p:extLst>
      <p:ext uri="{BB962C8B-B14F-4D97-AF65-F5344CB8AC3E}">
        <p14:creationId xmlns:p14="http://schemas.microsoft.com/office/powerpoint/2010/main" val="426686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Activities</a:t>
            </a:r>
            <a:r>
              <a:rPr lang="en-GB" baseline="0" dirty="0"/>
              <a:t> and labs</a:t>
            </a:r>
            <a:endParaRPr lang="en-GB" dirty="0"/>
          </a:p>
        </p:txBody>
      </p:sp>
      <p:sp>
        <p:nvSpPr>
          <p:cNvPr id="3" name="Content Placeholder 2"/>
          <p:cNvSpPr>
            <a:spLocks noGrp="1"/>
          </p:cNvSpPr>
          <p:nvPr>
            <p:ph idx="1"/>
          </p:nvPr>
        </p:nvSpPr>
        <p:spPr/>
        <p:txBody>
          <a:bodyPr/>
          <a:lstStyle/>
          <a:p>
            <a:r>
              <a:rPr lang="en-GB" sz="2100" dirty="0"/>
              <a:t>4.1.3.5 Packet Tracer - Configure Standard IPv4 ACLs</a:t>
            </a:r>
          </a:p>
          <a:p>
            <a:r>
              <a:rPr lang="en-GB" sz="2100" dirty="0"/>
              <a:t>4.2.2.10 Packet Tracer - Configuring Extended ACLs - Scenario 1</a:t>
            </a:r>
          </a:p>
          <a:p>
            <a:r>
              <a:rPr lang="en-GB" sz="2100" dirty="0"/>
              <a:t>4.2.2.11 Packet Tracer - Configuring Extended ACLs - Scenario 2</a:t>
            </a:r>
          </a:p>
          <a:p>
            <a:r>
              <a:rPr lang="en-GB" sz="2100" dirty="0"/>
              <a:t>4.2.2.12 Packet Tracer - Configuring Extended ACLs - Scenario 3</a:t>
            </a:r>
          </a:p>
          <a:p>
            <a:pPr marL="0" indent="0">
              <a:buNone/>
            </a:pPr>
            <a:endParaRPr lang="en-GB" sz="2100" dirty="0"/>
          </a:p>
        </p:txBody>
      </p:sp>
      <p:sp>
        <p:nvSpPr>
          <p:cNvPr id="4" name="Slide Number Placeholder 3">
            <a:extLst>
              <a:ext uri="{FF2B5EF4-FFF2-40B4-BE49-F238E27FC236}">
                <a16:creationId xmlns:a16="http://schemas.microsoft.com/office/drawing/2014/main" id="{3E19ECA9-EB4D-4D9A-89E0-0DA7C8487FF8}"/>
              </a:ext>
            </a:extLst>
          </p:cNvPr>
          <p:cNvSpPr>
            <a:spLocks noGrp="1"/>
          </p:cNvSpPr>
          <p:nvPr>
            <p:ph type="sldNum" sz="quarter" idx="12"/>
          </p:nvPr>
        </p:nvSpPr>
        <p:spPr/>
        <p:txBody>
          <a:bodyPr/>
          <a:lstStyle/>
          <a:p>
            <a:fld id="{401CF334-2D5C-4859-84A6-CA7E6E43FAEB}" type="slidenum">
              <a:rPr lang="en-US" smtClean="0"/>
              <a:pPr/>
              <a:t>45</a:t>
            </a:fld>
            <a:endParaRPr lang="en-US" dirty="0"/>
          </a:p>
        </p:txBody>
      </p:sp>
    </p:spTree>
    <p:extLst>
      <p:ext uri="{BB962C8B-B14F-4D97-AF65-F5344CB8AC3E}">
        <p14:creationId xmlns:p14="http://schemas.microsoft.com/office/powerpoint/2010/main" val="161605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Wildcard masks</a:t>
            </a:r>
          </a:p>
        </p:txBody>
      </p:sp>
      <p:pic>
        <p:nvPicPr>
          <p:cNvPr id="1024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23341" y="1071961"/>
            <a:ext cx="6493048" cy="5194438"/>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BE8FF4F9-7ABB-4CAF-BD13-5356FA8466DD}"/>
              </a:ext>
            </a:extLst>
          </p:cNvPr>
          <p:cNvSpPr>
            <a:spLocks noGrp="1"/>
          </p:cNvSpPr>
          <p:nvPr>
            <p:ph type="sldNum" sz="quarter" idx="12"/>
          </p:nvPr>
        </p:nvSpPr>
        <p:spPr/>
        <p:txBody>
          <a:bodyPr/>
          <a:lstStyle/>
          <a:p>
            <a:fld id="{401CF334-2D5C-4859-84A6-CA7E6E43FAEB}" type="slidenum">
              <a:rPr lang="en-US" smtClean="0"/>
              <a:pPr/>
              <a:t>5</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Wildcard masks</a:t>
            </a:r>
          </a:p>
        </p:txBody>
      </p:sp>
      <p:pic>
        <p:nvPicPr>
          <p:cNvPr id="5" name="Picture 4"/>
          <p:cNvPicPr>
            <a:picLocks noChangeAspect="1"/>
          </p:cNvPicPr>
          <p:nvPr/>
        </p:nvPicPr>
        <p:blipFill>
          <a:blip r:embed="rId3"/>
          <a:stretch>
            <a:fillRect/>
          </a:stretch>
        </p:blipFill>
        <p:spPr>
          <a:xfrm>
            <a:off x="811696" y="1333085"/>
            <a:ext cx="7106373" cy="4550879"/>
          </a:xfrm>
          <a:prstGeom prst="rect">
            <a:avLst/>
          </a:prstGeom>
        </p:spPr>
      </p:pic>
      <p:sp>
        <p:nvSpPr>
          <p:cNvPr id="3" name="Slide Number Placeholder 2">
            <a:extLst>
              <a:ext uri="{FF2B5EF4-FFF2-40B4-BE49-F238E27FC236}">
                <a16:creationId xmlns:a16="http://schemas.microsoft.com/office/drawing/2014/main" id="{D6252315-385F-4D2B-9E02-29AC2BAC41A7}"/>
              </a:ext>
            </a:extLst>
          </p:cNvPr>
          <p:cNvSpPr>
            <a:spLocks noGrp="1"/>
          </p:cNvSpPr>
          <p:nvPr>
            <p:ph type="sldNum" sz="quarter" idx="12"/>
          </p:nvPr>
        </p:nvSpPr>
        <p:spPr/>
        <p:txBody>
          <a:bodyPr/>
          <a:lstStyle/>
          <a:p>
            <a:fld id="{401CF334-2D5C-4859-84A6-CA7E6E43FAEB}" type="slidenum">
              <a:rPr lang="en-US" smtClean="0"/>
              <a:pPr/>
              <a:t>6</a:t>
            </a:fld>
            <a:endParaRPr lang="en-US" dirty="0"/>
          </a:p>
        </p:txBody>
      </p:sp>
    </p:spTree>
    <p:extLst>
      <p:ext uri="{BB962C8B-B14F-4D97-AF65-F5344CB8AC3E}">
        <p14:creationId xmlns:p14="http://schemas.microsoft.com/office/powerpoint/2010/main" val="182830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Wildcards for ranges</a:t>
            </a:r>
          </a:p>
        </p:txBody>
      </p:sp>
      <p:pic>
        <p:nvPicPr>
          <p:cNvPr id="13314"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38200" y="1285874"/>
            <a:ext cx="6317974" cy="5054379"/>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9C93AED2-B6B0-4B76-AB54-06C5916E397C}"/>
              </a:ext>
            </a:extLst>
          </p:cNvPr>
          <p:cNvSpPr>
            <a:spLocks noGrp="1"/>
          </p:cNvSpPr>
          <p:nvPr>
            <p:ph type="sldNum" sz="quarter" idx="12"/>
          </p:nvPr>
        </p:nvSpPr>
        <p:spPr/>
        <p:txBody>
          <a:bodyPr/>
          <a:lstStyle/>
          <a:p>
            <a:fld id="{401CF334-2D5C-4859-84A6-CA7E6E43FAEB}" type="slidenum">
              <a:rPr lang="en-US" smtClean="0"/>
              <a:pPr/>
              <a:t>7</a:t>
            </a:fld>
            <a:endParaRPr lang="en-US" dirty="0"/>
          </a:p>
        </p:txBody>
      </p:sp>
    </p:spTree>
    <p:extLst>
      <p:ext uri="{BB962C8B-B14F-4D97-AF65-F5344CB8AC3E}">
        <p14:creationId xmlns:p14="http://schemas.microsoft.com/office/powerpoint/2010/main" val="63060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Wildcard mask calculation</a:t>
            </a:r>
          </a:p>
        </p:txBody>
      </p:sp>
      <p:pic>
        <p:nvPicPr>
          <p:cNvPr id="14338"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12913" y="1137009"/>
            <a:ext cx="6980583" cy="5584466"/>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9521189D-2AE4-4A22-B159-BF9CD16A2119}"/>
              </a:ext>
            </a:extLst>
          </p:cNvPr>
          <p:cNvSpPr>
            <a:spLocks noGrp="1"/>
          </p:cNvSpPr>
          <p:nvPr>
            <p:ph type="sldNum" sz="quarter" idx="12"/>
          </p:nvPr>
        </p:nvSpPr>
        <p:spPr/>
        <p:txBody>
          <a:bodyPr/>
          <a:lstStyle/>
          <a:p>
            <a:fld id="{401CF334-2D5C-4859-84A6-CA7E6E43FAEB}" type="slidenum">
              <a:rPr lang="en-US" smtClean="0"/>
              <a:pPr/>
              <a:t>8</a:t>
            </a:fld>
            <a:endParaRPr lang="en-US" dirty="0"/>
          </a:p>
        </p:txBody>
      </p:sp>
    </p:spTree>
    <p:extLst>
      <p:ext uri="{BB962C8B-B14F-4D97-AF65-F5344CB8AC3E}">
        <p14:creationId xmlns:p14="http://schemas.microsoft.com/office/powerpoint/2010/main" val="77516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Wildcard abbreviations</a:t>
            </a:r>
          </a:p>
        </p:txBody>
      </p:sp>
      <p:pic>
        <p:nvPicPr>
          <p:cNvPr id="1536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38200" y="1074318"/>
            <a:ext cx="7058947" cy="5647157"/>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9D1D82BD-28F5-4ABB-981B-E3E2B190252E}"/>
              </a:ext>
            </a:extLst>
          </p:cNvPr>
          <p:cNvSpPr>
            <a:spLocks noGrp="1"/>
          </p:cNvSpPr>
          <p:nvPr>
            <p:ph type="sldNum" sz="quarter" idx="12"/>
          </p:nvPr>
        </p:nvSpPr>
        <p:spPr/>
        <p:txBody>
          <a:bodyPr/>
          <a:lstStyle/>
          <a:p>
            <a:fld id="{401CF334-2D5C-4859-84A6-CA7E6E43FAEB}" type="slidenum">
              <a:rPr lang="en-US" smtClean="0"/>
              <a:pPr/>
              <a:t>9</a:t>
            </a:fld>
            <a:endParaRPr lang="en-US" dirty="0"/>
          </a:p>
        </p:txBody>
      </p:sp>
    </p:spTree>
    <p:extLst>
      <p:ext uri="{BB962C8B-B14F-4D97-AF65-F5344CB8AC3E}">
        <p14:creationId xmlns:p14="http://schemas.microsoft.com/office/powerpoint/2010/main" val="148198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6106</TotalTime>
  <Words>744</Words>
  <Application>Microsoft Office PowerPoint</Application>
  <PresentationFormat>On-screen Show (4:3)</PresentationFormat>
  <Paragraphs>188</Paragraphs>
  <Slides>45</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Century Gothic</vt:lpstr>
      <vt:lpstr>Courier New</vt:lpstr>
      <vt:lpstr>Palatino Linotype</vt:lpstr>
      <vt:lpstr>Wingdings 2</vt:lpstr>
      <vt:lpstr>Presentation on brainstorming</vt:lpstr>
      <vt:lpstr>Lecture 11 – Access Control Lists (ACL)</vt:lpstr>
      <vt:lpstr>Objectives</vt:lpstr>
      <vt:lpstr>What is an ACL</vt:lpstr>
      <vt:lpstr>What is an ACL</vt:lpstr>
      <vt:lpstr>Wildcard masks</vt:lpstr>
      <vt:lpstr>Wildcard masks</vt:lpstr>
      <vt:lpstr>Wildcards for ranges</vt:lpstr>
      <vt:lpstr>Wildcard mask calculation</vt:lpstr>
      <vt:lpstr>Wildcard abbreviations</vt:lpstr>
      <vt:lpstr>Inbound and Outbound ACLs</vt:lpstr>
      <vt:lpstr>Inbound and Outbound ACLs</vt:lpstr>
      <vt:lpstr>TCP/UDP ports</vt:lpstr>
      <vt:lpstr>ACL packet filtering</vt:lpstr>
      <vt:lpstr>Deny all</vt:lpstr>
      <vt:lpstr>Standard ACLs</vt:lpstr>
      <vt:lpstr>Extended ACLs</vt:lpstr>
      <vt:lpstr>ACL traffic filtering</vt:lpstr>
      <vt:lpstr>ACL best practices</vt:lpstr>
      <vt:lpstr>Where to place ACLs</vt:lpstr>
      <vt:lpstr>Where to place ACLs</vt:lpstr>
      <vt:lpstr>Standard ACL placement</vt:lpstr>
      <vt:lpstr>Extended ACL placement</vt:lpstr>
      <vt:lpstr>ACLs – configuration</vt:lpstr>
      <vt:lpstr>Add/remove ACLs</vt:lpstr>
      <vt:lpstr>ACLs - statements</vt:lpstr>
      <vt:lpstr>Apply ACL to interface</vt:lpstr>
      <vt:lpstr>Numbered/named ACLs</vt:lpstr>
      <vt:lpstr>Named ACLs</vt:lpstr>
      <vt:lpstr>ACL examples</vt:lpstr>
      <vt:lpstr>Named ACL example</vt:lpstr>
      <vt:lpstr>Commenting ACLs</vt:lpstr>
      <vt:lpstr>Editing ACLs</vt:lpstr>
      <vt:lpstr>Verify ACLs</vt:lpstr>
      <vt:lpstr>ACLs – logic</vt:lpstr>
      <vt:lpstr>Logic conflicts</vt:lpstr>
      <vt:lpstr>ACL statistics</vt:lpstr>
      <vt:lpstr>Secure VTY ports with ACLs</vt:lpstr>
      <vt:lpstr>Extended ACLs</vt:lpstr>
      <vt:lpstr>Extended ACLs</vt:lpstr>
      <vt:lpstr>Configure extended ACLs</vt:lpstr>
      <vt:lpstr>Apply extended ACL to interface</vt:lpstr>
      <vt:lpstr>Extended ACL examples</vt:lpstr>
      <vt:lpstr>Named extended ACLs</vt:lpstr>
      <vt:lpstr>Verify extended ACLs</vt:lpstr>
      <vt:lpstr>Activities and labs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LF S</dc:creator>
  <cp:lastModifiedBy>Lingfen Sun</cp:lastModifiedBy>
  <cp:revision>361</cp:revision>
  <dcterms:created xsi:type="dcterms:W3CDTF">2017-07-06T14:27:27Z</dcterms:created>
  <dcterms:modified xsi:type="dcterms:W3CDTF">2022-05-16T09:18:08Z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