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6"/>
  </p:notesMasterIdLst>
  <p:sldIdLst>
    <p:sldId id="329" r:id="rId2"/>
    <p:sldId id="341" r:id="rId3"/>
    <p:sldId id="879" r:id="rId4"/>
    <p:sldId id="877" r:id="rId5"/>
    <p:sldId id="878" r:id="rId6"/>
    <p:sldId id="794" r:id="rId7"/>
    <p:sldId id="795" r:id="rId8"/>
    <p:sldId id="800" r:id="rId9"/>
    <p:sldId id="565" r:id="rId10"/>
    <p:sldId id="564" r:id="rId11"/>
    <p:sldId id="819" r:id="rId12"/>
    <p:sldId id="820" r:id="rId13"/>
    <p:sldId id="821" r:id="rId14"/>
    <p:sldId id="822" r:id="rId15"/>
    <p:sldId id="881" r:id="rId16"/>
    <p:sldId id="884" r:id="rId17"/>
    <p:sldId id="874" r:id="rId18"/>
    <p:sldId id="831" r:id="rId19"/>
    <p:sldId id="833" r:id="rId20"/>
    <p:sldId id="834" r:id="rId21"/>
    <p:sldId id="836" r:id="rId22"/>
    <p:sldId id="882" r:id="rId23"/>
    <p:sldId id="883" r:id="rId24"/>
    <p:sldId id="573" r:id="rId25"/>
    <p:sldId id="839" r:id="rId26"/>
    <p:sldId id="840" r:id="rId27"/>
    <p:sldId id="841" r:id="rId28"/>
    <p:sldId id="843" r:id="rId29"/>
    <p:sldId id="876" r:id="rId30"/>
    <p:sldId id="443" r:id="rId31"/>
    <p:sldId id="444" r:id="rId32"/>
    <p:sldId id="453" r:id="rId33"/>
    <p:sldId id="455" r:id="rId34"/>
    <p:sldId id="456" r:id="rId35"/>
    <p:sldId id="454" r:id="rId36"/>
    <p:sldId id="457" r:id="rId37"/>
    <p:sldId id="362" r:id="rId38"/>
    <p:sldId id="363" r:id="rId39"/>
    <p:sldId id="364" r:id="rId40"/>
    <p:sldId id="365" r:id="rId41"/>
    <p:sldId id="500" r:id="rId42"/>
    <p:sldId id="501" r:id="rId43"/>
    <p:sldId id="502" r:id="rId44"/>
    <p:sldId id="48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343" autoAdjust="0"/>
  </p:normalViewPr>
  <p:slideViewPr>
    <p:cSldViewPr snapToGrid="0">
      <p:cViewPr varScale="1">
        <p:scale>
          <a:sx n="72" d="100"/>
          <a:sy n="72" d="100"/>
        </p:scale>
        <p:origin x="1140" y="66"/>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gfen Sun" userId="66af4469-d72a-42ee-8d32-98b727c19f1e" providerId="ADAL" clId="{9266BAD0-32B4-438C-92C0-054C22C88604}"/>
    <pc:docChg chg="undo custSel addSld delSld modSld">
      <pc:chgData name="Lingfen Sun" userId="66af4469-d72a-42ee-8d32-98b727c19f1e" providerId="ADAL" clId="{9266BAD0-32B4-438C-92C0-054C22C88604}" dt="2022-03-27T09:45:39.795" v="757" actId="2696"/>
      <pc:docMkLst>
        <pc:docMk/>
      </pc:docMkLst>
      <pc:sldChg chg="modSp mod">
        <pc:chgData name="Lingfen Sun" userId="66af4469-d72a-42ee-8d32-98b727c19f1e" providerId="ADAL" clId="{9266BAD0-32B4-438C-92C0-054C22C88604}" dt="2022-03-27T08:38:16.992" v="34" actId="6549"/>
        <pc:sldMkLst>
          <pc:docMk/>
          <pc:sldMk cId="725739866" sldId="329"/>
        </pc:sldMkLst>
        <pc:spChg chg="mod">
          <ac:chgData name="Lingfen Sun" userId="66af4469-d72a-42ee-8d32-98b727c19f1e" providerId="ADAL" clId="{9266BAD0-32B4-438C-92C0-054C22C88604}" dt="2022-03-27T08:38:16.992" v="34" actId="6549"/>
          <ac:spMkLst>
            <pc:docMk/>
            <pc:sldMk cId="725739866" sldId="329"/>
            <ac:spMk id="2" creationId="{1F026245-0EF4-43D8-991C-284A8E9FE2C8}"/>
          </ac:spMkLst>
        </pc:spChg>
      </pc:sldChg>
      <pc:sldChg chg="modSp mod">
        <pc:chgData name="Lingfen Sun" userId="66af4469-d72a-42ee-8d32-98b727c19f1e" providerId="ADAL" clId="{9266BAD0-32B4-438C-92C0-054C22C88604}" dt="2022-03-27T09:40:22.842" v="700" actId="15"/>
        <pc:sldMkLst>
          <pc:docMk/>
          <pc:sldMk cId="2548252096" sldId="341"/>
        </pc:sldMkLst>
        <pc:spChg chg="mod">
          <ac:chgData name="Lingfen Sun" userId="66af4469-d72a-42ee-8d32-98b727c19f1e" providerId="ADAL" clId="{9266BAD0-32B4-438C-92C0-054C22C88604}" dt="2022-03-27T09:40:22.842" v="700" actId="15"/>
          <ac:spMkLst>
            <pc:docMk/>
            <pc:sldMk cId="2548252096" sldId="341"/>
            <ac:spMk id="3" creationId="{E047FD46-839F-AA49-914C-E770F75189E2}"/>
          </ac:spMkLst>
        </pc:spChg>
      </pc:sldChg>
      <pc:sldChg chg="del">
        <pc:chgData name="Lingfen Sun" userId="66af4469-d72a-42ee-8d32-98b727c19f1e" providerId="ADAL" clId="{9266BAD0-32B4-438C-92C0-054C22C88604}" dt="2022-03-27T08:44:46.547" v="69" actId="47"/>
        <pc:sldMkLst>
          <pc:docMk/>
          <pc:sldMk cId="0" sldId="355"/>
        </pc:sldMkLst>
      </pc:sldChg>
      <pc:sldChg chg="del">
        <pc:chgData name="Lingfen Sun" userId="66af4469-d72a-42ee-8d32-98b727c19f1e" providerId="ADAL" clId="{9266BAD0-32B4-438C-92C0-054C22C88604}" dt="2022-03-27T08:44:46.547" v="69" actId="47"/>
        <pc:sldMkLst>
          <pc:docMk/>
          <pc:sldMk cId="0" sldId="405"/>
        </pc:sldMkLst>
      </pc:sldChg>
      <pc:sldChg chg="del">
        <pc:chgData name="Lingfen Sun" userId="66af4469-d72a-42ee-8d32-98b727c19f1e" providerId="ADAL" clId="{9266BAD0-32B4-438C-92C0-054C22C88604}" dt="2022-03-27T08:44:46.547" v="69" actId="47"/>
        <pc:sldMkLst>
          <pc:docMk/>
          <pc:sldMk cId="0" sldId="437"/>
        </pc:sldMkLst>
      </pc:sldChg>
      <pc:sldChg chg="del">
        <pc:chgData name="Lingfen Sun" userId="66af4469-d72a-42ee-8d32-98b727c19f1e" providerId="ADAL" clId="{9266BAD0-32B4-438C-92C0-054C22C88604}" dt="2022-03-27T08:44:46.547" v="69" actId="47"/>
        <pc:sldMkLst>
          <pc:docMk/>
          <pc:sldMk cId="0" sldId="438"/>
        </pc:sldMkLst>
      </pc:sldChg>
      <pc:sldChg chg="del">
        <pc:chgData name="Lingfen Sun" userId="66af4469-d72a-42ee-8d32-98b727c19f1e" providerId="ADAL" clId="{9266BAD0-32B4-438C-92C0-054C22C88604}" dt="2022-03-27T08:44:46.547" v="69" actId="47"/>
        <pc:sldMkLst>
          <pc:docMk/>
          <pc:sldMk cId="0" sldId="439"/>
        </pc:sldMkLst>
      </pc:sldChg>
      <pc:sldChg chg="del">
        <pc:chgData name="Lingfen Sun" userId="66af4469-d72a-42ee-8d32-98b727c19f1e" providerId="ADAL" clId="{9266BAD0-32B4-438C-92C0-054C22C88604}" dt="2022-03-27T08:44:46.547" v="69" actId="47"/>
        <pc:sldMkLst>
          <pc:docMk/>
          <pc:sldMk cId="0" sldId="440"/>
        </pc:sldMkLst>
      </pc:sldChg>
      <pc:sldChg chg="del">
        <pc:chgData name="Lingfen Sun" userId="66af4469-d72a-42ee-8d32-98b727c19f1e" providerId="ADAL" clId="{9266BAD0-32B4-438C-92C0-054C22C88604}" dt="2022-03-27T08:44:46.547" v="69" actId="47"/>
        <pc:sldMkLst>
          <pc:docMk/>
          <pc:sldMk cId="0" sldId="441"/>
        </pc:sldMkLst>
      </pc:sldChg>
      <pc:sldChg chg="del">
        <pc:chgData name="Lingfen Sun" userId="66af4469-d72a-42ee-8d32-98b727c19f1e" providerId="ADAL" clId="{9266BAD0-32B4-438C-92C0-054C22C88604}" dt="2022-03-27T08:44:46.547" v="69" actId="47"/>
        <pc:sldMkLst>
          <pc:docMk/>
          <pc:sldMk cId="0" sldId="442"/>
        </pc:sldMkLst>
      </pc:sldChg>
      <pc:sldChg chg="del">
        <pc:chgData name="Lingfen Sun" userId="66af4469-d72a-42ee-8d32-98b727c19f1e" providerId="ADAL" clId="{9266BAD0-32B4-438C-92C0-054C22C88604}" dt="2022-03-27T08:44:46.547" v="69" actId="47"/>
        <pc:sldMkLst>
          <pc:docMk/>
          <pc:sldMk cId="0" sldId="445"/>
        </pc:sldMkLst>
      </pc:sldChg>
      <pc:sldChg chg="del">
        <pc:chgData name="Lingfen Sun" userId="66af4469-d72a-42ee-8d32-98b727c19f1e" providerId="ADAL" clId="{9266BAD0-32B4-438C-92C0-054C22C88604}" dt="2022-03-27T08:44:46.547" v="69" actId="47"/>
        <pc:sldMkLst>
          <pc:docMk/>
          <pc:sldMk cId="0" sldId="446"/>
        </pc:sldMkLst>
      </pc:sldChg>
      <pc:sldChg chg="del">
        <pc:chgData name="Lingfen Sun" userId="66af4469-d72a-42ee-8d32-98b727c19f1e" providerId="ADAL" clId="{9266BAD0-32B4-438C-92C0-054C22C88604}" dt="2022-03-27T08:44:46.547" v="69" actId="47"/>
        <pc:sldMkLst>
          <pc:docMk/>
          <pc:sldMk cId="0" sldId="449"/>
        </pc:sldMkLst>
      </pc:sldChg>
      <pc:sldChg chg="del">
        <pc:chgData name="Lingfen Sun" userId="66af4469-d72a-42ee-8d32-98b727c19f1e" providerId="ADAL" clId="{9266BAD0-32B4-438C-92C0-054C22C88604}" dt="2022-03-27T08:44:46.547" v="69" actId="47"/>
        <pc:sldMkLst>
          <pc:docMk/>
          <pc:sldMk cId="0" sldId="450"/>
        </pc:sldMkLst>
      </pc:sldChg>
      <pc:sldChg chg="del">
        <pc:chgData name="Lingfen Sun" userId="66af4469-d72a-42ee-8d32-98b727c19f1e" providerId="ADAL" clId="{9266BAD0-32B4-438C-92C0-054C22C88604}" dt="2022-03-27T08:44:46.547" v="69" actId="47"/>
        <pc:sldMkLst>
          <pc:docMk/>
          <pc:sldMk cId="0" sldId="451"/>
        </pc:sldMkLst>
      </pc:sldChg>
      <pc:sldChg chg="del">
        <pc:chgData name="Lingfen Sun" userId="66af4469-d72a-42ee-8d32-98b727c19f1e" providerId="ADAL" clId="{9266BAD0-32B4-438C-92C0-054C22C88604}" dt="2022-03-27T08:44:46.547" v="69" actId="47"/>
        <pc:sldMkLst>
          <pc:docMk/>
          <pc:sldMk cId="0" sldId="458"/>
        </pc:sldMkLst>
      </pc:sldChg>
      <pc:sldChg chg="del">
        <pc:chgData name="Lingfen Sun" userId="66af4469-d72a-42ee-8d32-98b727c19f1e" providerId="ADAL" clId="{9266BAD0-32B4-438C-92C0-054C22C88604}" dt="2022-03-27T08:44:46.547" v="69" actId="47"/>
        <pc:sldMkLst>
          <pc:docMk/>
          <pc:sldMk cId="0" sldId="459"/>
        </pc:sldMkLst>
      </pc:sldChg>
      <pc:sldChg chg="del">
        <pc:chgData name="Lingfen Sun" userId="66af4469-d72a-42ee-8d32-98b727c19f1e" providerId="ADAL" clId="{9266BAD0-32B4-438C-92C0-054C22C88604}" dt="2022-03-27T08:44:46.547" v="69" actId="47"/>
        <pc:sldMkLst>
          <pc:docMk/>
          <pc:sldMk cId="0" sldId="460"/>
        </pc:sldMkLst>
      </pc:sldChg>
      <pc:sldChg chg="del">
        <pc:chgData name="Lingfen Sun" userId="66af4469-d72a-42ee-8d32-98b727c19f1e" providerId="ADAL" clId="{9266BAD0-32B4-438C-92C0-054C22C88604}" dt="2022-03-27T08:44:46.547" v="69" actId="47"/>
        <pc:sldMkLst>
          <pc:docMk/>
          <pc:sldMk cId="0" sldId="461"/>
        </pc:sldMkLst>
      </pc:sldChg>
      <pc:sldChg chg="del">
        <pc:chgData name="Lingfen Sun" userId="66af4469-d72a-42ee-8d32-98b727c19f1e" providerId="ADAL" clId="{9266BAD0-32B4-438C-92C0-054C22C88604}" dt="2022-03-27T08:44:46.547" v="69" actId="47"/>
        <pc:sldMkLst>
          <pc:docMk/>
          <pc:sldMk cId="0" sldId="462"/>
        </pc:sldMkLst>
      </pc:sldChg>
      <pc:sldChg chg="del">
        <pc:chgData name="Lingfen Sun" userId="66af4469-d72a-42ee-8d32-98b727c19f1e" providerId="ADAL" clId="{9266BAD0-32B4-438C-92C0-054C22C88604}" dt="2022-03-27T08:44:46.547" v="69" actId="47"/>
        <pc:sldMkLst>
          <pc:docMk/>
          <pc:sldMk cId="0" sldId="463"/>
        </pc:sldMkLst>
      </pc:sldChg>
      <pc:sldChg chg="del">
        <pc:chgData name="Lingfen Sun" userId="66af4469-d72a-42ee-8d32-98b727c19f1e" providerId="ADAL" clId="{9266BAD0-32B4-438C-92C0-054C22C88604}" dt="2022-03-27T08:44:46.547" v="69" actId="47"/>
        <pc:sldMkLst>
          <pc:docMk/>
          <pc:sldMk cId="0" sldId="464"/>
        </pc:sldMkLst>
      </pc:sldChg>
      <pc:sldChg chg="del">
        <pc:chgData name="Lingfen Sun" userId="66af4469-d72a-42ee-8d32-98b727c19f1e" providerId="ADAL" clId="{9266BAD0-32B4-438C-92C0-054C22C88604}" dt="2022-03-27T08:44:46.547" v="69" actId="47"/>
        <pc:sldMkLst>
          <pc:docMk/>
          <pc:sldMk cId="0" sldId="465"/>
        </pc:sldMkLst>
      </pc:sldChg>
      <pc:sldChg chg="del">
        <pc:chgData name="Lingfen Sun" userId="66af4469-d72a-42ee-8d32-98b727c19f1e" providerId="ADAL" clId="{9266BAD0-32B4-438C-92C0-054C22C88604}" dt="2022-03-27T08:44:46.547" v="69" actId="47"/>
        <pc:sldMkLst>
          <pc:docMk/>
          <pc:sldMk cId="0" sldId="466"/>
        </pc:sldMkLst>
      </pc:sldChg>
      <pc:sldChg chg="del">
        <pc:chgData name="Lingfen Sun" userId="66af4469-d72a-42ee-8d32-98b727c19f1e" providerId="ADAL" clId="{9266BAD0-32B4-438C-92C0-054C22C88604}" dt="2022-03-27T08:44:46.547" v="69" actId="47"/>
        <pc:sldMkLst>
          <pc:docMk/>
          <pc:sldMk cId="0" sldId="467"/>
        </pc:sldMkLst>
      </pc:sldChg>
      <pc:sldChg chg="del">
        <pc:chgData name="Lingfen Sun" userId="66af4469-d72a-42ee-8d32-98b727c19f1e" providerId="ADAL" clId="{9266BAD0-32B4-438C-92C0-054C22C88604}" dt="2022-03-27T08:44:46.547" v="69" actId="47"/>
        <pc:sldMkLst>
          <pc:docMk/>
          <pc:sldMk cId="0" sldId="468"/>
        </pc:sldMkLst>
      </pc:sldChg>
      <pc:sldChg chg="del">
        <pc:chgData name="Lingfen Sun" userId="66af4469-d72a-42ee-8d32-98b727c19f1e" providerId="ADAL" clId="{9266BAD0-32B4-438C-92C0-054C22C88604}" dt="2022-03-27T08:44:46.547" v="69" actId="47"/>
        <pc:sldMkLst>
          <pc:docMk/>
          <pc:sldMk cId="0" sldId="469"/>
        </pc:sldMkLst>
      </pc:sldChg>
      <pc:sldChg chg="del">
        <pc:chgData name="Lingfen Sun" userId="66af4469-d72a-42ee-8d32-98b727c19f1e" providerId="ADAL" clId="{9266BAD0-32B4-438C-92C0-054C22C88604}" dt="2022-03-27T08:44:46.547" v="69" actId="47"/>
        <pc:sldMkLst>
          <pc:docMk/>
          <pc:sldMk cId="0" sldId="470"/>
        </pc:sldMkLst>
      </pc:sldChg>
      <pc:sldChg chg="del">
        <pc:chgData name="Lingfen Sun" userId="66af4469-d72a-42ee-8d32-98b727c19f1e" providerId="ADAL" clId="{9266BAD0-32B4-438C-92C0-054C22C88604}" dt="2022-03-27T08:44:46.547" v="69" actId="47"/>
        <pc:sldMkLst>
          <pc:docMk/>
          <pc:sldMk cId="0" sldId="471"/>
        </pc:sldMkLst>
      </pc:sldChg>
      <pc:sldChg chg="del">
        <pc:chgData name="Lingfen Sun" userId="66af4469-d72a-42ee-8d32-98b727c19f1e" providerId="ADAL" clId="{9266BAD0-32B4-438C-92C0-054C22C88604}" dt="2022-03-27T08:44:46.547" v="69" actId="47"/>
        <pc:sldMkLst>
          <pc:docMk/>
          <pc:sldMk cId="0" sldId="472"/>
        </pc:sldMkLst>
      </pc:sldChg>
      <pc:sldChg chg="del">
        <pc:chgData name="Lingfen Sun" userId="66af4469-d72a-42ee-8d32-98b727c19f1e" providerId="ADAL" clId="{9266BAD0-32B4-438C-92C0-054C22C88604}" dt="2022-03-27T08:44:46.547" v="69" actId="47"/>
        <pc:sldMkLst>
          <pc:docMk/>
          <pc:sldMk cId="4081397302" sldId="473"/>
        </pc:sldMkLst>
      </pc:sldChg>
      <pc:sldChg chg="del">
        <pc:chgData name="Lingfen Sun" userId="66af4469-d72a-42ee-8d32-98b727c19f1e" providerId="ADAL" clId="{9266BAD0-32B4-438C-92C0-054C22C88604}" dt="2022-03-27T08:44:46.547" v="69" actId="47"/>
        <pc:sldMkLst>
          <pc:docMk/>
          <pc:sldMk cId="4170460361" sldId="474"/>
        </pc:sldMkLst>
      </pc:sldChg>
      <pc:sldChg chg="del">
        <pc:chgData name="Lingfen Sun" userId="66af4469-d72a-42ee-8d32-98b727c19f1e" providerId="ADAL" clId="{9266BAD0-32B4-438C-92C0-054C22C88604}" dt="2022-03-27T08:44:46.547" v="69" actId="47"/>
        <pc:sldMkLst>
          <pc:docMk/>
          <pc:sldMk cId="2607110084" sldId="475"/>
        </pc:sldMkLst>
      </pc:sldChg>
      <pc:sldChg chg="del">
        <pc:chgData name="Lingfen Sun" userId="66af4469-d72a-42ee-8d32-98b727c19f1e" providerId="ADAL" clId="{9266BAD0-32B4-438C-92C0-054C22C88604}" dt="2022-03-27T08:44:46.547" v="69" actId="47"/>
        <pc:sldMkLst>
          <pc:docMk/>
          <pc:sldMk cId="3403201448" sldId="476"/>
        </pc:sldMkLst>
      </pc:sldChg>
      <pc:sldChg chg="del">
        <pc:chgData name="Lingfen Sun" userId="66af4469-d72a-42ee-8d32-98b727c19f1e" providerId="ADAL" clId="{9266BAD0-32B4-438C-92C0-054C22C88604}" dt="2022-03-27T08:44:46.547" v="69" actId="47"/>
        <pc:sldMkLst>
          <pc:docMk/>
          <pc:sldMk cId="1116228397" sldId="477"/>
        </pc:sldMkLst>
      </pc:sldChg>
      <pc:sldChg chg="del">
        <pc:chgData name="Lingfen Sun" userId="66af4469-d72a-42ee-8d32-98b727c19f1e" providerId="ADAL" clId="{9266BAD0-32B4-438C-92C0-054C22C88604}" dt="2022-03-27T08:44:46.547" v="69" actId="47"/>
        <pc:sldMkLst>
          <pc:docMk/>
          <pc:sldMk cId="2159215901" sldId="478"/>
        </pc:sldMkLst>
      </pc:sldChg>
      <pc:sldChg chg="del">
        <pc:chgData name="Lingfen Sun" userId="66af4469-d72a-42ee-8d32-98b727c19f1e" providerId="ADAL" clId="{9266BAD0-32B4-438C-92C0-054C22C88604}" dt="2022-03-27T08:44:46.547" v="69" actId="47"/>
        <pc:sldMkLst>
          <pc:docMk/>
          <pc:sldMk cId="1964022996" sldId="479"/>
        </pc:sldMkLst>
      </pc:sldChg>
      <pc:sldChg chg="del">
        <pc:chgData name="Lingfen Sun" userId="66af4469-d72a-42ee-8d32-98b727c19f1e" providerId="ADAL" clId="{9266BAD0-32B4-438C-92C0-054C22C88604}" dt="2022-03-27T08:44:46.547" v="69" actId="47"/>
        <pc:sldMkLst>
          <pc:docMk/>
          <pc:sldMk cId="4235223689" sldId="480"/>
        </pc:sldMkLst>
      </pc:sldChg>
      <pc:sldChg chg="del">
        <pc:chgData name="Lingfen Sun" userId="66af4469-d72a-42ee-8d32-98b727c19f1e" providerId="ADAL" clId="{9266BAD0-32B4-438C-92C0-054C22C88604}" dt="2022-03-27T08:44:46.547" v="69" actId="47"/>
        <pc:sldMkLst>
          <pc:docMk/>
          <pc:sldMk cId="133018157" sldId="481"/>
        </pc:sldMkLst>
      </pc:sldChg>
      <pc:sldChg chg="del">
        <pc:chgData name="Lingfen Sun" userId="66af4469-d72a-42ee-8d32-98b727c19f1e" providerId="ADAL" clId="{9266BAD0-32B4-438C-92C0-054C22C88604}" dt="2022-03-27T08:44:46.547" v="69" actId="47"/>
        <pc:sldMkLst>
          <pc:docMk/>
          <pc:sldMk cId="3533217274" sldId="482"/>
        </pc:sldMkLst>
      </pc:sldChg>
      <pc:sldChg chg="del">
        <pc:chgData name="Lingfen Sun" userId="66af4469-d72a-42ee-8d32-98b727c19f1e" providerId="ADAL" clId="{9266BAD0-32B4-438C-92C0-054C22C88604}" dt="2022-03-27T08:45:07.022" v="70" actId="2696"/>
        <pc:sldMkLst>
          <pc:docMk/>
          <pc:sldMk cId="1686486631" sldId="483"/>
        </pc:sldMkLst>
      </pc:sldChg>
      <pc:sldChg chg="modSp mod">
        <pc:chgData name="Lingfen Sun" userId="66af4469-d72a-42ee-8d32-98b727c19f1e" providerId="ADAL" clId="{9266BAD0-32B4-438C-92C0-054C22C88604}" dt="2022-03-27T08:45:31.202" v="163" actId="20577"/>
        <pc:sldMkLst>
          <pc:docMk/>
          <pc:sldMk cId="1465691359" sldId="484"/>
        </pc:sldMkLst>
        <pc:spChg chg="mod">
          <ac:chgData name="Lingfen Sun" userId="66af4469-d72a-42ee-8d32-98b727c19f1e" providerId="ADAL" clId="{9266BAD0-32B4-438C-92C0-054C22C88604}" dt="2022-03-27T08:45:31.202" v="163" actId="20577"/>
          <ac:spMkLst>
            <pc:docMk/>
            <pc:sldMk cId="1465691359" sldId="484"/>
            <ac:spMk id="3" creationId="{00000000-0000-0000-0000-000000000000}"/>
          </ac:spMkLst>
        </pc:spChg>
      </pc:sldChg>
      <pc:sldChg chg="del">
        <pc:chgData name="Lingfen Sun" userId="66af4469-d72a-42ee-8d32-98b727c19f1e" providerId="ADAL" clId="{9266BAD0-32B4-438C-92C0-054C22C88604}" dt="2022-03-27T08:47:14.072" v="206" actId="47"/>
        <pc:sldMkLst>
          <pc:docMk/>
          <pc:sldMk cId="0" sldId="486"/>
        </pc:sldMkLst>
      </pc:sldChg>
      <pc:sldChg chg="del">
        <pc:chgData name="Lingfen Sun" userId="66af4469-d72a-42ee-8d32-98b727c19f1e" providerId="ADAL" clId="{9266BAD0-32B4-438C-92C0-054C22C88604}" dt="2022-03-27T08:47:14.072" v="206" actId="47"/>
        <pc:sldMkLst>
          <pc:docMk/>
          <pc:sldMk cId="0" sldId="487"/>
        </pc:sldMkLst>
      </pc:sldChg>
      <pc:sldChg chg="del">
        <pc:chgData name="Lingfen Sun" userId="66af4469-d72a-42ee-8d32-98b727c19f1e" providerId="ADAL" clId="{9266BAD0-32B4-438C-92C0-054C22C88604}" dt="2022-03-27T08:47:14.072" v="206" actId="47"/>
        <pc:sldMkLst>
          <pc:docMk/>
          <pc:sldMk cId="0" sldId="488"/>
        </pc:sldMkLst>
      </pc:sldChg>
      <pc:sldChg chg="del">
        <pc:chgData name="Lingfen Sun" userId="66af4469-d72a-42ee-8d32-98b727c19f1e" providerId="ADAL" clId="{9266BAD0-32B4-438C-92C0-054C22C88604}" dt="2022-03-27T08:47:14.072" v="206" actId="47"/>
        <pc:sldMkLst>
          <pc:docMk/>
          <pc:sldMk cId="0" sldId="489"/>
        </pc:sldMkLst>
      </pc:sldChg>
      <pc:sldChg chg="del">
        <pc:chgData name="Lingfen Sun" userId="66af4469-d72a-42ee-8d32-98b727c19f1e" providerId="ADAL" clId="{9266BAD0-32B4-438C-92C0-054C22C88604}" dt="2022-03-27T08:47:14.072" v="206" actId="47"/>
        <pc:sldMkLst>
          <pc:docMk/>
          <pc:sldMk cId="0" sldId="490"/>
        </pc:sldMkLst>
      </pc:sldChg>
      <pc:sldChg chg="del">
        <pc:chgData name="Lingfen Sun" userId="66af4469-d72a-42ee-8d32-98b727c19f1e" providerId="ADAL" clId="{9266BAD0-32B4-438C-92C0-054C22C88604}" dt="2022-03-27T08:47:14.072" v="206" actId="47"/>
        <pc:sldMkLst>
          <pc:docMk/>
          <pc:sldMk cId="0" sldId="491"/>
        </pc:sldMkLst>
      </pc:sldChg>
      <pc:sldChg chg="del">
        <pc:chgData name="Lingfen Sun" userId="66af4469-d72a-42ee-8d32-98b727c19f1e" providerId="ADAL" clId="{9266BAD0-32B4-438C-92C0-054C22C88604}" dt="2022-03-27T08:47:14.072" v="206" actId="47"/>
        <pc:sldMkLst>
          <pc:docMk/>
          <pc:sldMk cId="0" sldId="492"/>
        </pc:sldMkLst>
      </pc:sldChg>
      <pc:sldChg chg="del">
        <pc:chgData name="Lingfen Sun" userId="66af4469-d72a-42ee-8d32-98b727c19f1e" providerId="ADAL" clId="{9266BAD0-32B4-438C-92C0-054C22C88604}" dt="2022-03-27T08:47:14.072" v="206" actId="47"/>
        <pc:sldMkLst>
          <pc:docMk/>
          <pc:sldMk cId="0" sldId="493"/>
        </pc:sldMkLst>
      </pc:sldChg>
      <pc:sldChg chg="del">
        <pc:chgData name="Lingfen Sun" userId="66af4469-d72a-42ee-8d32-98b727c19f1e" providerId="ADAL" clId="{9266BAD0-32B4-438C-92C0-054C22C88604}" dt="2022-03-27T08:47:14.072" v="206" actId="47"/>
        <pc:sldMkLst>
          <pc:docMk/>
          <pc:sldMk cId="0" sldId="494"/>
        </pc:sldMkLst>
      </pc:sldChg>
      <pc:sldChg chg="del">
        <pc:chgData name="Lingfen Sun" userId="66af4469-d72a-42ee-8d32-98b727c19f1e" providerId="ADAL" clId="{9266BAD0-32B4-438C-92C0-054C22C88604}" dt="2022-03-27T08:47:14.072" v="206" actId="47"/>
        <pc:sldMkLst>
          <pc:docMk/>
          <pc:sldMk cId="0" sldId="495"/>
        </pc:sldMkLst>
      </pc:sldChg>
      <pc:sldChg chg="del">
        <pc:chgData name="Lingfen Sun" userId="66af4469-d72a-42ee-8d32-98b727c19f1e" providerId="ADAL" clId="{9266BAD0-32B4-438C-92C0-054C22C88604}" dt="2022-03-27T08:47:14.072" v="206" actId="47"/>
        <pc:sldMkLst>
          <pc:docMk/>
          <pc:sldMk cId="0" sldId="496"/>
        </pc:sldMkLst>
      </pc:sldChg>
      <pc:sldChg chg="del">
        <pc:chgData name="Lingfen Sun" userId="66af4469-d72a-42ee-8d32-98b727c19f1e" providerId="ADAL" clId="{9266BAD0-32B4-438C-92C0-054C22C88604}" dt="2022-03-27T08:47:14.072" v="206" actId="47"/>
        <pc:sldMkLst>
          <pc:docMk/>
          <pc:sldMk cId="0" sldId="497"/>
        </pc:sldMkLst>
      </pc:sldChg>
      <pc:sldChg chg="del">
        <pc:chgData name="Lingfen Sun" userId="66af4469-d72a-42ee-8d32-98b727c19f1e" providerId="ADAL" clId="{9266BAD0-32B4-438C-92C0-054C22C88604}" dt="2022-03-27T08:47:14.072" v="206" actId="47"/>
        <pc:sldMkLst>
          <pc:docMk/>
          <pc:sldMk cId="0" sldId="498"/>
        </pc:sldMkLst>
      </pc:sldChg>
      <pc:sldChg chg="del">
        <pc:chgData name="Lingfen Sun" userId="66af4469-d72a-42ee-8d32-98b727c19f1e" providerId="ADAL" clId="{9266BAD0-32B4-438C-92C0-054C22C88604}" dt="2022-03-27T08:47:14.072" v="206" actId="47"/>
        <pc:sldMkLst>
          <pc:docMk/>
          <pc:sldMk cId="0" sldId="499"/>
        </pc:sldMkLst>
      </pc:sldChg>
      <pc:sldChg chg="del">
        <pc:chgData name="Lingfen Sun" userId="66af4469-d72a-42ee-8d32-98b727c19f1e" providerId="ADAL" clId="{9266BAD0-32B4-438C-92C0-054C22C88604}" dt="2022-03-27T08:44:46.547" v="69" actId="47"/>
        <pc:sldMkLst>
          <pc:docMk/>
          <pc:sldMk cId="2886777647" sldId="503"/>
        </pc:sldMkLst>
      </pc:sldChg>
      <pc:sldChg chg="del">
        <pc:chgData name="Lingfen Sun" userId="66af4469-d72a-42ee-8d32-98b727c19f1e" providerId="ADAL" clId="{9266BAD0-32B4-438C-92C0-054C22C88604}" dt="2022-03-27T08:44:46.547" v="69" actId="47"/>
        <pc:sldMkLst>
          <pc:docMk/>
          <pc:sldMk cId="980596620" sldId="504"/>
        </pc:sldMkLst>
      </pc:sldChg>
      <pc:sldChg chg="modSp add del mod modTransition modNotes">
        <pc:chgData name="Lingfen Sun" userId="66af4469-d72a-42ee-8d32-98b727c19f1e" providerId="ADAL" clId="{9266BAD0-32B4-438C-92C0-054C22C88604}" dt="2022-03-27T09:36:09.557" v="667" actId="47"/>
        <pc:sldMkLst>
          <pc:docMk/>
          <pc:sldMk cId="3263447417" sldId="528"/>
        </pc:sldMkLst>
        <pc:spChg chg="mod">
          <ac:chgData name="Lingfen Sun" userId="66af4469-d72a-42ee-8d32-98b727c19f1e" providerId="ADAL" clId="{9266BAD0-32B4-438C-92C0-054C22C88604}" dt="2022-03-27T09:03:25.042" v="578" actId="255"/>
          <ac:spMkLst>
            <pc:docMk/>
            <pc:sldMk cId="3263447417" sldId="528"/>
            <ac:spMk id="20482" creationId="{00000000-0000-0000-0000-000000000000}"/>
          </ac:spMkLst>
        </pc:spChg>
        <pc:picChg chg="mod">
          <ac:chgData name="Lingfen Sun" userId="66af4469-d72a-42ee-8d32-98b727c19f1e" providerId="ADAL" clId="{9266BAD0-32B4-438C-92C0-054C22C88604}" dt="2022-03-27T09:03:28.838" v="579" actId="1076"/>
          <ac:picMkLst>
            <pc:docMk/>
            <pc:sldMk cId="3263447417" sldId="528"/>
            <ac:picMk id="20483" creationId="{00000000-0000-0000-0000-000000000000}"/>
          </ac:picMkLst>
        </pc:picChg>
      </pc:sldChg>
      <pc:sldChg chg="modSp add del modTransition modNotes">
        <pc:chgData name="Lingfen Sun" userId="66af4469-d72a-42ee-8d32-98b727c19f1e" providerId="ADAL" clId="{9266BAD0-32B4-438C-92C0-054C22C88604}" dt="2022-03-27T09:36:09.557" v="667" actId="47"/>
        <pc:sldMkLst>
          <pc:docMk/>
          <pc:sldMk cId="24519450" sldId="529"/>
        </pc:sldMkLst>
        <pc:picChg chg="mod">
          <ac:chgData name="Lingfen Sun" userId="66af4469-d72a-42ee-8d32-98b727c19f1e" providerId="ADAL" clId="{9266BAD0-32B4-438C-92C0-054C22C88604}" dt="2022-03-27T09:03:43.877" v="581" actId="14100"/>
          <ac:picMkLst>
            <pc:docMk/>
            <pc:sldMk cId="24519450" sldId="529"/>
            <ac:picMk id="22530" creationId="{00000000-0000-0000-0000-000000000000}"/>
          </ac:picMkLst>
        </pc:picChg>
      </pc:sldChg>
      <pc:sldChg chg="modSp add del modTransition modNotes">
        <pc:chgData name="Lingfen Sun" userId="66af4469-d72a-42ee-8d32-98b727c19f1e" providerId="ADAL" clId="{9266BAD0-32B4-438C-92C0-054C22C88604}" dt="2022-03-27T09:36:09.557" v="667" actId="47"/>
        <pc:sldMkLst>
          <pc:docMk/>
          <pc:sldMk cId="143964670" sldId="535"/>
        </pc:sldMkLst>
        <pc:picChg chg="mod">
          <ac:chgData name="Lingfen Sun" userId="66af4469-d72a-42ee-8d32-98b727c19f1e" providerId="ADAL" clId="{9266BAD0-32B4-438C-92C0-054C22C88604}" dt="2022-03-27T09:04:24.962" v="586" actId="1076"/>
          <ac:picMkLst>
            <pc:docMk/>
            <pc:sldMk cId="143964670" sldId="535"/>
            <ac:picMk id="28674" creationId="{00000000-0000-0000-0000-000000000000}"/>
          </ac:picMkLst>
        </pc:picChg>
      </pc:sldChg>
      <pc:sldChg chg="add del modTransition modNotes">
        <pc:chgData name="Lingfen Sun" userId="66af4469-d72a-42ee-8d32-98b727c19f1e" providerId="ADAL" clId="{9266BAD0-32B4-438C-92C0-054C22C88604}" dt="2022-03-27T09:36:09.557" v="667" actId="47"/>
        <pc:sldMkLst>
          <pc:docMk/>
          <pc:sldMk cId="3679315117" sldId="537"/>
        </pc:sldMkLst>
      </pc:sldChg>
      <pc:sldChg chg="add del modTransition modNotes">
        <pc:chgData name="Lingfen Sun" userId="66af4469-d72a-42ee-8d32-98b727c19f1e" providerId="ADAL" clId="{9266BAD0-32B4-438C-92C0-054C22C88604}" dt="2022-03-27T09:36:09.557" v="667" actId="47"/>
        <pc:sldMkLst>
          <pc:docMk/>
          <pc:sldMk cId="1496415855" sldId="538"/>
        </pc:sldMkLst>
      </pc:sldChg>
      <pc:sldChg chg="add del modTransition modNotes">
        <pc:chgData name="Lingfen Sun" userId="66af4469-d72a-42ee-8d32-98b727c19f1e" providerId="ADAL" clId="{9266BAD0-32B4-438C-92C0-054C22C88604}" dt="2022-03-27T09:36:09.557" v="667" actId="47"/>
        <pc:sldMkLst>
          <pc:docMk/>
          <pc:sldMk cId="3499689041" sldId="539"/>
        </pc:sldMkLst>
      </pc:sldChg>
      <pc:sldChg chg="add del modTransition modNotes">
        <pc:chgData name="Lingfen Sun" userId="66af4469-d72a-42ee-8d32-98b727c19f1e" providerId="ADAL" clId="{9266BAD0-32B4-438C-92C0-054C22C88604}" dt="2022-03-27T09:36:09.557" v="667" actId="47"/>
        <pc:sldMkLst>
          <pc:docMk/>
          <pc:sldMk cId="1671167935" sldId="540"/>
        </pc:sldMkLst>
      </pc:sldChg>
      <pc:sldChg chg="modSp add del mod modTransition">
        <pc:chgData name="Lingfen Sun" userId="66af4469-d72a-42ee-8d32-98b727c19f1e" providerId="ADAL" clId="{9266BAD0-32B4-438C-92C0-054C22C88604}" dt="2022-03-27T09:36:09.557" v="667" actId="47"/>
        <pc:sldMkLst>
          <pc:docMk/>
          <pc:sldMk cId="2396704077" sldId="559"/>
        </pc:sldMkLst>
        <pc:spChg chg="mod">
          <ac:chgData name="Lingfen Sun" userId="66af4469-d72a-42ee-8d32-98b727c19f1e" providerId="ADAL" clId="{9266BAD0-32B4-438C-92C0-054C22C88604}" dt="2022-03-27T09:05:58.036" v="591" actId="255"/>
          <ac:spMkLst>
            <pc:docMk/>
            <pc:sldMk cId="2396704077" sldId="559"/>
            <ac:spMk id="47106" creationId="{00000000-0000-0000-0000-000000000000}"/>
          </ac:spMkLst>
        </pc:spChg>
      </pc:sldChg>
      <pc:sldChg chg="add del modTransition">
        <pc:chgData name="Lingfen Sun" userId="66af4469-d72a-42ee-8d32-98b727c19f1e" providerId="ADAL" clId="{9266BAD0-32B4-438C-92C0-054C22C88604}" dt="2022-03-27T09:36:09.557" v="667" actId="47"/>
        <pc:sldMkLst>
          <pc:docMk/>
          <pc:sldMk cId="2510753072" sldId="560"/>
        </pc:sldMkLst>
      </pc:sldChg>
      <pc:sldChg chg="modSp add del modTransition modNotes">
        <pc:chgData name="Lingfen Sun" userId="66af4469-d72a-42ee-8d32-98b727c19f1e" providerId="ADAL" clId="{9266BAD0-32B4-438C-92C0-054C22C88604}" dt="2022-03-27T09:36:09.557" v="667" actId="47"/>
        <pc:sldMkLst>
          <pc:docMk/>
          <pc:sldMk cId="1519081899" sldId="563"/>
        </pc:sldMkLst>
        <pc:picChg chg="mod">
          <ac:chgData name="Lingfen Sun" userId="66af4469-d72a-42ee-8d32-98b727c19f1e" providerId="ADAL" clId="{9266BAD0-32B4-438C-92C0-054C22C88604}" dt="2022-03-27T09:04:47.750" v="590" actId="14100"/>
          <ac:picMkLst>
            <pc:docMk/>
            <pc:sldMk cId="1519081899" sldId="563"/>
            <ac:picMk id="36867" creationId="{00000000-0000-0000-0000-000000000000}"/>
          </ac:picMkLst>
        </pc:picChg>
      </pc:sldChg>
      <pc:sldChg chg="add del modTransition modNotes">
        <pc:chgData name="Lingfen Sun" userId="66af4469-d72a-42ee-8d32-98b727c19f1e" providerId="ADAL" clId="{9266BAD0-32B4-438C-92C0-054C22C88604}" dt="2022-03-27T09:36:09.557" v="667" actId="47"/>
        <pc:sldMkLst>
          <pc:docMk/>
          <pc:sldMk cId="3391048323" sldId="564"/>
        </pc:sldMkLst>
      </pc:sldChg>
      <pc:sldChg chg="add del modTransition modNotes">
        <pc:chgData name="Lingfen Sun" userId="66af4469-d72a-42ee-8d32-98b727c19f1e" providerId="ADAL" clId="{9266BAD0-32B4-438C-92C0-054C22C88604}" dt="2022-03-27T09:36:09.557" v="667" actId="47"/>
        <pc:sldMkLst>
          <pc:docMk/>
          <pc:sldMk cId="309776012" sldId="565"/>
        </pc:sldMkLst>
      </pc:sldChg>
      <pc:sldChg chg="modSp add del mod modTransition modNotes">
        <pc:chgData name="Lingfen Sun" userId="66af4469-d72a-42ee-8d32-98b727c19f1e" providerId="ADAL" clId="{9266BAD0-32B4-438C-92C0-054C22C88604}" dt="2022-03-27T09:36:09.557" v="667" actId="47"/>
        <pc:sldMkLst>
          <pc:docMk/>
          <pc:sldMk cId="594742070" sldId="566"/>
        </pc:sldMkLst>
        <pc:picChg chg="mod">
          <ac:chgData name="Lingfen Sun" userId="66af4469-d72a-42ee-8d32-98b727c19f1e" providerId="ADAL" clId="{9266BAD0-32B4-438C-92C0-054C22C88604}" dt="2022-03-27T09:04:37.394" v="588" actId="1076"/>
          <ac:picMkLst>
            <pc:docMk/>
            <pc:sldMk cId="594742070" sldId="566"/>
            <ac:picMk id="3" creationId="{2A583366-F76C-CF4E-BD10-46CB9A62CA2F}"/>
          </ac:picMkLst>
        </pc:picChg>
      </pc:sldChg>
      <pc:sldChg chg="add del modTransition">
        <pc:chgData name="Lingfen Sun" userId="66af4469-d72a-42ee-8d32-98b727c19f1e" providerId="ADAL" clId="{9266BAD0-32B4-438C-92C0-054C22C88604}" dt="2022-03-27T09:36:09.557" v="667" actId="47"/>
        <pc:sldMkLst>
          <pc:docMk/>
          <pc:sldMk cId="1827259700" sldId="570"/>
        </pc:sldMkLst>
      </pc:sldChg>
      <pc:sldChg chg="add del modTransition modNotes">
        <pc:chgData name="Lingfen Sun" userId="66af4469-d72a-42ee-8d32-98b727c19f1e" providerId="ADAL" clId="{9266BAD0-32B4-438C-92C0-054C22C88604}" dt="2022-03-27T09:36:09.557" v="667" actId="47"/>
        <pc:sldMkLst>
          <pc:docMk/>
          <pc:sldMk cId="2421476742" sldId="571"/>
        </pc:sldMkLst>
      </pc:sldChg>
      <pc:sldChg chg="modSp add del mod modTransition">
        <pc:chgData name="Lingfen Sun" userId="66af4469-d72a-42ee-8d32-98b727c19f1e" providerId="ADAL" clId="{9266BAD0-32B4-438C-92C0-054C22C88604}" dt="2022-03-27T09:36:09.557" v="667" actId="47"/>
        <pc:sldMkLst>
          <pc:docMk/>
          <pc:sldMk cId="983345902" sldId="572"/>
        </pc:sldMkLst>
        <pc:spChg chg="mod">
          <ac:chgData name="Lingfen Sun" userId="66af4469-d72a-42ee-8d32-98b727c19f1e" providerId="ADAL" clId="{9266BAD0-32B4-438C-92C0-054C22C88604}" dt="2022-03-27T09:06:36.272" v="592" actId="255"/>
          <ac:spMkLst>
            <pc:docMk/>
            <pc:sldMk cId="983345902" sldId="572"/>
            <ac:spMk id="55298" creationId="{00000000-0000-0000-0000-000000000000}"/>
          </ac:spMkLst>
        </pc:spChg>
      </pc:sldChg>
      <pc:sldChg chg="modSp add del modTransition modNotes">
        <pc:chgData name="Lingfen Sun" userId="66af4469-d72a-42ee-8d32-98b727c19f1e" providerId="ADAL" clId="{9266BAD0-32B4-438C-92C0-054C22C88604}" dt="2022-03-27T09:36:09.557" v="667" actId="47"/>
        <pc:sldMkLst>
          <pc:docMk/>
          <pc:sldMk cId="3501698427" sldId="573"/>
        </pc:sldMkLst>
        <pc:picChg chg="mod">
          <ac:chgData name="Lingfen Sun" userId="66af4469-d72a-42ee-8d32-98b727c19f1e" providerId="ADAL" clId="{9266BAD0-32B4-438C-92C0-054C22C88604}" dt="2022-03-27T09:06:48.301" v="595" actId="1076"/>
          <ac:picMkLst>
            <pc:docMk/>
            <pc:sldMk cId="3501698427" sldId="573"/>
            <ac:picMk id="57346" creationId="{00000000-0000-0000-0000-000000000000}"/>
          </ac:picMkLst>
        </pc:picChg>
      </pc:sldChg>
      <pc:sldChg chg="add del modTransition">
        <pc:chgData name="Lingfen Sun" userId="66af4469-d72a-42ee-8d32-98b727c19f1e" providerId="ADAL" clId="{9266BAD0-32B4-438C-92C0-054C22C88604}" dt="2022-03-27T09:36:09.557" v="667" actId="47"/>
        <pc:sldMkLst>
          <pc:docMk/>
          <pc:sldMk cId="2042678636" sldId="574"/>
        </pc:sldMkLst>
      </pc:sldChg>
      <pc:sldChg chg="modSp add del mod modTransition">
        <pc:chgData name="Lingfen Sun" userId="66af4469-d72a-42ee-8d32-98b727c19f1e" providerId="ADAL" clId="{9266BAD0-32B4-438C-92C0-054C22C88604}" dt="2022-03-27T09:36:09.557" v="667" actId="47"/>
        <pc:sldMkLst>
          <pc:docMk/>
          <pc:sldMk cId="2486660275" sldId="576"/>
        </pc:sldMkLst>
        <pc:spChg chg="mod">
          <ac:chgData name="Lingfen Sun" userId="66af4469-d72a-42ee-8d32-98b727c19f1e" providerId="ADAL" clId="{9266BAD0-32B4-438C-92C0-054C22C88604}" dt="2022-03-27T09:07:15.448" v="596" actId="255"/>
          <ac:spMkLst>
            <pc:docMk/>
            <pc:sldMk cId="2486660275" sldId="576"/>
            <ac:spMk id="61442" creationId="{00000000-0000-0000-0000-000000000000}"/>
          </ac:spMkLst>
        </pc:spChg>
      </pc:sldChg>
      <pc:sldChg chg="modSp add del mod modTransition">
        <pc:chgData name="Lingfen Sun" userId="66af4469-d72a-42ee-8d32-98b727c19f1e" providerId="ADAL" clId="{9266BAD0-32B4-438C-92C0-054C22C88604}" dt="2022-03-27T09:36:09.557" v="667" actId="47"/>
        <pc:sldMkLst>
          <pc:docMk/>
          <pc:sldMk cId="2154347716" sldId="577"/>
        </pc:sldMkLst>
        <pc:spChg chg="mod">
          <ac:chgData name="Lingfen Sun" userId="66af4469-d72a-42ee-8d32-98b727c19f1e" providerId="ADAL" clId="{9266BAD0-32B4-438C-92C0-054C22C88604}" dt="2022-03-27T07:34:24.090" v="2" actId="27636"/>
          <ac:spMkLst>
            <pc:docMk/>
            <pc:sldMk cId="2154347716" sldId="577"/>
            <ac:spMk id="63489" creationId="{00000000-0000-0000-0000-000000000000}"/>
          </ac:spMkLst>
        </pc:spChg>
      </pc:sldChg>
      <pc:sldChg chg="modSp add del mod modTransition">
        <pc:chgData name="Lingfen Sun" userId="66af4469-d72a-42ee-8d32-98b727c19f1e" providerId="ADAL" clId="{9266BAD0-32B4-438C-92C0-054C22C88604}" dt="2022-03-27T09:36:09.557" v="667" actId="47"/>
        <pc:sldMkLst>
          <pc:docMk/>
          <pc:sldMk cId="1546412272" sldId="578"/>
        </pc:sldMkLst>
        <pc:spChg chg="mod">
          <ac:chgData name="Lingfen Sun" userId="66af4469-d72a-42ee-8d32-98b727c19f1e" providerId="ADAL" clId="{9266BAD0-32B4-438C-92C0-054C22C88604}" dt="2022-03-27T07:34:24.090" v="3" actId="27636"/>
          <ac:spMkLst>
            <pc:docMk/>
            <pc:sldMk cId="1546412272" sldId="578"/>
            <ac:spMk id="65537" creationId="{00000000-0000-0000-0000-000000000000}"/>
          </ac:spMkLst>
        </pc:spChg>
      </pc:sldChg>
      <pc:sldChg chg="add del modTransition">
        <pc:chgData name="Lingfen Sun" userId="66af4469-d72a-42ee-8d32-98b727c19f1e" providerId="ADAL" clId="{9266BAD0-32B4-438C-92C0-054C22C88604}" dt="2022-03-27T09:36:09.557" v="667" actId="47"/>
        <pc:sldMkLst>
          <pc:docMk/>
          <pc:sldMk cId="2067183150" sldId="579"/>
        </pc:sldMkLst>
      </pc:sldChg>
      <pc:sldChg chg="add del modTransition">
        <pc:chgData name="Lingfen Sun" userId="66af4469-d72a-42ee-8d32-98b727c19f1e" providerId="ADAL" clId="{9266BAD0-32B4-438C-92C0-054C22C88604}" dt="2022-03-27T09:36:09.557" v="667" actId="47"/>
        <pc:sldMkLst>
          <pc:docMk/>
          <pc:sldMk cId="2593526997" sldId="580"/>
        </pc:sldMkLst>
      </pc:sldChg>
      <pc:sldChg chg="modSp add del mod modTransition">
        <pc:chgData name="Lingfen Sun" userId="66af4469-d72a-42ee-8d32-98b727c19f1e" providerId="ADAL" clId="{9266BAD0-32B4-438C-92C0-054C22C88604}" dt="2022-03-27T09:36:09.557" v="667" actId="47"/>
        <pc:sldMkLst>
          <pc:docMk/>
          <pc:sldMk cId="1251367323" sldId="581"/>
        </pc:sldMkLst>
        <pc:spChg chg="mod">
          <ac:chgData name="Lingfen Sun" userId="66af4469-d72a-42ee-8d32-98b727c19f1e" providerId="ADAL" clId="{9266BAD0-32B4-438C-92C0-054C22C88604}" dt="2022-03-27T07:34:24.090" v="4" actId="27636"/>
          <ac:spMkLst>
            <pc:docMk/>
            <pc:sldMk cId="1251367323" sldId="581"/>
            <ac:spMk id="71682" creationId="{00000000-0000-0000-0000-000000000000}"/>
          </ac:spMkLst>
        </pc:spChg>
      </pc:sldChg>
      <pc:sldChg chg="add del modTransition">
        <pc:chgData name="Lingfen Sun" userId="66af4469-d72a-42ee-8d32-98b727c19f1e" providerId="ADAL" clId="{9266BAD0-32B4-438C-92C0-054C22C88604}" dt="2022-03-27T09:36:09.557" v="667" actId="47"/>
        <pc:sldMkLst>
          <pc:docMk/>
          <pc:sldMk cId="411743337" sldId="582"/>
        </pc:sldMkLst>
      </pc:sldChg>
      <pc:sldChg chg="modSp add del mod modTransition">
        <pc:chgData name="Lingfen Sun" userId="66af4469-d72a-42ee-8d32-98b727c19f1e" providerId="ADAL" clId="{9266BAD0-32B4-438C-92C0-054C22C88604}" dt="2022-03-27T09:36:09.557" v="667" actId="47"/>
        <pc:sldMkLst>
          <pc:docMk/>
          <pc:sldMk cId="3695789541" sldId="583"/>
        </pc:sldMkLst>
        <pc:spChg chg="mod">
          <ac:chgData name="Lingfen Sun" userId="66af4469-d72a-42ee-8d32-98b727c19f1e" providerId="ADAL" clId="{9266BAD0-32B4-438C-92C0-054C22C88604}" dt="2022-03-27T09:07:57.565" v="597" actId="1076"/>
          <ac:spMkLst>
            <pc:docMk/>
            <pc:sldMk cId="3695789541" sldId="583"/>
            <ac:spMk id="2" creationId="{00000000-0000-0000-0000-000000000000}"/>
          </ac:spMkLst>
        </pc:spChg>
        <pc:spChg chg="mod">
          <ac:chgData name="Lingfen Sun" userId="66af4469-d72a-42ee-8d32-98b727c19f1e" providerId="ADAL" clId="{9266BAD0-32B4-438C-92C0-054C22C88604}" dt="2022-03-27T09:08:00.719" v="598" actId="1076"/>
          <ac:spMkLst>
            <pc:docMk/>
            <pc:sldMk cId="3695789541" sldId="583"/>
            <ac:spMk id="75777" creationId="{00000000-0000-0000-0000-000000000000}"/>
          </ac:spMkLst>
        </pc:spChg>
      </pc:sldChg>
      <pc:sldChg chg="modSp add del mod modTransition">
        <pc:chgData name="Lingfen Sun" userId="66af4469-d72a-42ee-8d32-98b727c19f1e" providerId="ADAL" clId="{9266BAD0-32B4-438C-92C0-054C22C88604}" dt="2022-03-27T09:36:09.557" v="667" actId="47"/>
        <pc:sldMkLst>
          <pc:docMk/>
          <pc:sldMk cId="3656505231" sldId="584"/>
        </pc:sldMkLst>
        <pc:spChg chg="mod">
          <ac:chgData name="Lingfen Sun" userId="66af4469-d72a-42ee-8d32-98b727c19f1e" providerId="ADAL" clId="{9266BAD0-32B4-438C-92C0-054C22C88604}" dt="2022-03-27T09:34:55.129" v="666" actId="1076"/>
          <ac:spMkLst>
            <pc:docMk/>
            <pc:sldMk cId="3656505231" sldId="584"/>
            <ac:spMk id="2" creationId="{00000000-0000-0000-0000-000000000000}"/>
          </ac:spMkLst>
        </pc:spChg>
      </pc:sldChg>
      <pc:sldChg chg="modSp add del mod modTransition">
        <pc:chgData name="Lingfen Sun" userId="66af4469-d72a-42ee-8d32-98b727c19f1e" providerId="ADAL" clId="{9266BAD0-32B4-438C-92C0-054C22C88604}" dt="2022-03-27T08:51:41.138" v="351" actId="2696"/>
        <pc:sldMkLst>
          <pc:docMk/>
          <pc:sldMk cId="3359804585" sldId="781"/>
        </pc:sldMkLst>
        <pc:spChg chg="mod">
          <ac:chgData name="Lingfen Sun" userId="66af4469-d72a-42ee-8d32-98b727c19f1e" providerId="ADAL" clId="{9266BAD0-32B4-438C-92C0-054C22C88604}" dt="2022-03-27T08:49:59.808" v="321" actId="27636"/>
          <ac:spMkLst>
            <pc:docMk/>
            <pc:sldMk cId="3359804585" sldId="781"/>
            <ac:spMk id="4102" creationId="{00000000-0000-0000-0000-000000000000}"/>
          </ac:spMkLst>
        </pc:spChg>
      </pc:sldChg>
      <pc:sldChg chg="delSp modSp add mod modTransition">
        <pc:chgData name="Lingfen Sun" userId="66af4469-d72a-42ee-8d32-98b727c19f1e" providerId="ADAL" clId="{9266BAD0-32B4-438C-92C0-054C22C88604}" dt="2022-03-27T09:41:30.167" v="707" actId="1076"/>
        <pc:sldMkLst>
          <pc:docMk/>
          <pc:sldMk cId="559746005" sldId="794"/>
        </pc:sldMkLst>
        <pc:spChg chg="mod">
          <ac:chgData name="Lingfen Sun" userId="66af4469-d72a-42ee-8d32-98b727c19f1e" providerId="ADAL" clId="{9266BAD0-32B4-438C-92C0-054C22C88604}" dt="2022-03-27T09:41:30.167" v="707" actId="1076"/>
          <ac:spMkLst>
            <pc:docMk/>
            <pc:sldMk cId="559746005" sldId="794"/>
            <ac:spMk id="17413" creationId="{00000000-0000-0000-0000-000000000000}"/>
          </ac:spMkLst>
        </pc:spChg>
        <pc:picChg chg="del">
          <ac:chgData name="Lingfen Sun" userId="66af4469-d72a-42ee-8d32-98b727c19f1e" providerId="ADAL" clId="{9266BAD0-32B4-438C-92C0-054C22C88604}" dt="2022-03-27T09:41:26.737" v="706" actId="21"/>
          <ac:picMkLst>
            <pc:docMk/>
            <pc:sldMk cId="559746005" sldId="794"/>
            <ac:picMk id="72707" creationId="{00000000-0000-0000-0000-000000000000}"/>
          </ac:picMkLst>
        </pc:picChg>
      </pc:sldChg>
      <pc:sldChg chg="delSp add mod modTransition">
        <pc:chgData name="Lingfen Sun" userId="66af4469-d72a-42ee-8d32-98b727c19f1e" providerId="ADAL" clId="{9266BAD0-32B4-438C-92C0-054C22C88604}" dt="2022-03-27T09:41:35.731" v="708" actId="21"/>
        <pc:sldMkLst>
          <pc:docMk/>
          <pc:sldMk cId="2441945034" sldId="795"/>
        </pc:sldMkLst>
        <pc:picChg chg="del">
          <ac:chgData name="Lingfen Sun" userId="66af4469-d72a-42ee-8d32-98b727c19f1e" providerId="ADAL" clId="{9266BAD0-32B4-438C-92C0-054C22C88604}" dt="2022-03-27T09:41:35.731" v="708" actId="21"/>
          <ac:picMkLst>
            <pc:docMk/>
            <pc:sldMk cId="2441945034" sldId="795"/>
            <ac:picMk id="74755" creationId="{00000000-0000-0000-0000-000000000000}"/>
          </ac:picMkLst>
        </pc:picChg>
      </pc:sldChg>
      <pc:sldChg chg="delSp modSp add del mod modTransition">
        <pc:chgData name="Lingfen Sun" userId="66af4469-d72a-42ee-8d32-98b727c19f1e" providerId="ADAL" clId="{9266BAD0-32B4-438C-92C0-054C22C88604}" dt="2022-03-27T09:42:16.241" v="713" actId="2696"/>
        <pc:sldMkLst>
          <pc:docMk/>
          <pc:sldMk cId="3657003456" sldId="797"/>
        </pc:sldMkLst>
        <pc:spChg chg="mod">
          <ac:chgData name="Lingfen Sun" userId="66af4469-d72a-42ee-8d32-98b727c19f1e" providerId="ADAL" clId="{9266BAD0-32B4-438C-92C0-054C22C88604}" dt="2022-03-27T09:41:42.588" v="709" actId="14100"/>
          <ac:spMkLst>
            <pc:docMk/>
            <pc:sldMk cId="3657003456" sldId="797"/>
            <ac:spMk id="20485" creationId="{00000000-0000-0000-0000-000000000000}"/>
          </ac:spMkLst>
        </pc:spChg>
        <pc:picChg chg="del">
          <ac:chgData name="Lingfen Sun" userId="66af4469-d72a-42ee-8d32-98b727c19f1e" providerId="ADAL" clId="{9266BAD0-32B4-438C-92C0-054C22C88604}" dt="2022-03-27T09:41:44.278" v="710" actId="21"/>
          <ac:picMkLst>
            <pc:docMk/>
            <pc:sldMk cId="3657003456" sldId="797"/>
            <ac:picMk id="78851" creationId="{00000000-0000-0000-0000-000000000000}"/>
          </ac:picMkLst>
        </pc:picChg>
      </pc:sldChg>
      <pc:sldChg chg="add del modTransition">
        <pc:chgData name="Lingfen Sun" userId="66af4469-d72a-42ee-8d32-98b727c19f1e" providerId="ADAL" clId="{9266BAD0-32B4-438C-92C0-054C22C88604}" dt="2022-03-27T09:41:52.898" v="711" actId="2696"/>
        <pc:sldMkLst>
          <pc:docMk/>
          <pc:sldMk cId="2877598413" sldId="798"/>
        </pc:sldMkLst>
      </pc:sldChg>
      <pc:sldChg chg="add del modTransition">
        <pc:chgData name="Lingfen Sun" userId="66af4469-d72a-42ee-8d32-98b727c19f1e" providerId="ADAL" clId="{9266BAD0-32B4-438C-92C0-054C22C88604}" dt="2022-03-27T09:41:56.357" v="712" actId="2696"/>
        <pc:sldMkLst>
          <pc:docMk/>
          <pc:sldMk cId="1037058087" sldId="799"/>
        </pc:sldMkLst>
      </pc:sldChg>
      <pc:sldChg chg="add modTransition">
        <pc:chgData name="Lingfen Sun" userId="66af4469-d72a-42ee-8d32-98b727c19f1e" providerId="ADAL" clId="{9266BAD0-32B4-438C-92C0-054C22C88604}" dt="2022-03-27T09:41:06.912" v="701"/>
        <pc:sldMkLst>
          <pc:docMk/>
          <pc:sldMk cId="3391436110" sldId="800"/>
        </pc:sldMkLst>
      </pc:sldChg>
      <pc:sldChg chg="delSp modSp add del mod modTransition">
        <pc:chgData name="Lingfen Sun" userId="66af4469-d72a-42ee-8d32-98b727c19f1e" providerId="ADAL" clId="{9266BAD0-32B4-438C-92C0-054C22C88604}" dt="2022-03-27T09:44:09.464" v="721" actId="2696"/>
        <pc:sldMkLst>
          <pc:docMk/>
          <pc:sldMk cId="2562111510" sldId="806"/>
        </pc:sldMkLst>
        <pc:spChg chg="mod">
          <ac:chgData name="Lingfen Sun" userId="66af4469-d72a-42ee-8d32-98b727c19f1e" providerId="ADAL" clId="{9266BAD0-32B4-438C-92C0-054C22C88604}" dt="2022-03-27T09:42:32.362" v="714" actId="14100"/>
          <ac:spMkLst>
            <pc:docMk/>
            <pc:sldMk cId="2562111510" sldId="806"/>
            <ac:spMk id="29701" creationId="{00000000-0000-0000-0000-000000000000}"/>
          </ac:spMkLst>
        </pc:spChg>
        <pc:spChg chg="mod">
          <ac:chgData name="Lingfen Sun" userId="66af4469-d72a-42ee-8d32-98b727c19f1e" providerId="ADAL" clId="{9266BAD0-32B4-438C-92C0-054C22C88604}" dt="2022-03-27T09:43:52" v="718" actId="313"/>
          <ac:spMkLst>
            <pc:docMk/>
            <pc:sldMk cId="2562111510" sldId="806"/>
            <ac:spMk id="29702" creationId="{00000000-0000-0000-0000-000000000000}"/>
          </ac:spMkLst>
        </pc:spChg>
        <pc:picChg chg="del">
          <ac:chgData name="Lingfen Sun" userId="66af4469-d72a-42ee-8d32-98b727c19f1e" providerId="ADAL" clId="{9266BAD0-32B4-438C-92C0-054C22C88604}" dt="2022-03-27T09:42:35.843" v="715" actId="21"/>
          <ac:picMkLst>
            <pc:docMk/>
            <pc:sldMk cId="2562111510" sldId="806"/>
            <ac:picMk id="97283" creationId="{00000000-0000-0000-0000-000000000000}"/>
          </ac:picMkLst>
        </pc:picChg>
      </pc:sldChg>
      <pc:sldChg chg="add del modTransition">
        <pc:chgData name="Lingfen Sun" userId="66af4469-d72a-42ee-8d32-98b727c19f1e" providerId="ADAL" clId="{9266BAD0-32B4-438C-92C0-054C22C88604}" dt="2022-03-27T09:44:01.488" v="719" actId="2696"/>
        <pc:sldMkLst>
          <pc:docMk/>
          <pc:sldMk cId="1528013168" sldId="807"/>
        </pc:sldMkLst>
      </pc:sldChg>
      <pc:sldChg chg="add del modTransition">
        <pc:chgData name="Lingfen Sun" userId="66af4469-d72a-42ee-8d32-98b727c19f1e" providerId="ADAL" clId="{9266BAD0-32B4-438C-92C0-054C22C88604}" dt="2022-03-27T09:44:04.660" v="720" actId="2696"/>
        <pc:sldMkLst>
          <pc:docMk/>
          <pc:sldMk cId="486998826" sldId="808"/>
        </pc:sldMkLst>
      </pc:sldChg>
      <pc:sldChg chg="add del modTransition">
        <pc:chgData name="Lingfen Sun" userId="66af4469-d72a-42ee-8d32-98b727c19f1e" providerId="ADAL" clId="{9266BAD0-32B4-438C-92C0-054C22C88604}" dt="2022-03-27T09:44:12.028" v="722" actId="2696"/>
        <pc:sldMkLst>
          <pc:docMk/>
          <pc:sldMk cId="1607539467" sldId="809"/>
        </pc:sldMkLst>
      </pc:sldChg>
      <pc:sldChg chg="modSp add del mod modTransition">
        <pc:chgData name="Lingfen Sun" userId="66af4469-d72a-42ee-8d32-98b727c19f1e" providerId="ADAL" clId="{9266BAD0-32B4-438C-92C0-054C22C88604}" dt="2022-03-27T09:45:30.946" v="755" actId="2696"/>
        <pc:sldMkLst>
          <pc:docMk/>
          <pc:sldMk cId="746896426" sldId="812"/>
        </pc:sldMkLst>
        <pc:spChg chg="mod">
          <ac:chgData name="Lingfen Sun" userId="66af4469-d72a-42ee-8d32-98b727c19f1e" providerId="ADAL" clId="{9266BAD0-32B4-438C-92C0-054C22C88604}" dt="2022-03-27T09:45:17.989" v="754" actId="14100"/>
          <ac:spMkLst>
            <pc:docMk/>
            <pc:sldMk cId="746896426" sldId="812"/>
            <ac:spMk id="33797" creationId="{00000000-0000-0000-0000-000000000000}"/>
          </ac:spMkLst>
        </pc:spChg>
      </pc:sldChg>
      <pc:sldChg chg="add del modTransition">
        <pc:chgData name="Lingfen Sun" userId="66af4469-d72a-42ee-8d32-98b727c19f1e" providerId="ADAL" clId="{9266BAD0-32B4-438C-92C0-054C22C88604}" dt="2022-03-27T09:45:36.861" v="756" actId="2696"/>
        <pc:sldMkLst>
          <pc:docMk/>
          <pc:sldMk cId="3892645487" sldId="813"/>
        </pc:sldMkLst>
      </pc:sldChg>
      <pc:sldChg chg="add del modTransition">
        <pc:chgData name="Lingfen Sun" userId="66af4469-d72a-42ee-8d32-98b727c19f1e" providerId="ADAL" clId="{9266BAD0-32B4-438C-92C0-054C22C88604}" dt="2022-03-27T09:45:39.795" v="757" actId="2696"/>
        <pc:sldMkLst>
          <pc:docMk/>
          <pc:sldMk cId="1580131179" sldId="814"/>
        </pc:sldMkLst>
      </pc:sldChg>
      <pc:sldChg chg="delSp add del mod modTransition">
        <pc:chgData name="Lingfen Sun" userId="66af4469-d72a-42ee-8d32-98b727c19f1e" providerId="ADAL" clId="{9266BAD0-32B4-438C-92C0-054C22C88604}" dt="2022-03-27T09:34:48.400" v="664" actId="47"/>
        <pc:sldMkLst>
          <pc:docMk/>
          <pc:sldMk cId="964745498" sldId="819"/>
        </pc:sldMkLst>
        <pc:picChg chg="del">
          <ac:chgData name="Lingfen Sun" userId="66af4469-d72a-42ee-8d32-98b727c19f1e" providerId="ADAL" clId="{9266BAD0-32B4-438C-92C0-054C22C88604}" dt="2022-03-27T08:57:16.047" v="503" actId="21"/>
          <ac:picMkLst>
            <pc:docMk/>
            <pc:sldMk cId="964745498" sldId="819"/>
            <ac:picMk id="121861"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2478891943" sldId="820"/>
        </pc:sldMkLst>
        <pc:spChg chg="mod">
          <ac:chgData name="Lingfen Sun" userId="66af4469-d72a-42ee-8d32-98b727c19f1e" providerId="ADAL" clId="{9266BAD0-32B4-438C-92C0-054C22C88604}" dt="2022-03-27T08:57:23.385" v="504" actId="14100"/>
          <ac:spMkLst>
            <pc:docMk/>
            <pc:sldMk cId="2478891943" sldId="820"/>
            <ac:spMk id="40964" creationId="{00000000-0000-0000-0000-000000000000}"/>
          </ac:spMkLst>
        </pc:spChg>
        <pc:picChg chg="del">
          <ac:chgData name="Lingfen Sun" userId="66af4469-d72a-42ee-8d32-98b727c19f1e" providerId="ADAL" clId="{9266BAD0-32B4-438C-92C0-054C22C88604}" dt="2022-03-27T08:57:28.031" v="505" actId="21"/>
          <ac:picMkLst>
            <pc:docMk/>
            <pc:sldMk cId="2478891943" sldId="820"/>
            <ac:picMk id="123929"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2226437414" sldId="821"/>
        </pc:sldMkLst>
        <pc:spChg chg="mod">
          <ac:chgData name="Lingfen Sun" userId="66af4469-d72a-42ee-8d32-98b727c19f1e" providerId="ADAL" clId="{9266BAD0-32B4-438C-92C0-054C22C88604}" dt="2022-03-27T08:57:35.562" v="506" actId="14100"/>
          <ac:spMkLst>
            <pc:docMk/>
            <pc:sldMk cId="2226437414" sldId="821"/>
            <ac:spMk id="41989" creationId="{00000000-0000-0000-0000-000000000000}"/>
          </ac:spMkLst>
        </pc:spChg>
        <pc:picChg chg="del">
          <ac:chgData name="Lingfen Sun" userId="66af4469-d72a-42ee-8d32-98b727c19f1e" providerId="ADAL" clId="{9266BAD0-32B4-438C-92C0-054C22C88604}" dt="2022-03-27T08:57:38.497" v="507" actId="21"/>
          <ac:picMkLst>
            <pc:docMk/>
            <pc:sldMk cId="2226437414" sldId="821"/>
            <ac:picMk id="125955"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3684276940" sldId="822"/>
        </pc:sldMkLst>
        <pc:spChg chg="mod">
          <ac:chgData name="Lingfen Sun" userId="66af4469-d72a-42ee-8d32-98b727c19f1e" providerId="ADAL" clId="{9266BAD0-32B4-438C-92C0-054C22C88604}" dt="2022-03-27T08:57:54.730" v="509" actId="14100"/>
          <ac:spMkLst>
            <pc:docMk/>
            <pc:sldMk cId="3684276940" sldId="822"/>
            <ac:spMk id="43013" creationId="{00000000-0000-0000-0000-000000000000}"/>
          </ac:spMkLst>
        </pc:spChg>
        <pc:picChg chg="del">
          <ac:chgData name="Lingfen Sun" userId="66af4469-d72a-42ee-8d32-98b727c19f1e" providerId="ADAL" clId="{9266BAD0-32B4-438C-92C0-054C22C88604}" dt="2022-03-27T08:57:59.145" v="510" actId="21"/>
          <ac:picMkLst>
            <pc:docMk/>
            <pc:sldMk cId="3684276940" sldId="822"/>
            <ac:picMk id="128003"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145307148" sldId="824"/>
        </pc:sldMkLst>
        <pc:spChg chg="mod">
          <ac:chgData name="Lingfen Sun" userId="66af4469-d72a-42ee-8d32-98b727c19f1e" providerId="ADAL" clId="{9266BAD0-32B4-438C-92C0-054C22C88604}" dt="2022-03-27T08:59:07.221" v="539" actId="27636"/>
          <ac:spMkLst>
            <pc:docMk/>
            <pc:sldMk cId="145307148" sldId="824"/>
            <ac:spMk id="45060" creationId="{00000000-0000-0000-0000-000000000000}"/>
          </ac:spMkLst>
        </pc:spChg>
        <pc:spChg chg="mod">
          <ac:chgData name="Lingfen Sun" userId="66af4469-d72a-42ee-8d32-98b727c19f1e" providerId="ADAL" clId="{9266BAD0-32B4-438C-92C0-054C22C88604}" dt="2022-03-27T08:58:58.250" v="535" actId="14100"/>
          <ac:spMkLst>
            <pc:docMk/>
            <pc:sldMk cId="145307148" sldId="824"/>
            <ac:spMk id="45061" creationId="{00000000-0000-0000-0000-000000000000}"/>
          </ac:spMkLst>
        </pc:spChg>
        <pc:picChg chg="del">
          <ac:chgData name="Lingfen Sun" userId="66af4469-d72a-42ee-8d32-98b727c19f1e" providerId="ADAL" clId="{9266BAD0-32B4-438C-92C0-054C22C88604}" dt="2022-03-27T08:59:00.830" v="536" actId="21"/>
          <ac:picMkLst>
            <pc:docMk/>
            <pc:sldMk cId="145307148" sldId="824"/>
            <ac:picMk id="132102"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1482771089" sldId="825"/>
        </pc:sldMkLst>
        <pc:spChg chg="mod">
          <ac:chgData name="Lingfen Sun" userId="66af4469-d72a-42ee-8d32-98b727c19f1e" providerId="ADAL" clId="{9266BAD0-32B4-438C-92C0-054C22C88604}" dt="2022-03-27T08:59:23.082" v="541" actId="14100"/>
          <ac:spMkLst>
            <pc:docMk/>
            <pc:sldMk cId="1482771089" sldId="825"/>
            <ac:spMk id="46086" creationId="{00000000-0000-0000-0000-000000000000}"/>
          </ac:spMkLst>
        </pc:spChg>
        <pc:spChg chg="mod">
          <ac:chgData name="Lingfen Sun" userId="66af4469-d72a-42ee-8d32-98b727c19f1e" providerId="ADAL" clId="{9266BAD0-32B4-438C-92C0-054C22C88604}" dt="2022-03-27T08:59:26.959" v="542" actId="1076"/>
          <ac:spMkLst>
            <pc:docMk/>
            <pc:sldMk cId="1482771089" sldId="825"/>
            <ac:spMk id="712847" creationId="{00000000-0000-0000-0000-000000000000}"/>
          </ac:spMkLst>
        </pc:spChg>
        <pc:spChg chg="mod">
          <ac:chgData name="Lingfen Sun" userId="66af4469-d72a-42ee-8d32-98b727c19f1e" providerId="ADAL" clId="{9266BAD0-32B4-438C-92C0-054C22C88604}" dt="2022-03-27T08:59:30.744" v="543" actId="1076"/>
          <ac:spMkLst>
            <pc:docMk/>
            <pc:sldMk cId="1482771089" sldId="825"/>
            <ac:spMk id="712848" creationId="{00000000-0000-0000-0000-000000000000}"/>
          </ac:spMkLst>
        </pc:spChg>
        <pc:picChg chg="del">
          <ac:chgData name="Lingfen Sun" userId="66af4469-d72a-42ee-8d32-98b727c19f1e" providerId="ADAL" clId="{9266BAD0-32B4-438C-92C0-054C22C88604}" dt="2022-03-27T08:59:19.864" v="540" actId="21"/>
          <ac:picMkLst>
            <pc:docMk/>
            <pc:sldMk cId="1482771089" sldId="825"/>
            <ac:picMk id="134156"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1976709695" sldId="826"/>
        </pc:sldMkLst>
        <pc:spChg chg="mod">
          <ac:chgData name="Lingfen Sun" userId="66af4469-d72a-42ee-8d32-98b727c19f1e" providerId="ADAL" clId="{9266BAD0-32B4-438C-92C0-054C22C88604}" dt="2022-03-27T08:59:39.919" v="545" actId="14100"/>
          <ac:spMkLst>
            <pc:docMk/>
            <pc:sldMk cId="1976709695" sldId="826"/>
            <ac:spMk id="47109" creationId="{00000000-0000-0000-0000-000000000000}"/>
          </ac:spMkLst>
        </pc:spChg>
        <pc:picChg chg="del">
          <ac:chgData name="Lingfen Sun" userId="66af4469-d72a-42ee-8d32-98b727c19f1e" providerId="ADAL" clId="{9266BAD0-32B4-438C-92C0-054C22C88604}" dt="2022-03-27T08:59:37.129" v="544" actId="21"/>
          <ac:picMkLst>
            <pc:docMk/>
            <pc:sldMk cId="1976709695" sldId="826"/>
            <ac:picMk id="136204"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1054974050" sldId="827"/>
        </pc:sldMkLst>
        <pc:spChg chg="mod">
          <ac:chgData name="Lingfen Sun" userId="66af4469-d72a-42ee-8d32-98b727c19f1e" providerId="ADAL" clId="{9266BAD0-32B4-438C-92C0-054C22C88604}" dt="2022-03-27T08:59:58.482" v="547" actId="14100"/>
          <ac:spMkLst>
            <pc:docMk/>
            <pc:sldMk cId="1054974050" sldId="827"/>
            <ac:spMk id="48134" creationId="{00000000-0000-0000-0000-000000000000}"/>
          </ac:spMkLst>
        </pc:spChg>
        <pc:picChg chg="del">
          <ac:chgData name="Lingfen Sun" userId="66af4469-d72a-42ee-8d32-98b727c19f1e" providerId="ADAL" clId="{9266BAD0-32B4-438C-92C0-054C22C88604}" dt="2022-03-27T08:59:56.180" v="546" actId="21"/>
          <ac:picMkLst>
            <pc:docMk/>
            <pc:sldMk cId="1054974050" sldId="827"/>
            <ac:picMk id="138253"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693030452" sldId="828"/>
        </pc:sldMkLst>
        <pc:spChg chg="mod">
          <ac:chgData name="Lingfen Sun" userId="66af4469-d72a-42ee-8d32-98b727c19f1e" providerId="ADAL" clId="{9266BAD0-32B4-438C-92C0-054C22C88604}" dt="2022-03-27T09:00:07.213" v="549" actId="14100"/>
          <ac:spMkLst>
            <pc:docMk/>
            <pc:sldMk cId="693030452" sldId="828"/>
            <ac:spMk id="49157" creationId="{00000000-0000-0000-0000-000000000000}"/>
          </ac:spMkLst>
        </pc:spChg>
        <pc:picChg chg="del">
          <ac:chgData name="Lingfen Sun" userId="66af4469-d72a-42ee-8d32-98b727c19f1e" providerId="ADAL" clId="{9266BAD0-32B4-438C-92C0-054C22C88604}" dt="2022-03-27T09:00:04.920" v="548" actId="21"/>
          <ac:picMkLst>
            <pc:docMk/>
            <pc:sldMk cId="693030452" sldId="828"/>
            <ac:picMk id="140298"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119366356" sldId="829"/>
        </pc:sldMkLst>
        <pc:spChg chg="mod">
          <ac:chgData name="Lingfen Sun" userId="66af4469-d72a-42ee-8d32-98b727c19f1e" providerId="ADAL" clId="{9266BAD0-32B4-438C-92C0-054C22C88604}" dt="2022-03-27T09:00:16.843" v="551" actId="14100"/>
          <ac:spMkLst>
            <pc:docMk/>
            <pc:sldMk cId="119366356" sldId="829"/>
            <ac:spMk id="50212" creationId="{00000000-0000-0000-0000-000000000000}"/>
          </ac:spMkLst>
        </pc:spChg>
        <pc:picChg chg="del">
          <ac:chgData name="Lingfen Sun" userId="66af4469-d72a-42ee-8d32-98b727c19f1e" providerId="ADAL" clId="{9266BAD0-32B4-438C-92C0-054C22C88604}" dt="2022-03-27T09:00:14.634" v="550" actId="21"/>
          <ac:picMkLst>
            <pc:docMk/>
            <pc:sldMk cId="119366356" sldId="829"/>
            <ac:picMk id="142379"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1128821775" sldId="831"/>
        </pc:sldMkLst>
        <pc:spChg chg="mod">
          <ac:chgData name="Lingfen Sun" userId="66af4469-d72a-42ee-8d32-98b727c19f1e" providerId="ADAL" clId="{9266BAD0-32B4-438C-92C0-054C22C88604}" dt="2022-03-27T08:57:03.892" v="498" actId="27636"/>
          <ac:spMkLst>
            <pc:docMk/>
            <pc:sldMk cId="1128821775" sldId="831"/>
            <ac:spMk id="52229" creationId="{00000000-0000-0000-0000-000000000000}"/>
          </ac:spMkLst>
        </pc:spChg>
        <pc:picChg chg="del">
          <ac:chgData name="Lingfen Sun" userId="66af4469-d72a-42ee-8d32-98b727c19f1e" providerId="ADAL" clId="{9266BAD0-32B4-438C-92C0-054C22C88604}" dt="2022-03-27T09:00:28.117" v="553" actId="21"/>
          <ac:picMkLst>
            <pc:docMk/>
            <pc:sldMk cId="1128821775" sldId="831"/>
            <ac:picMk id="146439" creationId="{00000000-0000-0000-0000-000000000000}"/>
          </ac:picMkLst>
        </pc:picChg>
      </pc:sldChg>
      <pc:sldChg chg="modSp add del mod modTransition">
        <pc:chgData name="Lingfen Sun" userId="66af4469-d72a-42ee-8d32-98b727c19f1e" providerId="ADAL" clId="{9266BAD0-32B4-438C-92C0-054C22C88604}" dt="2022-03-27T09:00:53.968" v="554" actId="2696"/>
        <pc:sldMkLst>
          <pc:docMk/>
          <pc:sldMk cId="4159960392" sldId="832"/>
        </pc:sldMkLst>
        <pc:spChg chg="mod">
          <ac:chgData name="Lingfen Sun" userId="66af4469-d72a-42ee-8d32-98b727c19f1e" providerId="ADAL" clId="{9266BAD0-32B4-438C-92C0-054C22C88604}" dt="2022-03-27T08:57:03.900" v="499" actId="27636"/>
          <ac:spMkLst>
            <pc:docMk/>
            <pc:sldMk cId="4159960392" sldId="832"/>
            <ac:spMk id="53253" creationId="{00000000-0000-0000-0000-000000000000}"/>
          </ac:spMkLst>
        </pc:spChg>
      </pc:sldChg>
      <pc:sldChg chg="delSp modSp add del mod modTransition">
        <pc:chgData name="Lingfen Sun" userId="66af4469-d72a-42ee-8d32-98b727c19f1e" providerId="ADAL" clId="{9266BAD0-32B4-438C-92C0-054C22C88604}" dt="2022-03-27T09:34:48.400" v="664" actId="47"/>
        <pc:sldMkLst>
          <pc:docMk/>
          <pc:sldMk cId="3836455367" sldId="833"/>
        </pc:sldMkLst>
        <pc:spChg chg="mod">
          <ac:chgData name="Lingfen Sun" userId="66af4469-d72a-42ee-8d32-98b727c19f1e" providerId="ADAL" clId="{9266BAD0-32B4-438C-92C0-054C22C88604}" dt="2022-03-27T08:57:03.900" v="500" actId="27636"/>
          <ac:spMkLst>
            <pc:docMk/>
            <pc:sldMk cId="3836455367" sldId="833"/>
            <ac:spMk id="54276" creationId="{00000000-0000-0000-0000-000000000000}"/>
          </ac:spMkLst>
        </pc:spChg>
        <pc:picChg chg="del">
          <ac:chgData name="Lingfen Sun" userId="66af4469-d72a-42ee-8d32-98b727c19f1e" providerId="ADAL" clId="{9266BAD0-32B4-438C-92C0-054C22C88604}" dt="2022-03-27T09:01:02.059" v="555" actId="21"/>
          <ac:picMkLst>
            <pc:docMk/>
            <pc:sldMk cId="3836455367" sldId="833"/>
            <ac:picMk id="150533"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482735944" sldId="834"/>
        </pc:sldMkLst>
        <pc:spChg chg="mod">
          <ac:chgData name="Lingfen Sun" userId="66af4469-d72a-42ee-8d32-98b727c19f1e" providerId="ADAL" clId="{9266BAD0-32B4-438C-92C0-054C22C88604}" dt="2022-03-27T09:01:13.281" v="558" actId="27636"/>
          <ac:spMkLst>
            <pc:docMk/>
            <pc:sldMk cId="482735944" sldId="834"/>
            <ac:spMk id="55300" creationId="{00000000-0000-0000-0000-000000000000}"/>
          </ac:spMkLst>
        </pc:spChg>
        <pc:spChg chg="mod">
          <ac:chgData name="Lingfen Sun" userId="66af4469-d72a-42ee-8d32-98b727c19f1e" providerId="ADAL" clId="{9266BAD0-32B4-438C-92C0-054C22C88604}" dt="2022-03-27T08:57:03.900" v="501" actId="27636"/>
          <ac:spMkLst>
            <pc:docMk/>
            <pc:sldMk cId="482735944" sldId="834"/>
            <ac:spMk id="55301" creationId="{00000000-0000-0000-0000-000000000000}"/>
          </ac:spMkLst>
        </pc:spChg>
        <pc:picChg chg="del">
          <ac:chgData name="Lingfen Sun" userId="66af4469-d72a-42ee-8d32-98b727c19f1e" providerId="ADAL" clId="{9266BAD0-32B4-438C-92C0-054C22C88604}" dt="2022-03-27T09:01:10.197" v="556" actId="21"/>
          <ac:picMkLst>
            <pc:docMk/>
            <pc:sldMk cId="482735944" sldId="834"/>
            <ac:picMk id="152581"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2153532576" sldId="836"/>
        </pc:sldMkLst>
        <pc:spChg chg="mod">
          <ac:chgData name="Lingfen Sun" userId="66af4469-d72a-42ee-8d32-98b727c19f1e" providerId="ADAL" clId="{9266BAD0-32B4-438C-92C0-054C22C88604}" dt="2022-03-27T09:01:21.880" v="560" actId="14100"/>
          <ac:spMkLst>
            <pc:docMk/>
            <pc:sldMk cId="2153532576" sldId="836"/>
            <ac:spMk id="59396" creationId="{00000000-0000-0000-0000-000000000000}"/>
          </ac:spMkLst>
        </pc:spChg>
        <pc:picChg chg="del">
          <ac:chgData name="Lingfen Sun" userId="66af4469-d72a-42ee-8d32-98b727c19f1e" providerId="ADAL" clId="{9266BAD0-32B4-438C-92C0-054C22C88604}" dt="2022-03-27T09:01:19.855" v="559" actId="21"/>
          <ac:picMkLst>
            <pc:docMk/>
            <pc:sldMk cId="2153532576" sldId="836"/>
            <ac:picMk id="156691"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2439636953" sldId="838"/>
        </pc:sldMkLst>
        <pc:spChg chg="mod">
          <ac:chgData name="Lingfen Sun" userId="66af4469-d72a-42ee-8d32-98b727c19f1e" providerId="ADAL" clId="{9266BAD0-32B4-438C-92C0-054C22C88604}" dt="2022-03-27T09:01:45.413" v="566" actId="313"/>
          <ac:spMkLst>
            <pc:docMk/>
            <pc:sldMk cId="2439636953" sldId="838"/>
            <ac:spMk id="61445" creationId="{00000000-0000-0000-0000-000000000000}"/>
          </ac:spMkLst>
        </pc:spChg>
        <pc:picChg chg="del">
          <ac:chgData name="Lingfen Sun" userId="66af4469-d72a-42ee-8d32-98b727c19f1e" providerId="ADAL" clId="{9266BAD0-32B4-438C-92C0-054C22C88604}" dt="2022-03-27T09:01:33.333" v="562" actId="21"/>
          <ac:picMkLst>
            <pc:docMk/>
            <pc:sldMk cId="2439636953" sldId="838"/>
            <ac:picMk id="160773"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3828576598" sldId="839"/>
        </pc:sldMkLst>
        <pc:spChg chg="mod">
          <ac:chgData name="Lingfen Sun" userId="66af4469-d72a-42ee-8d32-98b727c19f1e" providerId="ADAL" clId="{9266BAD0-32B4-438C-92C0-054C22C88604}" dt="2022-03-27T09:02:00.269" v="569" actId="1076"/>
          <ac:spMkLst>
            <pc:docMk/>
            <pc:sldMk cId="3828576598" sldId="839"/>
            <ac:spMk id="62468" creationId="{00000000-0000-0000-0000-000000000000}"/>
          </ac:spMkLst>
        </pc:spChg>
        <pc:picChg chg="del">
          <ac:chgData name="Lingfen Sun" userId="66af4469-d72a-42ee-8d32-98b727c19f1e" providerId="ADAL" clId="{9266BAD0-32B4-438C-92C0-054C22C88604}" dt="2022-03-27T09:01:57.326" v="568" actId="21"/>
          <ac:picMkLst>
            <pc:docMk/>
            <pc:sldMk cId="3828576598" sldId="839"/>
            <ac:picMk id="162822"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3503096001" sldId="840"/>
        </pc:sldMkLst>
        <pc:spChg chg="mod">
          <ac:chgData name="Lingfen Sun" userId="66af4469-d72a-42ee-8d32-98b727c19f1e" providerId="ADAL" clId="{9266BAD0-32B4-438C-92C0-054C22C88604}" dt="2022-03-27T09:02:11.749" v="570" actId="14100"/>
          <ac:spMkLst>
            <pc:docMk/>
            <pc:sldMk cId="3503096001" sldId="840"/>
            <ac:spMk id="63492" creationId="{00000000-0000-0000-0000-000000000000}"/>
          </ac:spMkLst>
        </pc:spChg>
        <pc:picChg chg="del">
          <ac:chgData name="Lingfen Sun" userId="66af4469-d72a-42ee-8d32-98b727c19f1e" providerId="ADAL" clId="{9266BAD0-32B4-438C-92C0-054C22C88604}" dt="2022-03-27T09:02:13.644" v="571" actId="21"/>
          <ac:picMkLst>
            <pc:docMk/>
            <pc:sldMk cId="3503096001" sldId="840"/>
            <ac:picMk id="164871"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836944301" sldId="841"/>
        </pc:sldMkLst>
        <pc:spChg chg="mod">
          <ac:chgData name="Lingfen Sun" userId="66af4469-d72a-42ee-8d32-98b727c19f1e" providerId="ADAL" clId="{9266BAD0-32B4-438C-92C0-054C22C88604}" dt="2022-03-27T09:02:23.737" v="573" actId="14100"/>
          <ac:spMkLst>
            <pc:docMk/>
            <pc:sldMk cId="836944301" sldId="841"/>
            <ac:spMk id="65541" creationId="{00000000-0000-0000-0000-000000000000}"/>
          </ac:spMkLst>
        </pc:spChg>
        <pc:picChg chg="del">
          <ac:chgData name="Lingfen Sun" userId="66af4469-d72a-42ee-8d32-98b727c19f1e" providerId="ADAL" clId="{9266BAD0-32B4-438C-92C0-054C22C88604}" dt="2022-03-27T09:02:21.177" v="572" actId="21"/>
          <ac:picMkLst>
            <pc:docMk/>
            <pc:sldMk cId="836944301" sldId="841"/>
            <ac:picMk id="166923"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2964362213" sldId="843"/>
        </pc:sldMkLst>
        <pc:spChg chg="mod">
          <ac:chgData name="Lingfen Sun" userId="66af4469-d72a-42ee-8d32-98b727c19f1e" providerId="ADAL" clId="{9266BAD0-32B4-438C-92C0-054C22C88604}" dt="2022-03-27T09:02:32.767" v="575" actId="14100"/>
          <ac:spMkLst>
            <pc:docMk/>
            <pc:sldMk cId="2964362213" sldId="843"/>
            <ac:spMk id="67589" creationId="{00000000-0000-0000-0000-000000000000}"/>
          </ac:spMkLst>
        </pc:spChg>
        <pc:picChg chg="del">
          <ac:chgData name="Lingfen Sun" userId="66af4469-d72a-42ee-8d32-98b727c19f1e" providerId="ADAL" clId="{9266BAD0-32B4-438C-92C0-054C22C88604}" dt="2022-03-27T09:02:29.995" v="574" actId="21"/>
          <ac:picMkLst>
            <pc:docMk/>
            <pc:sldMk cId="2964362213" sldId="843"/>
            <ac:picMk id="171029" creationId="{00000000-0000-0000-0000-000000000000}"/>
          </ac:picMkLst>
        </pc:picChg>
      </pc:sldChg>
      <pc:sldChg chg="delSp modSp add del mod modTransition">
        <pc:chgData name="Lingfen Sun" userId="66af4469-d72a-42ee-8d32-98b727c19f1e" providerId="ADAL" clId="{9266BAD0-32B4-438C-92C0-054C22C88604}" dt="2022-03-27T09:34:48.400" v="664" actId="47"/>
        <pc:sldMkLst>
          <pc:docMk/>
          <pc:sldMk cId="2011921001" sldId="847"/>
        </pc:sldMkLst>
        <pc:spChg chg="mod">
          <ac:chgData name="Lingfen Sun" userId="66af4469-d72a-42ee-8d32-98b727c19f1e" providerId="ADAL" clId="{9266BAD0-32B4-438C-92C0-054C22C88604}" dt="2022-03-27T09:02:43.924" v="577" actId="14100"/>
          <ac:spMkLst>
            <pc:docMk/>
            <pc:sldMk cId="2011921001" sldId="847"/>
            <ac:spMk id="71684" creationId="{00000000-0000-0000-0000-000000000000}"/>
          </ac:spMkLst>
        </pc:spChg>
        <pc:picChg chg="del">
          <ac:chgData name="Lingfen Sun" userId="66af4469-d72a-42ee-8d32-98b727c19f1e" providerId="ADAL" clId="{9266BAD0-32B4-438C-92C0-054C22C88604}" dt="2022-03-27T09:02:41.547" v="576" actId="21"/>
          <ac:picMkLst>
            <pc:docMk/>
            <pc:sldMk cId="2011921001" sldId="847"/>
            <ac:picMk id="179236" creationId="{00000000-0000-0000-0000-000000000000}"/>
          </ac:picMkLst>
        </pc:picChg>
      </pc:sldChg>
      <pc:sldChg chg="add del modTransition">
        <pc:chgData name="Lingfen Sun" userId="66af4469-d72a-42ee-8d32-98b727c19f1e" providerId="ADAL" clId="{9266BAD0-32B4-438C-92C0-054C22C88604}" dt="2022-03-27T09:00:23.587" v="552" actId="2696"/>
        <pc:sldMkLst>
          <pc:docMk/>
          <pc:sldMk cId="2073963929" sldId="851"/>
        </pc:sldMkLst>
      </pc:sldChg>
      <pc:sldChg chg="add del modTransition">
        <pc:chgData name="Lingfen Sun" userId="66af4469-d72a-42ee-8d32-98b727c19f1e" providerId="ADAL" clId="{9266BAD0-32B4-438C-92C0-054C22C88604}" dt="2022-03-27T09:01:29.820" v="561" actId="2696"/>
        <pc:sldMkLst>
          <pc:docMk/>
          <pc:sldMk cId="736201846" sldId="852"/>
        </pc:sldMkLst>
      </pc:sldChg>
      <pc:sldChg chg="add del">
        <pc:chgData name="Lingfen Sun" userId="66af4469-d72a-42ee-8d32-98b727c19f1e" providerId="ADAL" clId="{9266BAD0-32B4-438C-92C0-054C22C88604}" dt="2022-03-27T08:57:49.626" v="508" actId="2696"/>
        <pc:sldMkLst>
          <pc:docMk/>
          <pc:sldMk cId="125302997" sldId="874"/>
        </pc:sldMkLst>
      </pc:sldChg>
      <pc:sldChg chg="delSp modSp add mod modTransition">
        <pc:chgData name="Lingfen Sun" userId="66af4469-d72a-42ee-8d32-98b727c19f1e" providerId="ADAL" clId="{9266BAD0-32B4-438C-92C0-054C22C88604}" dt="2022-03-27T08:51:57.123" v="358" actId="21"/>
        <pc:sldMkLst>
          <pc:docMk/>
          <pc:sldMk cId="662088752" sldId="877"/>
        </pc:sldMkLst>
        <pc:spChg chg="mod">
          <ac:chgData name="Lingfen Sun" userId="66af4469-d72a-42ee-8d32-98b727c19f1e" providerId="ADAL" clId="{9266BAD0-32B4-438C-92C0-054C22C88604}" dt="2022-03-27T08:51:52.168" v="357" actId="27636"/>
          <ac:spMkLst>
            <pc:docMk/>
            <pc:sldMk cId="662088752" sldId="877"/>
            <ac:spMk id="6149" creationId="{00000000-0000-0000-0000-000000000000}"/>
          </ac:spMkLst>
        </pc:spChg>
        <pc:picChg chg="del">
          <ac:chgData name="Lingfen Sun" userId="66af4469-d72a-42ee-8d32-98b727c19f1e" providerId="ADAL" clId="{9266BAD0-32B4-438C-92C0-054C22C88604}" dt="2022-03-27T08:51:57.123" v="358" actId="21"/>
          <ac:picMkLst>
            <pc:docMk/>
            <pc:sldMk cId="662088752" sldId="877"/>
            <ac:picMk id="50179" creationId="{00000000-0000-0000-0000-000000000000}"/>
          </ac:picMkLst>
        </pc:picChg>
      </pc:sldChg>
      <pc:sldChg chg="delSp modSp add mod modTransition">
        <pc:chgData name="Lingfen Sun" userId="66af4469-d72a-42ee-8d32-98b727c19f1e" providerId="ADAL" clId="{9266BAD0-32B4-438C-92C0-054C22C88604}" dt="2022-03-27T08:52:34.332" v="360" actId="21"/>
        <pc:sldMkLst>
          <pc:docMk/>
          <pc:sldMk cId="550882478" sldId="878"/>
        </pc:sldMkLst>
        <pc:spChg chg="mod">
          <ac:chgData name="Lingfen Sun" userId="66af4469-d72a-42ee-8d32-98b727c19f1e" providerId="ADAL" clId="{9266BAD0-32B4-438C-92C0-054C22C88604}" dt="2022-03-27T08:52:30.877" v="359" actId="14100"/>
          <ac:spMkLst>
            <pc:docMk/>
            <pc:sldMk cId="550882478" sldId="878"/>
            <ac:spMk id="7174" creationId="{00000000-0000-0000-0000-000000000000}"/>
          </ac:spMkLst>
        </pc:spChg>
        <pc:picChg chg="del">
          <ac:chgData name="Lingfen Sun" userId="66af4469-d72a-42ee-8d32-98b727c19f1e" providerId="ADAL" clId="{9266BAD0-32B4-438C-92C0-054C22C88604}" dt="2022-03-27T08:52:34.332" v="360" actId="21"/>
          <ac:picMkLst>
            <pc:docMk/>
            <pc:sldMk cId="550882478" sldId="878"/>
            <ac:picMk id="52227" creationId="{00000000-0000-0000-0000-000000000000}"/>
          </ac:picMkLst>
        </pc:picChg>
      </pc:sldChg>
      <pc:sldChg chg="addSp delSp modSp new mod">
        <pc:chgData name="Lingfen Sun" userId="66af4469-d72a-42ee-8d32-98b727c19f1e" providerId="ADAL" clId="{9266BAD0-32B4-438C-92C0-054C22C88604}" dt="2022-03-27T08:51:35.609" v="350" actId="21"/>
        <pc:sldMkLst>
          <pc:docMk/>
          <pc:sldMk cId="3258928888" sldId="879"/>
        </pc:sldMkLst>
        <pc:spChg chg="mod">
          <ac:chgData name="Lingfen Sun" userId="66af4469-d72a-42ee-8d32-98b727c19f1e" providerId="ADAL" clId="{9266BAD0-32B4-438C-92C0-054C22C88604}" dt="2022-03-27T08:50:24.033" v="348" actId="20577"/>
          <ac:spMkLst>
            <pc:docMk/>
            <pc:sldMk cId="3258928888" sldId="879"/>
            <ac:spMk id="2" creationId="{F3278A4C-6741-45EE-98F9-CCA5FA726F87}"/>
          </ac:spMkLst>
        </pc:spChg>
        <pc:spChg chg="del">
          <ac:chgData name="Lingfen Sun" userId="66af4469-d72a-42ee-8d32-98b727c19f1e" providerId="ADAL" clId="{9266BAD0-32B4-438C-92C0-054C22C88604}" dt="2022-03-27T08:51:35.609" v="350" actId="21"/>
          <ac:spMkLst>
            <pc:docMk/>
            <pc:sldMk cId="3258928888" sldId="879"/>
            <ac:spMk id="3" creationId="{BAA45671-1FF8-4FEE-BDCA-D35EB24976ED}"/>
          </ac:spMkLst>
        </pc:spChg>
        <pc:spChg chg="add mod">
          <ac:chgData name="Lingfen Sun" userId="66af4469-d72a-42ee-8d32-98b727c19f1e" providerId="ADAL" clId="{9266BAD0-32B4-438C-92C0-054C22C88604}" dt="2022-03-27T08:50:54.528" v="349"/>
          <ac:spMkLst>
            <pc:docMk/>
            <pc:sldMk cId="3258928888" sldId="879"/>
            <ac:spMk id="5" creationId="{D2CE930B-FD63-4AB7-9677-BAC677DC13F5}"/>
          </ac:spMkLst>
        </pc:spChg>
        <pc:spChg chg="add mod">
          <ac:chgData name="Lingfen Sun" userId="66af4469-d72a-42ee-8d32-98b727c19f1e" providerId="ADAL" clId="{9266BAD0-32B4-438C-92C0-054C22C88604}" dt="2022-03-27T08:50:54.528" v="349"/>
          <ac:spMkLst>
            <pc:docMk/>
            <pc:sldMk cId="3258928888" sldId="879"/>
            <ac:spMk id="6" creationId="{14321218-1DFD-4816-82C1-7C49E9917946}"/>
          </ac:spMkLst>
        </pc:spChg>
        <pc:spChg chg="add mod">
          <ac:chgData name="Lingfen Sun" userId="66af4469-d72a-42ee-8d32-98b727c19f1e" providerId="ADAL" clId="{9266BAD0-32B4-438C-92C0-054C22C88604}" dt="2022-03-27T08:50:54.528" v="349"/>
          <ac:spMkLst>
            <pc:docMk/>
            <pc:sldMk cId="3258928888" sldId="879"/>
            <ac:spMk id="7" creationId="{4E71559B-D27F-44C9-9EDA-CFA209682400}"/>
          </ac:spMkLst>
        </pc:spChg>
        <pc:spChg chg="add mod">
          <ac:chgData name="Lingfen Sun" userId="66af4469-d72a-42ee-8d32-98b727c19f1e" providerId="ADAL" clId="{9266BAD0-32B4-438C-92C0-054C22C88604}" dt="2022-03-27T08:50:54.528" v="349"/>
          <ac:spMkLst>
            <pc:docMk/>
            <pc:sldMk cId="3258928888" sldId="879"/>
            <ac:spMk id="8" creationId="{F5E1B66C-369F-4E88-B358-8603712EF081}"/>
          </ac:spMkLst>
        </pc:spChg>
        <pc:spChg chg="add mod">
          <ac:chgData name="Lingfen Sun" userId="66af4469-d72a-42ee-8d32-98b727c19f1e" providerId="ADAL" clId="{9266BAD0-32B4-438C-92C0-054C22C88604}" dt="2022-03-27T08:50:54.528" v="349"/>
          <ac:spMkLst>
            <pc:docMk/>
            <pc:sldMk cId="3258928888" sldId="879"/>
            <ac:spMk id="9" creationId="{492947E7-D2CC-46D2-8641-F774FC755377}"/>
          </ac:spMkLst>
        </pc:spChg>
        <pc:spChg chg="mod">
          <ac:chgData name="Lingfen Sun" userId="66af4469-d72a-42ee-8d32-98b727c19f1e" providerId="ADAL" clId="{9266BAD0-32B4-438C-92C0-054C22C88604}" dt="2022-03-27T08:50:54.528" v="349"/>
          <ac:spMkLst>
            <pc:docMk/>
            <pc:sldMk cId="3258928888" sldId="879"/>
            <ac:spMk id="11" creationId="{F2DF0BD1-8962-40A8-98BA-1B481328B236}"/>
          </ac:spMkLst>
        </pc:spChg>
        <pc:spChg chg="mod">
          <ac:chgData name="Lingfen Sun" userId="66af4469-d72a-42ee-8d32-98b727c19f1e" providerId="ADAL" clId="{9266BAD0-32B4-438C-92C0-054C22C88604}" dt="2022-03-27T08:50:54.528" v="349"/>
          <ac:spMkLst>
            <pc:docMk/>
            <pc:sldMk cId="3258928888" sldId="879"/>
            <ac:spMk id="12" creationId="{894B28D8-ACE1-4BB6-9F39-D2F4696EB774}"/>
          </ac:spMkLst>
        </pc:spChg>
        <pc:spChg chg="add mod">
          <ac:chgData name="Lingfen Sun" userId="66af4469-d72a-42ee-8d32-98b727c19f1e" providerId="ADAL" clId="{9266BAD0-32B4-438C-92C0-054C22C88604}" dt="2022-03-27T08:50:54.528" v="349"/>
          <ac:spMkLst>
            <pc:docMk/>
            <pc:sldMk cId="3258928888" sldId="879"/>
            <ac:spMk id="13" creationId="{58522C2B-4BA7-46F7-B468-B1F4D145C6F2}"/>
          </ac:spMkLst>
        </pc:spChg>
        <pc:spChg chg="add mod">
          <ac:chgData name="Lingfen Sun" userId="66af4469-d72a-42ee-8d32-98b727c19f1e" providerId="ADAL" clId="{9266BAD0-32B4-438C-92C0-054C22C88604}" dt="2022-03-27T08:50:54.528" v="349"/>
          <ac:spMkLst>
            <pc:docMk/>
            <pc:sldMk cId="3258928888" sldId="879"/>
            <ac:spMk id="14" creationId="{E38FFBBE-910E-44F8-9F00-C9CEC1C787FB}"/>
          </ac:spMkLst>
        </pc:spChg>
        <pc:spChg chg="add mod">
          <ac:chgData name="Lingfen Sun" userId="66af4469-d72a-42ee-8d32-98b727c19f1e" providerId="ADAL" clId="{9266BAD0-32B4-438C-92C0-054C22C88604}" dt="2022-03-27T08:50:54.528" v="349"/>
          <ac:spMkLst>
            <pc:docMk/>
            <pc:sldMk cId="3258928888" sldId="879"/>
            <ac:spMk id="15" creationId="{2C956DFE-7252-4AF8-805A-AC510B2CFEC7}"/>
          </ac:spMkLst>
        </pc:spChg>
        <pc:spChg chg="add mod">
          <ac:chgData name="Lingfen Sun" userId="66af4469-d72a-42ee-8d32-98b727c19f1e" providerId="ADAL" clId="{9266BAD0-32B4-438C-92C0-054C22C88604}" dt="2022-03-27T08:50:54.528" v="349"/>
          <ac:spMkLst>
            <pc:docMk/>
            <pc:sldMk cId="3258928888" sldId="879"/>
            <ac:spMk id="16" creationId="{B6AB014F-F469-47DD-BC72-BA22CE4531D1}"/>
          </ac:spMkLst>
        </pc:spChg>
        <pc:spChg chg="add mod">
          <ac:chgData name="Lingfen Sun" userId="66af4469-d72a-42ee-8d32-98b727c19f1e" providerId="ADAL" clId="{9266BAD0-32B4-438C-92C0-054C22C88604}" dt="2022-03-27T08:50:54.528" v="349"/>
          <ac:spMkLst>
            <pc:docMk/>
            <pc:sldMk cId="3258928888" sldId="879"/>
            <ac:spMk id="17" creationId="{87A410A5-B97C-43FF-8478-BDDE10FF7ADA}"/>
          </ac:spMkLst>
        </pc:spChg>
        <pc:spChg chg="add mod">
          <ac:chgData name="Lingfen Sun" userId="66af4469-d72a-42ee-8d32-98b727c19f1e" providerId="ADAL" clId="{9266BAD0-32B4-438C-92C0-054C22C88604}" dt="2022-03-27T08:50:54.528" v="349"/>
          <ac:spMkLst>
            <pc:docMk/>
            <pc:sldMk cId="3258928888" sldId="879"/>
            <ac:spMk id="18" creationId="{16968EE7-1C1D-4541-825A-4C9B5DE82D94}"/>
          </ac:spMkLst>
        </pc:spChg>
        <pc:spChg chg="add mod">
          <ac:chgData name="Lingfen Sun" userId="66af4469-d72a-42ee-8d32-98b727c19f1e" providerId="ADAL" clId="{9266BAD0-32B4-438C-92C0-054C22C88604}" dt="2022-03-27T08:50:54.528" v="349"/>
          <ac:spMkLst>
            <pc:docMk/>
            <pc:sldMk cId="3258928888" sldId="879"/>
            <ac:spMk id="19" creationId="{505E5BCF-93E2-4387-A7A7-64C0DDA5A829}"/>
          </ac:spMkLst>
        </pc:spChg>
        <pc:spChg chg="add mod">
          <ac:chgData name="Lingfen Sun" userId="66af4469-d72a-42ee-8d32-98b727c19f1e" providerId="ADAL" clId="{9266BAD0-32B4-438C-92C0-054C22C88604}" dt="2022-03-27T08:50:54.528" v="349"/>
          <ac:spMkLst>
            <pc:docMk/>
            <pc:sldMk cId="3258928888" sldId="879"/>
            <ac:spMk id="20" creationId="{FA448AC6-61CC-4CC2-B0B1-4114208A2DBE}"/>
          </ac:spMkLst>
        </pc:spChg>
        <pc:spChg chg="add mod">
          <ac:chgData name="Lingfen Sun" userId="66af4469-d72a-42ee-8d32-98b727c19f1e" providerId="ADAL" clId="{9266BAD0-32B4-438C-92C0-054C22C88604}" dt="2022-03-27T08:50:54.528" v="349"/>
          <ac:spMkLst>
            <pc:docMk/>
            <pc:sldMk cId="3258928888" sldId="879"/>
            <ac:spMk id="21" creationId="{EF562762-1843-4DD4-B6B0-40819C7A716C}"/>
          </ac:spMkLst>
        </pc:spChg>
        <pc:spChg chg="add mod">
          <ac:chgData name="Lingfen Sun" userId="66af4469-d72a-42ee-8d32-98b727c19f1e" providerId="ADAL" clId="{9266BAD0-32B4-438C-92C0-054C22C88604}" dt="2022-03-27T08:50:54.528" v="349"/>
          <ac:spMkLst>
            <pc:docMk/>
            <pc:sldMk cId="3258928888" sldId="879"/>
            <ac:spMk id="22" creationId="{BC7A408C-040D-4A06-9D81-860DBD6C3744}"/>
          </ac:spMkLst>
        </pc:spChg>
        <pc:spChg chg="add mod">
          <ac:chgData name="Lingfen Sun" userId="66af4469-d72a-42ee-8d32-98b727c19f1e" providerId="ADAL" clId="{9266BAD0-32B4-438C-92C0-054C22C88604}" dt="2022-03-27T08:50:54.528" v="349"/>
          <ac:spMkLst>
            <pc:docMk/>
            <pc:sldMk cId="3258928888" sldId="879"/>
            <ac:spMk id="23" creationId="{B84F482D-5A82-45F0-B875-BE06712A5088}"/>
          </ac:spMkLst>
        </pc:spChg>
        <pc:spChg chg="add mod">
          <ac:chgData name="Lingfen Sun" userId="66af4469-d72a-42ee-8d32-98b727c19f1e" providerId="ADAL" clId="{9266BAD0-32B4-438C-92C0-054C22C88604}" dt="2022-03-27T08:50:54.528" v="349"/>
          <ac:spMkLst>
            <pc:docMk/>
            <pc:sldMk cId="3258928888" sldId="879"/>
            <ac:spMk id="24" creationId="{A0F905E7-3794-42BF-AB2E-117ED47430EE}"/>
          </ac:spMkLst>
        </pc:spChg>
        <pc:spChg chg="add mod">
          <ac:chgData name="Lingfen Sun" userId="66af4469-d72a-42ee-8d32-98b727c19f1e" providerId="ADAL" clId="{9266BAD0-32B4-438C-92C0-054C22C88604}" dt="2022-03-27T08:50:54.528" v="349"/>
          <ac:spMkLst>
            <pc:docMk/>
            <pc:sldMk cId="3258928888" sldId="879"/>
            <ac:spMk id="25" creationId="{D3176EEB-AE66-4A3A-9A6F-52C9C9A3A76E}"/>
          </ac:spMkLst>
        </pc:spChg>
        <pc:spChg chg="add mod">
          <ac:chgData name="Lingfen Sun" userId="66af4469-d72a-42ee-8d32-98b727c19f1e" providerId="ADAL" clId="{9266BAD0-32B4-438C-92C0-054C22C88604}" dt="2022-03-27T08:50:54.528" v="349"/>
          <ac:spMkLst>
            <pc:docMk/>
            <pc:sldMk cId="3258928888" sldId="879"/>
            <ac:spMk id="26" creationId="{7C665C92-E599-4C60-9D5F-3371ED1DD4DC}"/>
          </ac:spMkLst>
        </pc:spChg>
        <pc:spChg chg="add mod">
          <ac:chgData name="Lingfen Sun" userId="66af4469-d72a-42ee-8d32-98b727c19f1e" providerId="ADAL" clId="{9266BAD0-32B4-438C-92C0-054C22C88604}" dt="2022-03-27T08:50:54.528" v="349"/>
          <ac:spMkLst>
            <pc:docMk/>
            <pc:sldMk cId="3258928888" sldId="879"/>
            <ac:spMk id="27" creationId="{B8FFB36C-D368-42BB-B79C-AFFECA306148}"/>
          </ac:spMkLst>
        </pc:spChg>
        <pc:spChg chg="add mod">
          <ac:chgData name="Lingfen Sun" userId="66af4469-d72a-42ee-8d32-98b727c19f1e" providerId="ADAL" clId="{9266BAD0-32B4-438C-92C0-054C22C88604}" dt="2022-03-27T08:50:54.528" v="349"/>
          <ac:spMkLst>
            <pc:docMk/>
            <pc:sldMk cId="3258928888" sldId="879"/>
            <ac:spMk id="28" creationId="{12CE3CDF-5806-4C00-A35D-B27D9D0C9541}"/>
          </ac:spMkLst>
        </pc:spChg>
        <pc:spChg chg="add mod">
          <ac:chgData name="Lingfen Sun" userId="66af4469-d72a-42ee-8d32-98b727c19f1e" providerId="ADAL" clId="{9266BAD0-32B4-438C-92C0-054C22C88604}" dt="2022-03-27T08:50:54.528" v="349"/>
          <ac:spMkLst>
            <pc:docMk/>
            <pc:sldMk cId="3258928888" sldId="879"/>
            <ac:spMk id="29" creationId="{640C4222-75BE-4F6E-836B-8F145F345D2A}"/>
          </ac:spMkLst>
        </pc:spChg>
        <pc:spChg chg="add mod">
          <ac:chgData name="Lingfen Sun" userId="66af4469-d72a-42ee-8d32-98b727c19f1e" providerId="ADAL" clId="{9266BAD0-32B4-438C-92C0-054C22C88604}" dt="2022-03-27T08:50:54.528" v="349"/>
          <ac:spMkLst>
            <pc:docMk/>
            <pc:sldMk cId="3258928888" sldId="879"/>
            <ac:spMk id="30" creationId="{3CFD9A6A-3E6C-43ED-A50F-C2121B159D9A}"/>
          </ac:spMkLst>
        </pc:spChg>
        <pc:spChg chg="add mod">
          <ac:chgData name="Lingfen Sun" userId="66af4469-d72a-42ee-8d32-98b727c19f1e" providerId="ADAL" clId="{9266BAD0-32B4-438C-92C0-054C22C88604}" dt="2022-03-27T08:50:54.528" v="349"/>
          <ac:spMkLst>
            <pc:docMk/>
            <pc:sldMk cId="3258928888" sldId="879"/>
            <ac:spMk id="31" creationId="{40948399-1839-4BD5-9668-EC61C79F1E44}"/>
          </ac:spMkLst>
        </pc:spChg>
        <pc:spChg chg="add mod">
          <ac:chgData name="Lingfen Sun" userId="66af4469-d72a-42ee-8d32-98b727c19f1e" providerId="ADAL" clId="{9266BAD0-32B4-438C-92C0-054C22C88604}" dt="2022-03-27T08:50:54.528" v="349"/>
          <ac:spMkLst>
            <pc:docMk/>
            <pc:sldMk cId="3258928888" sldId="879"/>
            <ac:spMk id="32" creationId="{63FAB2C9-A8E7-4659-A2B7-6A31DD7D1548}"/>
          </ac:spMkLst>
        </pc:spChg>
        <pc:spChg chg="add mod">
          <ac:chgData name="Lingfen Sun" userId="66af4469-d72a-42ee-8d32-98b727c19f1e" providerId="ADAL" clId="{9266BAD0-32B4-438C-92C0-054C22C88604}" dt="2022-03-27T08:50:54.528" v="349"/>
          <ac:spMkLst>
            <pc:docMk/>
            <pc:sldMk cId="3258928888" sldId="879"/>
            <ac:spMk id="33" creationId="{AD63F6FC-3B67-418A-BE5B-B56AEB74271B}"/>
          </ac:spMkLst>
        </pc:spChg>
        <pc:spChg chg="add mod">
          <ac:chgData name="Lingfen Sun" userId="66af4469-d72a-42ee-8d32-98b727c19f1e" providerId="ADAL" clId="{9266BAD0-32B4-438C-92C0-054C22C88604}" dt="2022-03-27T08:50:54.528" v="349"/>
          <ac:spMkLst>
            <pc:docMk/>
            <pc:sldMk cId="3258928888" sldId="879"/>
            <ac:spMk id="34" creationId="{0BF757EE-69CE-48BD-AA3D-577B5F261912}"/>
          </ac:spMkLst>
        </pc:spChg>
        <pc:spChg chg="add mod">
          <ac:chgData name="Lingfen Sun" userId="66af4469-d72a-42ee-8d32-98b727c19f1e" providerId="ADAL" clId="{9266BAD0-32B4-438C-92C0-054C22C88604}" dt="2022-03-27T08:50:54.528" v="349"/>
          <ac:spMkLst>
            <pc:docMk/>
            <pc:sldMk cId="3258928888" sldId="879"/>
            <ac:spMk id="35" creationId="{228B581E-1A38-48F0-8C33-823EEF080046}"/>
          </ac:spMkLst>
        </pc:spChg>
        <pc:spChg chg="add mod">
          <ac:chgData name="Lingfen Sun" userId="66af4469-d72a-42ee-8d32-98b727c19f1e" providerId="ADAL" clId="{9266BAD0-32B4-438C-92C0-054C22C88604}" dt="2022-03-27T08:50:54.528" v="349"/>
          <ac:spMkLst>
            <pc:docMk/>
            <pc:sldMk cId="3258928888" sldId="879"/>
            <ac:spMk id="36" creationId="{02C50846-8AFA-41B2-9835-283588CC8DEB}"/>
          </ac:spMkLst>
        </pc:spChg>
        <pc:spChg chg="add mod">
          <ac:chgData name="Lingfen Sun" userId="66af4469-d72a-42ee-8d32-98b727c19f1e" providerId="ADAL" clId="{9266BAD0-32B4-438C-92C0-054C22C88604}" dt="2022-03-27T08:50:54.528" v="349"/>
          <ac:spMkLst>
            <pc:docMk/>
            <pc:sldMk cId="3258928888" sldId="879"/>
            <ac:spMk id="37" creationId="{8F0D29D1-ACF1-42EE-BF88-5FE5063555EA}"/>
          </ac:spMkLst>
        </pc:spChg>
        <pc:spChg chg="add mod">
          <ac:chgData name="Lingfen Sun" userId="66af4469-d72a-42ee-8d32-98b727c19f1e" providerId="ADAL" clId="{9266BAD0-32B4-438C-92C0-054C22C88604}" dt="2022-03-27T08:50:54.528" v="349"/>
          <ac:spMkLst>
            <pc:docMk/>
            <pc:sldMk cId="3258928888" sldId="879"/>
            <ac:spMk id="38" creationId="{BB5670AF-DEC4-4CD6-B11B-36F8F4EE7857}"/>
          </ac:spMkLst>
        </pc:spChg>
        <pc:spChg chg="add mod">
          <ac:chgData name="Lingfen Sun" userId="66af4469-d72a-42ee-8d32-98b727c19f1e" providerId="ADAL" clId="{9266BAD0-32B4-438C-92C0-054C22C88604}" dt="2022-03-27T08:50:54.528" v="349"/>
          <ac:spMkLst>
            <pc:docMk/>
            <pc:sldMk cId="3258928888" sldId="879"/>
            <ac:spMk id="39" creationId="{74A6A80C-EF42-4FCC-9EA1-890D948BF8AF}"/>
          </ac:spMkLst>
        </pc:spChg>
        <pc:spChg chg="add mod">
          <ac:chgData name="Lingfen Sun" userId="66af4469-d72a-42ee-8d32-98b727c19f1e" providerId="ADAL" clId="{9266BAD0-32B4-438C-92C0-054C22C88604}" dt="2022-03-27T08:50:54.528" v="349"/>
          <ac:spMkLst>
            <pc:docMk/>
            <pc:sldMk cId="3258928888" sldId="879"/>
            <ac:spMk id="40" creationId="{99E9F260-ACFB-4D95-9D11-EB403ABBED85}"/>
          </ac:spMkLst>
        </pc:spChg>
        <pc:spChg chg="mod">
          <ac:chgData name="Lingfen Sun" userId="66af4469-d72a-42ee-8d32-98b727c19f1e" providerId="ADAL" clId="{9266BAD0-32B4-438C-92C0-054C22C88604}" dt="2022-03-27T08:50:54.528" v="349"/>
          <ac:spMkLst>
            <pc:docMk/>
            <pc:sldMk cId="3258928888" sldId="879"/>
            <ac:spMk id="43" creationId="{2EBFA050-ABEE-4441-928B-321870D2C3E8}"/>
          </ac:spMkLst>
        </pc:spChg>
        <pc:spChg chg="mod">
          <ac:chgData name="Lingfen Sun" userId="66af4469-d72a-42ee-8d32-98b727c19f1e" providerId="ADAL" clId="{9266BAD0-32B4-438C-92C0-054C22C88604}" dt="2022-03-27T08:50:54.528" v="349"/>
          <ac:spMkLst>
            <pc:docMk/>
            <pc:sldMk cId="3258928888" sldId="879"/>
            <ac:spMk id="46" creationId="{CA03A2EA-6386-4634-810B-9818BF694104}"/>
          </ac:spMkLst>
        </pc:spChg>
        <pc:spChg chg="mod">
          <ac:chgData name="Lingfen Sun" userId="66af4469-d72a-42ee-8d32-98b727c19f1e" providerId="ADAL" clId="{9266BAD0-32B4-438C-92C0-054C22C88604}" dt="2022-03-27T08:50:54.528" v="349"/>
          <ac:spMkLst>
            <pc:docMk/>
            <pc:sldMk cId="3258928888" sldId="879"/>
            <ac:spMk id="49" creationId="{6D3210D6-0F26-4DC0-91C9-9C0191A80AF4}"/>
          </ac:spMkLst>
        </pc:spChg>
        <pc:spChg chg="mod">
          <ac:chgData name="Lingfen Sun" userId="66af4469-d72a-42ee-8d32-98b727c19f1e" providerId="ADAL" clId="{9266BAD0-32B4-438C-92C0-054C22C88604}" dt="2022-03-27T08:50:54.528" v="349"/>
          <ac:spMkLst>
            <pc:docMk/>
            <pc:sldMk cId="3258928888" sldId="879"/>
            <ac:spMk id="52" creationId="{CE205BC2-8770-44A6-B933-AC26BB3D627C}"/>
          </ac:spMkLst>
        </pc:spChg>
        <pc:spChg chg="add mod">
          <ac:chgData name="Lingfen Sun" userId="66af4469-d72a-42ee-8d32-98b727c19f1e" providerId="ADAL" clId="{9266BAD0-32B4-438C-92C0-054C22C88604}" dt="2022-03-27T08:50:54.528" v="349"/>
          <ac:spMkLst>
            <pc:docMk/>
            <pc:sldMk cId="3258928888" sldId="879"/>
            <ac:spMk id="57" creationId="{8F0B905F-CD1C-4D23-97F0-926DF071B917}"/>
          </ac:spMkLst>
        </pc:spChg>
        <pc:spChg chg="mod">
          <ac:chgData name="Lingfen Sun" userId="66af4469-d72a-42ee-8d32-98b727c19f1e" providerId="ADAL" clId="{9266BAD0-32B4-438C-92C0-054C22C88604}" dt="2022-03-27T08:50:54.528" v="349"/>
          <ac:spMkLst>
            <pc:docMk/>
            <pc:sldMk cId="3258928888" sldId="879"/>
            <ac:spMk id="65" creationId="{29CB3B69-1A6E-42C3-A5E3-77C26C773CCD}"/>
          </ac:spMkLst>
        </pc:spChg>
        <pc:spChg chg="mod">
          <ac:chgData name="Lingfen Sun" userId="66af4469-d72a-42ee-8d32-98b727c19f1e" providerId="ADAL" clId="{9266BAD0-32B4-438C-92C0-054C22C88604}" dt="2022-03-27T08:50:54.528" v="349"/>
          <ac:spMkLst>
            <pc:docMk/>
            <pc:sldMk cId="3258928888" sldId="879"/>
            <ac:spMk id="69" creationId="{9AE673D5-4166-4629-8783-0A5EDA28D556}"/>
          </ac:spMkLst>
        </pc:spChg>
        <pc:spChg chg="mod">
          <ac:chgData name="Lingfen Sun" userId="66af4469-d72a-42ee-8d32-98b727c19f1e" providerId="ADAL" clId="{9266BAD0-32B4-438C-92C0-054C22C88604}" dt="2022-03-27T08:50:54.528" v="349"/>
          <ac:spMkLst>
            <pc:docMk/>
            <pc:sldMk cId="3258928888" sldId="879"/>
            <ac:spMk id="70" creationId="{B2059276-A092-4E1A-AA5C-55E34F84EB76}"/>
          </ac:spMkLst>
        </pc:spChg>
        <pc:spChg chg="mod">
          <ac:chgData name="Lingfen Sun" userId="66af4469-d72a-42ee-8d32-98b727c19f1e" providerId="ADAL" clId="{9266BAD0-32B4-438C-92C0-054C22C88604}" dt="2022-03-27T08:50:54.528" v="349"/>
          <ac:spMkLst>
            <pc:docMk/>
            <pc:sldMk cId="3258928888" sldId="879"/>
            <ac:spMk id="71" creationId="{043A0871-B258-47E2-A256-CAE87C6E82DA}"/>
          </ac:spMkLst>
        </pc:spChg>
        <pc:spChg chg="mod">
          <ac:chgData name="Lingfen Sun" userId="66af4469-d72a-42ee-8d32-98b727c19f1e" providerId="ADAL" clId="{9266BAD0-32B4-438C-92C0-054C22C88604}" dt="2022-03-27T08:50:54.528" v="349"/>
          <ac:spMkLst>
            <pc:docMk/>
            <pc:sldMk cId="3258928888" sldId="879"/>
            <ac:spMk id="72" creationId="{80ECD8C3-1251-4BB1-AB16-047B1BB649BF}"/>
          </ac:spMkLst>
        </pc:spChg>
        <pc:spChg chg="mod">
          <ac:chgData name="Lingfen Sun" userId="66af4469-d72a-42ee-8d32-98b727c19f1e" providerId="ADAL" clId="{9266BAD0-32B4-438C-92C0-054C22C88604}" dt="2022-03-27T08:50:54.528" v="349"/>
          <ac:spMkLst>
            <pc:docMk/>
            <pc:sldMk cId="3258928888" sldId="879"/>
            <ac:spMk id="73" creationId="{11711660-48AC-4D6D-A97E-F000FDF43130}"/>
          </ac:spMkLst>
        </pc:spChg>
        <pc:spChg chg="mod">
          <ac:chgData name="Lingfen Sun" userId="66af4469-d72a-42ee-8d32-98b727c19f1e" providerId="ADAL" clId="{9266BAD0-32B4-438C-92C0-054C22C88604}" dt="2022-03-27T08:50:54.528" v="349"/>
          <ac:spMkLst>
            <pc:docMk/>
            <pc:sldMk cId="3258928888" sldId="879"/>
            <ac:spMk id="74" creationId="{8835ED46-8BCC-4865-89AB-90D7E4A97F19}"/>
          </ac:spMkLst>
        </pc:spChg>
        <pc:spChg chg="mod">
          <ac:chgData name="Lingfen Sun" userId="66af4469-d72a-42ee-8d32-98b727c19f1e" providerId="ADAL" clId="{9266BAD0-32B4-438C-92C0-054C22C88604}" dt="2022-03-27T08:50:54.528" v="349"/>
          <ac:spMkLst>
            <pc:docMk/>
            <pc:sldMk cId="3258928888" sldId="879"/>
            <ac:spMk id="75" creationId="{1D284763-0269-41A8-A989-0798B9B9DFEF}"/>
          </ac:spMkLst>
        </pc:spChg>
        <pc:spChg chg="mod">
          <ac:chgData name="Lingfen Sun" userId="66af4469-d72a-42ee-8d32-98b727c19f1e" providerId="ADAL" clId="{9266BAD0-32B4-438C-92C0-054C22C88604}" dt="2022-03-27T08:50:54.528" v="349"/>
          <ac:spMkLst>
            <pc:docMk/>
            <pc:sldMk cId="3258928888" sldId="879"/>
            <ac:spMk id="76" creationId="{0C905F13-2201-47D5-9D08-52B97AA1F17A}"/>
          </ac:spMkLst>
        </pc:spChg>
        <pc:spChg chg="mod">
          <ac:chgData name="Lingfen Sun" userId="66af4469-d72a-42ee-8d32-98b727c19f1e" providerId="ADAL" clId="{9266BAD0-32B4-438C-92C0-054C22C88604}" dt="2022-03-27T08:50:54.528" v="349"/>
          <ac:spMkLst>
            <pc:docMk/>
            <pc:sldMk cId="3258928888" sldId="879"/>
            <ac:spMk id="77" creationId="{8EFB68E8-EBD6-4CA2-96EE-1DE8F8595C6A}"/>
          </ac:spMkLst>
        </pc:spChg>
        <pc:spChg chg="mod">
          <ac:chgData name="Lingfen Sun" userId="66af4469-d72a-42ee-8d32-98b727c19f1e" providerId="ADAL" clId="{9266BAD0-32B4-438C-92C0-054C22C88604}" dt="2022-03-27T08:50:54.528" v="349"/>
          <ac:spMkLst>
            <pc:docMk/>
            <pc:sldMk cId="3258928888" sldId="879"/>
            <ac:spMk id="78" creationId="{22BE2C72-70B3-4C28-AABA-26B75E2433DB}"/>
          </ac:spMkLst>
        </pc:spChg>
        <pc:spChg chg="mod">
          <ac:chgData name="Lingfen Sun" userId="66af4469-d72a-42ee-8d32-98b727c19f1e" providerId="ADAL" clId="{9266BAD0-32B4-438C-92C0-054C22C88604}" dt="2022-03-27T08:50:54.528" v="349"/>
          <ac:spMkLst>
            <pc:docMk/>
            <pc:sldMk cId="3258928888" sldId="879"/>
            <ac:spMk id="79" creationId="{BC0539E4-5BE1-43A5-85EB-7C77D7F2CB35}"/>
          </ac:spMkLst>
        </pc:spChg>
        <pc:spChg chg="mod">
          <ac:chgData name="Lingfen Sun" userId="66af4469-d72a-42ee-8d32-98b727c19f1e" providerId="ADAL" clId="{9266BAD0-32B4-438C-92C0-054C22C88604}" dt="2022-03-27T08:50:54.528" v="349"/>
          <ac:spMkLst>
            <pc:docMk/>
            <pc:sldMk cId="3258928888" sldId="879"/>
            <ac:spMk id="80" creationId="{2A2F0EEA-DBA8-4FC0-9223-86A61C69EF02}"/>
          </ac:spMkLst>
        </pc:spChg>
        <pc:spChg chg="mod">
          <ac:chgData name="Lingfen Sun" userId="66af4469-d72a-42ee-8d32-98b727c19f1e" providerId="ADAL" clId="{9266BAD0-32B4-438C-92C0-054C22C88604}" dt="2022-03-27T08:50:54.528" v="349"/>
          <ac:spMkLst>
            <pc:docMk/>
            <pc:sldMk cId="3258928888" sldId="879"/>
            <ac:spMk id="81" creationId="{942AE257-4132-476B-B1D7-2216A2E61556}"/>
          </ac:spMkLst>
        </pc:spChg>
        <pc:spChg chg="mod">
          <ac:chgData name="Lingfen Sun" userId="66af4469-d72a-42ee-8d32-98b727c19f1e" providerId="ADAL" clId="{9266BAD0-32B4-438C-92C0-054C22C88604}" dt="2022-03-27T08:50:54.528" v="349"/>
          <ac:spMkLst>
            <pc:docMk/>
            <pc:sldMk cId="3258928888" sldId="879"/>
            <ac:spMk id="82" creationId="{6B9A3E34-D620-449B-B7C8-2D680135346D}"/>
          </ac:spMkLst>
        </pc:spChg>
        <pc:spChg chg="mod">
          <ac:chgData name="Lingfen Sun" userId="66af4469-d72a-42ee-8d32-98b727c19f1e" providerId="ADAL" clId="{9266BAD0-32B4-438C-92C0-054C22C88604}" dt="2022-03-27T08:50:54.528" v="349"/>
          <ac:spMkLst>
            <pc:docMk/>
            <pc:sldMk cId="3258928888" sldId="879"/>
            <ac:spMk id="83" creationId="{7F26AFA2-459C-4FC9-874E-0DC071F730B3}"/>
          </ac:spMkLst>
        </pc:spChg>
        <pc:spChg chg="mod">
          <ac:chgData name="Lingfen Sun" userId="66af4469-d72a-42ee-8d32-98b727c19f1e" providerId="ADAL" clId="{9266BAD0-32B4-438C-92C0-054C22C88604}" dt="2022-03-27T08:50:54.528" v="349"/>
          <ac:spMkLst>
            <pc:docMk/>
            <pc:sldMk cId="3258928888" sldId="879"/>
            <ac:spMk id="84" creationId="{6A00EA14-693A-48B4-B001-A82816E54420}"/>
          </ac:spMkLst>
        </pc:spChg>
        <pc:spChg chg="mod">
          <ac:chgData name="Lingfen Sun" userId="66af4469-d72a-42ee-8d32-98b727c19f1e" providerId="ADAL" clId="{9266BAD0-32B4-438C-92C0-054C22C88604}" dt="2022-03-27T08:50:54.528" v="349"/>
          <ac:spMkLst>
            <pc:docMk/>
            <pc:sldMk cId="3258928888" sldId="879"/>
            <ac:spMk id="86" creationId="{538115F3-090D-4B82-A98F-3FC2C9DA4C90}"/>
          </ac:spMkLst>
        </pc:spChg>
        <pc:spChg chg="mod">
          <ac:chgData name="Lingfen Sun" userId="66af4469-d72a-42ee-8d32-98b727c19f1e" providerId="ADAL" clId="{9266BAD0-32B4-438C-92C0-054C22C88604}" dt="2022-03-27T08:50:54.528" v="349"/>
          <ac:spMkLst>
            <pc:docMk/>
            <pc:sldMk cId="3258928888" sldId="879"/>
            <ac:spMk id="87" creationId="{F16D7BF4-FEBC-4B04-B282-66C83887AF7B}"/>
          </ac:spMkLst>
        </pc:spChg>
        <pc:spChg chg="mod">
          <ac:chgData name="Lingfen Sun" userId="66af4469-d72a-42ee-8d32-98b727c19f1e" providerId="ADAL" clId="{9266BAD0-32B4-438C-92C0-054C22C88604}" dt="2022-03-27T08:50:54.528" v="349"/>
          <ac:spMkLst>
            <pc:docMk/>
            <pc:sldMk cId="3258928888" sldId="879"/>
            <ac:spMk id="88" creationId="{1145A772-74A8-4E59-A065-E1DCE840FA73}"/>
          </ac:spMkLst>
        </pc:spChg>
        <pc:spChg chg="mod">
          <ac:chgData name="Lingfen Sun" userId="66af4469-d72a-42ee-8d32-98b727c19f1e" providerId="ADAL" clId="{9266BAD0-32B4-438C-92C0-054C22C88604}" dt="2022-03-27T08:50:54.528" v="349"/>
          <ac:spMkLst>
            <pc:docMk/>
            <pc:sldMk cId="3258928888" sldId="879"/>
            <ac:spMk id="89" creationId="{48F5011C-ADBB-49B7-8992-F29F1257388F}"/>
          </ac:spMkLst>
        </pc:spChg>
        <pc:spChg chg="mod">
          <ac:chgData name="Lingfen Sun" userId="66af4469-d72a-42ee-8d32-98b727c19f1e" providerId="ADAL" clId="{9266BAD0-32B4-438C-92C0-054C22C88604}" dt="2022-03-27T08:50:54.528" v="349"/>
          <ac:spMkLst>
            <pc:docMk/>
            <pc:sldMk cId="3258928888" sldId="879"/>
            <ac:spMk id="90" creationId="{E37E1A58-1315-468C-8324-6D788544D106}"/>
          </ac:spMkLst>
        </pc:spChg>
        <pc:spChg chg="mod">
          <ac:chgData name="Lingfen Sun" userId="66af4469-d72a-42ee-8d32-98b727c19f1e" providerId="ADAL" clId="{9266BAD0-32B4-438C-92C0-054C22C88604}" dt="2022-03-27T08:50:54.528" v="349"/>
          <ac:spMkLst>
            <pc:docMk/>
            <pc:sldMk cId="3258928888" sldId="879"/>
            <ac:spMk id="92" creationId="{DBE6E635-7B2B-4CC7-B6B4-CC77157B2487}"/>
          </ac:spMkLst>
        </pc:spChg>
        <pc:spChg chg="mod">
          <ac:chgData name="Lingfen Sun" userId="66af4469-d72a-42ee-8d32-98b727c19f1e" providerId="ADAL" clId="{9266BAD0-32B4-438C-92C0-054C22C88604}" dt="2022-03-27T08:50:54.528" v="349"/>
          <ac:spMkLst>
            <pc:docMk/>
            <pc:sldMk cId="3258928888" sldId="879"/>
            <ac:spMk id="94" creationId="{F460FC55-5407-4E52-8856-8C6EB315E40A}"/>
          </ac:spMkLst>
        </pc:spChg>
        <pc:spChg chg="mod">
          <ac:chgData name="Lingfen Sun" userId="66af4469-d72a-42ee-8d32-98b727c19f1e" providerId="ADAL" clId="{9266BAD0-32B4-438C-92C0-054C22C88604}" dt="2022-03-27T08:50:54.528" v="349"/>
          <ac:spMkLst>
            <pc:docMk/>
            <pc:sldMk cId="3258928888" sldId="879"/>
            <ac:spMk id="95" creationId="{E8B21F4D-3BBF-4584-8B13-CD11F89D628E}"/>
          </ac:spMkLst>
        </pc:spChg>
        <pc:spChg chg="mod">
          <ac:chgData name="Lingfen Sun" userId="66af4469-d72a-42ee-8d32-98b727c19f1e" providerId="ADAL" clId="{9266BAD0-32B4-438C-92C0-054C22C88604}" dt="2022-03-27T08:50:54.528" v="349"/>
          <ac:spMkLst>
            <pc:docMk/>
            <pc:sldMk cId="3258928888" sldId="879"/>
            <ac:spMk id="97" creationId="{77B2C8AE-D857-413D-BF15-5EC197A78976}"/>
          </ac:spMkLst>
        </pc:spChg>
        <pc:spChg chg="mod">
          <ac:chgData name="Lingfen Sun" userId="66af4469-d72a-42ee-8d32-98b727c19f1e" providerId="ADAL" clId="{9266BAD0-32B4-438C-92C0-054C22C88604}" dt="2022-03-27T08:50:54.528" v="349"/>
          <ac:spMkLst>
            <pc:docMk/>
            <pc:sldMk cId="3258928888" sldId="879"/>
            <ac:spMk id="99" creationId="{5F841D47-0E26-4000-AFA9-93B3491021BB}"/>
          </ac:spMkLst>
        </pc:spChg>
        <pc:spChg chg="mod">
          <ac:chgData name="Lingfen Sun" userId="66af4469-d72a-42ee-8d32-98b727c19f1e" providerId="ADAL" clId="{9266BAD0-32B4-438C-92C0-054C22C88604}" dt="2022-03-27T08:50:54.528" v="349"/>
          <ac:spMkLst>
            <pc:docMk/>
            <pc:sldMk cId="3258928888" sldId="879"/>
            <ac:spMk id="100" creationId="{66A9EC3D-ADD5-40AA-AEF0-13C05EBB38ED}"/>
          </ac:spMkLst>
        </pc:spChg>
        <pc:spChg chg="mod">
          <ac:chgData name="Lingfen Sun" userId="66af4469-d72a-42ee-8d32-98b727c19f1e" providerId="ADAL" clId="{9266BAD0-32B4-438C-92C0-054C22C88604}" dt="2022-03-27T08:50:54.528" v="349"/>
          <ac:spMkLst>
            <pc:docMk/>
            <pc:sldMk cId="3258928888" sldId="879"/>
            <ac:spMk id="101" creationId="{485AEFC2-9DCD-4387-B92E-565A8D2565A1}"/>
          </ac:spMkLst>
        </pc:spChg>
        <pc:spChg chg="mod">
          <ac:chgData name="Lingfen Sun" userId="66af4469-d72a-42ee-8d32-98b727c19f1e" providerId="ADAL" clId="{9266BAD0-32B4-438C-92C0-054C22C88604}" dt="2022-03-27T08:50:54.528" v="349"/>
          <ac:spMkLst>
            <pc:docMk/>
            <pc:sldMk cId="3258928888" sldId="879"/>
            <ac:spMk id="102" creationId="{199B8806-DDEE-4BA7-8A26-D2F81772F8E6}"/>
          </ac:spMkLst>
        </pc:spChg>
        <pc:spChg chg="mod">
          <ac:chgData name="Lingfen Sun" userId="66af4469-d72a-42ee-8d32-98b727c19f1e" providerId="ADAL" clId="{9266BAD0-32B4-438C-92C0-054C22C88604}" dt="2022-03-27T08:50:54.528" v="349"/>
          <ac:spMkLst>
            <pc:docMk/>
            <pc:sldMk cId="3258928888" sldId="879"/>
            <ac:spMk id="103" creationId="{523DD690-F055-4910-B6BE-93E980018583}"/>
          </ac:spMkLst>
        </pc:spChg>
        <pc:spChg chg="mod">
          <ac:chgData name="Lingfen Sun" userId="66af4469-d72a-42ee-8d32-98b727c19f1e" providerId="ADAL" clId="{9266BAD0-32B4-438C-92C0-054C22C88604}" dt="2022-03-27T08:50:54.528" v="349"/>
          <ac:spMkLst>
            <pc:docMk/>
            <pc:sldMk cId="3258928888" sldId="879"/>
            <ac:spMk id="104" creationId="{1978CE81-C0BE-48B5-A32E-30175E7E5B23}"/>
          </ac:spMkLst>
        </pc:spChg>
        <pc:spChg chg="mod">
          <ac:chgData name="Lingfen Sun" userId="66af4469-d72a-42ee-8d32-98b727c19f1e" providerId="ADAL" clId="{9266BAD0-32B4-438C-92C0-054C22C88604}" dt="2022-03-27T08:50:54.528" v="349"/>
          <ac:spMkLst>
            <pc:docMk/>
            <pc:sldMk cId="3258928888" sldId="879"/>
            <ac:spMk id="105" creationId="{BE5B424B-F0A7-4965-AA83-E7A1E6DDB0D4}"/>
          </ac:spMkLst>
        </pc:spChg>
        <pc:spChg chg="mod">
          <ac:chgData name="Lingfen Sun" userId="66af4469-d72a-42ee-8d32-98b727c19f1e" providerId="ADAL" clId="{9266BAD0-32B4-438C-92C0-054C22C88604}" dt="2022-03-27T08:50:54.528" v="349"/>
          <ac:spMkLst>
            <pc:docMk/>
            <pc:sldMk cId="3258928888" sldId="879"/>
            <ac:spMk id="106" creationId="{2E275597-83F6-4FCC-8C93-51AC0CB3685C}"/>
          </ac:spMkLst>
        </pc:spChg>
        <pc:spChg chg="mod">
          <ac:chgData name="Lingfen Sun" userId="66af4469-d72a-42ee-8d32-98b727c19f1e" providerId="ADAL" clId="{9266BAD0-32B4-438C-92C0-054C22C88604}" dt="2022-03-27T08:50:54.528" v="349"/>
          <ac:spMkLst>
            <pc:docMk/>
            <pc:sldMk cId="3258928888" sldId="879"/>
            <ac:spMk id="107" creationId="{CE7B7758-6A75-49D3-A8FE-FE35B449B68C}"/>
          </ac:spMkLst>
        </pc:spChg>
        <pc:spChg chg="mod">
          <ac:chgData name="Lingfen Sun" userId="66af4469-d72a-42ee-8d32-98b727c19f1e" providerId="ADAL" clId="{9266BAD0-32B4-438C-92C0-054C22C88604}" dt="2022-03-27T08:50:54.528" v="349"/>
          <ac:spMkLst>
            <pc:docMk/>
            <pc:sldMk cId="3258928888" sldId="879"/>
            <ac:spMk id="108" creationId="{634350CE-A6CC-4B12-862A-EC16C90C12A3}"/>
          </ac:spMkLst>
        </pc:spChg>
        <pc:spChg chg="mod">
          <ac:chgData name="Lingfen Sun" userId="66af4469-d72a-42ee-8d32-98b727c19f1e" providerId="ADAL" clId="{9266BAD0-32B4-438C-92C0-054C22C88604}" dt="2022-03-27T08:50:54.528" v="349"/>
          <ac:spMkLst>
            <pc:docMk/>
            <pc:sldMk cId="3258928888" sldId="879"/>
            <ac:spMk id="109" creationId="{2241D87D-7515-4ECB-8C44-1F47248EAA66}"/>
          </ac:spMkLst>
        </pc:spChg>
        <pc:spChg chg="mod">
          <ac:chgData name="Lingfen Sun" userId="66af4469-d72a-42ee-8d32-98b727c19f1e" providerId="ADAL" clId="{9266BAD0-32B4-438C-92C0-054C22C88604}" dt="2022-03-27T08:50:54.528" v="349"/>
          <ac:spMkLst>
            <pc:docMk/>
            <pc:sldMk cId="3258928888" sldId="879"/>
            <ac:spMk id="110" creationId="{8F3826CE-47EC-40BA-AFFE-7455095DEAE9}"/>
          </ac:spMkLst>
        </pc:spChg>
        <pc:spChg chg="mod">
          <ac:chgData name="Lingfen Sun" userId="66af4469-d72a-42ee-8d32-98b727c19f1e" providerId="ADAL" clId="{9266BAD0-32B4-438C-92C0-054C22C88604}" dt="2022-03-27T08:50:54.528" v="349"/>
          <ac:spMkLst>
            <pc:docMk/>
            <pc:sldMk cId="3258928888" sldId="879"/>
            <ac:spMk id="111" creationId="{63FD77AE-2C79-45AF-B6F1-64931D67E53B}"/>
          </ac:spMkLst>
        </pc:spChg>
        <pc:spChg chg="mod">
          <ac:chgData name="Lingfen Sun" userId="66af4469-d72a-42ee-8d32-98b727c19f1e" providerId="ADAL" clId="{9266BAD0-32B4-438C-92C0-054C22C88604}" dt="2022-03-27T08:50:54.528" v="349"/>
          <ac:spMkLst>
            <pc:docMk/>
            <pc:sldMk cId="3258928888" sldId="879"/>
            <ac:spMk id="112" creationId="{6D2A401C-AF26-4337-876C-8AA483413537}"/>
          </ac:spMkLst>
        </pc:spChg>
        <pc:spChg chg="mod">
          <ac:chgData name="Lingfen Sun" userId="66af4469-d72a-42ee-8d32-98b727c19f1e" providerId="ADAL" clId="{9266BAD0-32B4-438C-92C0-054C22C88604}" dt="2022-03-27T08:50:54.528" v="349"/>
          <ac:spMkLst>
            <pc:docMk/>
            <pc:sldMk cId="3258928888" sldId="879"/>
            <ac:spMk id="113" creationId="{A93BF477-35D5-4BE8-A0DE-A1D2A7D189D1}"/>
          </ac:spMkLst>
        </pc:spChg>
        <pc:spChg chg="mod">
          <ac:chgData name="Lingfen Sun" userId="66af4469-d72a-42ee-8d32-98b727c19f1e" providerId="ADAL" clId="{9266BAD0-32B4-438C-92C0-054C22C88604}" dt="2022-03-27T08:50:54.528" v="349"/>
          <ac:spMkLst>
            <pc:docMk/>
            <pc:sldMk cId="3258928888" sldId="879"/>
            <ac:spMk id="114" creationId="{AE4A15FA-3887-4382-818A-FC594306B4AE}"/>
          </ac:spMkLst>
        </pc:spChg>
        <pc:spChg chg="mod">
          <ac:chgData name="Lingfen Sun" userId="66af4469-d72a-42ee-8d32-98b727c19f1e" providerId="ADAL" clId="{9266BAD0-32B4-438C-92C0-054C22C88604}" dt="2022-03-27T08:50:54.528" v="349"/>
          <ac:spMkLst>
            <pc:docMk/>
            <pc:sldMk cId="3258928888" sldId="879"/>
            <ac:spMk id="115" creationId="{4F856B5F-8F6D-4516-9450-6EFCCA704E8F}"/>
          </ac:spMkLst>
        </pc:spChg>
        <pc:spChg chg="mod">
          <ac:chgData name="Lingfen Sun" userId="66af4469-d72a-42ee-8d32-98b727c19f1e" providerId="ADAL" clId="{9266BAD0-32B4-438C-92C0-054C22C88604}" dt="2022-03-27T08:50:54.528" v="349"/>
          <ac:spMkLst>
            <pc:docMk/>
            <pc:sldMk cId="3258928888" sldId="879"/>
            <ac:spMk id="116" creationId="{ACBF0E3A-4352-4BB6-ABE9-A9840C796FCD}"/>
          </ac:spMkLst>
        </pc:spChg>
        <pc:spChg chg="mod">
          <ac:chgData name="Lingfen Sun" userId="66af4469-d72a-42ee-8d32-98b727c19f1e" providerId="ADAL" clId="{9266BAD0-32B4-438C-92C0-054C22C88604}" dt="2022-03-27T08:50:54.528" v="349"/>
          <ac:spMkLst>
            <pc:docMk/>
            <pc:sldMk cId="3258928888" sldId="879"/>
            <ac:spMk id="117" creationId="{D9313351-723C-41E6-8098-8CDB8E76C5DD}"/>
          </ac:spMkLst>
        </pc:spChg>
        <pc:spChg chg="mod">
          <ac:chgData name="Lingfen Sun" userId="66af4469-d72a-42ee-8d32-98b727c19f1e" providerId="ADAL" clId="{9266BAD0-32B4-438C-92C0-054C22C88604}" dt="2022-03-27T08:50:54.528" v="349"/>
          <ac:spMkLst>
            <pc:docMk/>
            <pc:sldMk cId="3258928888" sldId="879"/>
            <ac:spMk id="119" creationId="{24707C6C-AFAE-41BC-8175-2CA499842D7C}"/>
          </ac:spMkLst>
        </pc:spChg>
        <pc:spChg chg="mod">
          <ac:chgData name="Lingfen Sun" userId="66af4469-d72a-42ee-8d32-98b727c19f1e" providerId="ADAL" clId="{9266BAD0-32B4-438C-92C0-054C22C88604}" dt="2022-03-27T08:50:54.528" v="349"/>
          <ac:spMkLst>
            <pc:docMk/>
            <pc:sldMk cId="3258928888" sldId="879"/>
            <ac:spMk id="120" creationId="{85755371-C469-4B2B-8949-D4A78843BA7F}"/>
          </ac:spMkLst>
        </pc:spChg>
        <pc:spChg chg="mod">
          <ac:chgData name="Lingfen Sun" userId="66af4469-d72a-42ee-8d32-98b727c19f1e" providerId="ADAL" clId="{9266BAD0-32B4-438C-92C0-054C22C88604}" dt="2022-03-27T08:50:54.528" v="349"/>
          <ac:spMkLst>
            <pc:docMk/>
            <pc:sldMk cId="3258928888" sldId="879"/>
            <ac:spMk id="121" creationId="{404E3E76-C478-4FE8-8AE8-2C2E9A525E9A}"/>
          </ac:spMkLst>
        </pc:spChg>
        <pc:spChg chg="mod">
          <ac:chgData name="Lingfen Sun" userId="66af4469-d72a-42ee-8d32-98b727c19f1e" providerId="ADAL" clId="{9266BAD0-32B4-438C-92C0-054C22C88604}" dt="2022-03-27T08:50:54.528" v="349"/>
          <ac:spMkLst>
            <pc:docMk/>
            <pc:sldMk cId="3258928888" sldId="879"/>
            <ac:spMk id="122" creationId="{1DA70596-68FC-4BD7-A6CE-E222E8E23C42}"/>
          </ac:spMkLst>
        </pc:spChg>
        <pc:spChg chg="mod">
          <ac:chgData name="Lingfen Sun" userId="66af4469-d72a-42ee-8d32-98b727c19f1e" providerId="ADAL" clId="{9266BAD0-32B4-438C-92C0-054C22C88604}" dt="2022-03-27T08:50:54.528" v="349"/>
          <ac:spMkLst>
            <pc:docMk/>
            <pc:sldMk cId="3258928888" sldId="879"/>
            <ac:spMk id="123" creationId="{22725A24-2C7E-45E3-AB1B-D8E8C11947E8}"/>
          </ac:spMkLst>
        </pc:spChg>
        <pc:spChg chg="mod">
          <ac:chgData name="Lingfen Sun" userId="66af4469-d72a-42ee-8d32-98b727c19f1e" providerId="ADAL" clId="{9266BAD0-32B4-438C-92C0-054C22C88604}" dt="2022-03-27T08:50:54.528" v="349"/>
          <ac:spMkLst>
            <pc:docMk/>
            <pc:sldMk cId="3258928888" sldId="879"/>
            <ac:spMk id="125" creationId="{A9D4BA54-E751-4837-AA67-5E818754F2EE}"/>
          </ac:spMkLst>
        </pc:spChg>
        <pc:spChg chg="mod">
          <ac:chgData name="Lingfen Sun" userId="66af4469-d72a-42ee-8d32-98b727c19f1e" providerId="ADAL" clId="{9266BAD0-32B4-438C-92C0-054C22C88604}" dt="2022-03-27T08:50:54.528" v="349"/>
          <ac:spMkLst>
            <pc:docMk/>
            <pc:sldMk cId="3258928888" sldId="879"/>
            <ac:spMk id="127" creationId="{E1CDF617-A1C7-4B43-BFDC-5BC7F2D6A275}"/>
          </ac:spMkLst>
        </pc:spChg>
        <pc:spChg chg="mod">
          <ac:chgData name="Lingfen Sun" userId="66af4469-d72a-42ee-8d32-98b727c19f1e" providerId="ADAL" clId="{9266BAD0-32B4-438C-92C0-054C22C88604}" dt="2022-03-27T08:50:54.528" v="349"/>
          <ac:spMkLst>
            <pc:docMk/>
            <pc:sldMk cId="3258928888" sldId="879"/>
            <ac:spMk id="128" creationId="{FFE02A9A-F264-4147-80A4-0268582195BA}"/>
          </ac:spMkLst>
        </pc:spChg>
        <pc:spChg chg="mod">
          <ac:chgData name="Lingfen Sun" userId="66af4469-d72a-42ee-8d32-98b727c19f1e" providerId="ADAL" clId="{9266BAD0-32B4-438C-92C0-054C22C88604}" dt="2022-03-27T08:50:54.528" v="349"/>
          <ac:spMkLst>
            <pc:docMk/>
            <pc:sldMk cId="3258928888" sldId="879"/>
            <ac:spMk id="130" creationId="{D83365F7-9538-46AD-84CD-9EC4E5AB27EE}"/>
          </ac:spMkLst>
        </pc:spChg>
        <pc:spChg chg="mod">
          <ac:chgData name="Lingfen Sun" userId="66af4469-d72a-42ee-8d32-98b727c19f1e" providerId="ADAL" clId="{9266BAD0-32B4-438C-92C0-054C22C88604}" dt="2022-03-27T08:50:54.528" v="349"/>
          <ac:spMkLst>
            <pc:docMk/>
            <pc:sldMk cId="3258928888" sldId="879"/>
            <ac:spMk id="132" creationId="{A80BFF55-E9A2-4C6F-A92B-D628EA1C9BE1}"/>
          </ac:spMkLst>
        </pc:spChg>
        <pc:spChg chg="mod">
          <ac:chgData name="Lingfen Sun" userId="66af4469-d72a-42ee-8d32-98b727c19f1e" providerId="ADAL" clId="{9266BAD0-32B4-438C-92C0-054C22C88604}" dt="2022-03-27T08:50:54.528" v="349"/>
          <ac:spMkLst>
            <pc:docMk/>
            <pc:sldMk cId="3258928888" sldId="879"/>
            <ac:spMk id="133" creationId="{D440F890-2098-4B30-867B-9A0264A2369C}"/>
          </ac:spMkLst>
        </pc:spChg>
        <pc:spChg chg="mod">
          <ac:chgData name="Lingfen Sun" userId="66af4469-d72a-42ee-8d32-98b727c19f1e" providerId="ADAL" clId="{9266BAD0-32B4-438C-92C0-054C22C88604}" dt="2022-03-27T08:50:54.528" v="349"/>
          <ac:spMkLst>
            <pc:docMk/>
            <pc:sldMk cId="3258928888" sldId="879"/>
            <ac:spMk id="134" creationId="{35E0D725-6944-4E79-A10A-243AEC9CD2F7}"/>
          </ac:spMkLst>
        </pc:spChg>
        <pc:spChg chg="mod">
          <ac:chgData name="Lingfen Sun" userId="66af4469-d72a-42ee-8d32-98b727c19f1e" providerId="ADAL" clId="{9266BAD0-32B4-438C-92C0-054C22C88604}" dt="2022-03-27T08:50:54.528" v="349"/>
          <ac:spMkLst>
            <pc:docMk/>
            <pc:sldMk cId="3258928888" sldId="879"/>
            <ac:spMk id="135" creationId="{ADDCD698-6776-4FE2-BC89-EBECC9DC1714}"/>
          </ac:spMkLst>
        </pc:spChg>
        <pc:spChg chg="mod">
          <ac:chgData name="Lingfen Sun" userId="66af4469-d72a-42ee-8d32-98b727c19f1e" providerId="ADAL" clId="{9266BAD0-32B4-438C-92C0-054C22C88604}" dt="2022-03-27T08:50:54.528" v="349"/>
          <ac:spMkLst>
            <pc:docMk/>
            <pc:sldMk cId="3258928888" sldId="879"/>
            <ac:spMk id="136" creationId="{70C3285E-067B-4C7E-9B68-8B024E62104C}"/>
          </ac:spMkLst>
        </pc:spChg>
        <pc:spChg chg="mod">
          <ac:chgData name="Lingfen Sun" userId="66af4469-d72a-42ee-8d32-98b727c19f1e" providerId="ADAL" clId="{9266BAD0-32B4-438C-92C0-054C22C88604}" dt="2022-03-27T08:50:54.528" v="349"/>
          <ac:spMkLst>
            <pc:docMk/>
            <pc:sldMk cId="3258928888" sldId="879"/>
            <ac:spMk id="137" creationId="{23719A95-24FD-4B75-809B-C6861006E454}"/>
          </ac:spMkLst>
        </pc:spChg>
        <pc:spChg chg="mod">
          <ac:chgData name="Lingfen Sun" userId="66af4469-d72a-42ee-8d32-98b727c19f1e" providerId="ADAL" clId="{9266BAD0-32B4-438C-92C0-054C22C88604}" dt="2022-03-27T08:50:54.528" v="349"/>
          <ac:spMkLst>
            <pc:docMk/>
            <pc:sldMk cId="3258928888" sldId="879"/>
            <ac:spMk id="138" creationId="{48CBB5BC-31FA-4080-B1DE-C7E5D9203E5B}"/>
          </ac:spMkLst>
        </pc:spChg>
        <pc:spChg chg="mod">
          <ac:chgData name="Lingfen Sun" userId="66af4469-d72a-42ee-8d32-98b727c19f1e" providerId="ADAL" clId="{9266BAD0-32B4-438C-92C0-054C22C88604}" dt="2022-03-27T08:50:54.528" v="349"/>
          <ac:spMkLst>
            <pc:docMk/>
            <pc:sldMk cId="3258928888" sldId="879"/>
            <ac:spMk id="139" creationId="{E4A36670-CD78-41D6-A4E5-F15764E16675}"/>
          </ac:spMkLst>
        </pc:spChg>
        <pc:spChg chg="mod">
          <ac:chgData name="Lingfen Sun" userId="66af4469-d72a-42ee-8d32-98b727c19f1e" providerId="ADAL" clId="{9266BAD0-32B4-438C-92C0-054C22C88604}" dt="2022-03-27T08:50:54.528" v="349"/>
          <ac:spMkLst>
            <pc:docMk/>
            <pc:sldMk cId="3258928888" sldId="879"/>
            <ac:spMk id="140" creationId="{034A78D1-B0A9-4AE4-8271-D7923383986B}"/>
          </ac:spMkLst>
        </pc:spChg>
        <pc:spChg chg="mod">
          <ac:chgData name="Lingfen Sun" userId="66af4469-d72a-42ee-8d32-98b727c19f1e" providerId="ADAL" clId="{9266BAD0-32B4-438C-92C0-054C22C88604}" dt="2022-03-27T08:50:54.528" v="349"/>
          <ac:spMkLst>
            <pc:docMk/>
            <pc:sldMk cId="3258928888" sldId="879"/>
            <ac:spMk id="141" creationId="{A7F5A990-FE61-4C50-864F-A1C5EF9EB0C4}"/>
          </ac:spMkLst>
        </pc:spChg>
        <pc:spChg chg="mod">
          <ac:chgData name="Lingfen Sun" userId="66af4469-d72a-42ee-8d32-98b727c19f1e" providerId="ADAL" clId="{9266BAD0-32B4-438C-92C0-054C22C88604}" dt="2022-03-27T08:50:54.528" v="349"/>
          <ac:spMkLst>
            <pc:docMk/>
            <pc:sldMk cId="3258928888" sldId="879"/>
            <ac:spMk id="142" creationId="{458C4F10-1379-495B-8035-FA2ADFA4E7B6}"/>
          </ac:spMkLst>
        </pc:spChg>
        <pc:spChg chg="mod">
          <ac:chgData name="Lingfen Sun" userId="66af4469-d72a-42ee-8d32-98b727c19f1e" providerId="ADAL" clId="{9266BAD0-32B4-438C-92C0-054C22C88604}" dt="2022-03-27T08:50:54.528" v="349"/>
          <ac:spMkLst>
            <pc:docMk/>
            <pc:sldMk cId="3258928888" sldId="879"/>
            <ac:spMk id="143" creationId="{F4FDC5AE-2787-4368-99A8-66CD794BD461}"/>
          </ac:spMkLst>
        </pc:spChg>
        <pc:spChg chg="mod">
          <ac:chgData name="Lingfen Sun" userId="66af4469-d72a-42ee-8d32-98b727c19f1e" providerId="ADAL" clId="{9266BAD0-32B4-438C-92C0-054C22C88604}" dt="2022-03-27T08:50:54.528" v="349"/>
          <ac:spMkLst>
            <pc:docMk/>
            <pc:sldMk cId="3258928888" sldId="879"/>
            <ac:spMk id="144" creationId="{324E6B7E-8CB0-4BAE-9122-98C7FB1E627A}"/>
          </ac:spMkLst>
        </pc:spChg>
        <pc:spChg chg="mod">
          <ac:chgData name="Lingfen Sun" userId="66af4469-d72a-42ee-8d32-98b727c19f1e" providerId="ADAL" clId="{9266BAD0-32B4-438C-92C0-054C22C88604}" dt="2022-03-27T08:50:54.528" v="349"/>
          <ac:spMkLst>
            <pc:docMk/>
            <pc:sldMk cId="3258928888" sldId="879"/>
            <ac:spMk id="145" creationId="{A759DD19-6530-484F-B3EE-36DCD0EFF9F0}"/>
          </ac:spMkLst>
        </pc:spChg>
        <pc:spChg chg="mod">
          <ac:chgData name="Lingfen Sun" userId="66af4469-d72a-42ee-8d32-98b727c19f1e" providerId="ADAL" clId="{9266BAD0-32B4-438C-92C0-054C22C88604}" dt="2022-03-27T08:50:54.528" v="349"/>
          <ac:spMkLst>
            <pc:docMk/>
            <pc:sldMk cId="3258928888" sldId="879"/>
            <ac:spMk id="146" creationId="{005FF320-FA28-40B3-8393-FA36B826EF0F}"/>
          </ac:spMkLst>
        </pc:spChg>
        <pc:spChg chg="mod">
          <ac:chgData name="Lingfen Sun" userId="66af4469-d72a-42ee-8d32-98b727c19f1e" providerId="ADAL" clId="{9266BAD0-32B4-438C-92C0-054C22C88604}" dt="2022-03-27T08:50:54.528" v="349"/>
          <ac:spMkLst>
            <pc:docMk/>
            <pc:sldMk cId="3258928888" sldId="879"/>
            <ac:spMk id="147" creationId="{94FAA71D-8FCC-4E99-8DCF-F4B5C1A40535}"/>
          </ac:spMkLst>
        </pc:spChg>
        <pc:spChg chg="mod">
          <ac:chgData name="Lingfen Sun" userId="66af4469-d72a-42ee-8d32-98b727c19f1e" providerId="ADAL" clId="{9266BAD0-32B4-438C-92C0-054C22C88604}" dt="2022-03-27T08:50:54.528" v="349"/>
          <ac:spMkLst>
            <pc:docMk/>
            <pc:sldMk cId="3258928888" sldId="879"/>
            <ac:spMk id="148" creationId="{C93F0531-D58D-4CE0-8E5D-88E4D9D3CC4E}"/>
          </ac:spMkLst>
        </pc:spChg>
        <pc:spChg chg="mod">
          <ac:chgData name="Lingfen Sun" userId="66af4469-d72a-42ee-8d32-98b727c19f1e" providerId="ADAL" clId="{9266BAD0-32B4-438C-92C0-054C22C88604}" dt="2022-03-27T08:50:54.528" v="349"/>
          <ac:spMkLst>
            <pc:docMk/>
            <pc:sldMk cId="3258928888" sldId="879"/>
            <ac:spMk id="149" creationId="{9418DBFF-6BD4-401C-B223-AAE596D78507}"/>
          </ac:spMkLst>
        </pc:spChg>
        <pc:spChg chg="mod">
          <ac:chgData name="Lingfen Sun" userId="66af4469-d72a-42ee-8d32-98b727c19f1e" providerId="ADAL" clId="{9266BAD0-32B4-438C-92C0-054C22C88604}" dt="2022-03-27T08:50:54.528" v="349"/>
          <ac:spMkLst>
            <pc:docMk/>
            <pc:sldMk cId="3258928888" sldId="879"/>
            <ac:spMk id="150" creationId="{D3647BCC-B931-4CEB-BB21-2894A8AF0095}"/>
          </ac:spMkLst>
        </pc:spChg>
        <pc:spChg chg="add mod">
          <ac:chgData name="Lingfen Sun" userId="66af4469-d72a-42ee-8d32-98b727c19f1e" providerId="ADAL" clId="{9266BAD0-32B4-438C-92C0-054C22C88604}" dt="2022-03-27T08:50:54.528" v="349"/>
          <ac:spMkLst>
            <pc:docMk/>
            <pc:sldMk cId="3258928888" sldId="879"/>
            <ac:spMk id="153" creationId="{CE9BC6A5-4543-48AE-AA27-BB5543E684B2}"/>
          </ac:spMkLst>
        </pc:spChg>
        <pc:spChg chg="add mod">
          <ac:chgData name="Lingfen Sun" userId="66af4469-d72a-42ee-8d32-98b727c19f1e" providerId="ADAL" clId="{9266BAD0-32B4-438C-92C0-054C22C88604}" dt="2022-03-27T08:50:54.528" v="349"/>
          <ac:spMkLst>
            <pc:docMk/>
            <pc:sldMk cId="3258928888" sldId="879"/>
            <ac:spMk id="155" creationId="{D597E286-938A-4D7B-8FDD-16803B6DA8C6}"/>
          </ac:spMkLst>
        </pc:spChg>
        <pc:spChg chg="add mod">
          <ac:chgData name="Lingfen Sun" userId="66af4469-d72a-42ee-8d32-98b727c19f1e" providerId="ADAL" clId="{9266BAD0-32B4-438C-92C0-054C22C88604}" dt="2022-03-27T08:50:54.528" v="349"/>
          <ac:spMkLst>
            <pc:docMk/>
            <pc:sldMk cId="3258928888" sldId="879"/>
            <ac:spMk id="156" creationId="{ACCED96A-E87E-4E87-A560-3013B18F208C}"/>
          </ac:spMkLst>
        </pc:spChg>
        <pc:spChg chg="add mod">
          <ac:chgData name="Lingfen Sun" userId="66af4469-d72a-42ee-8d32-98b727c19f1e" providerId="ADAL" clId="{9266BAD0-32B4-438C-92C0-054C22C88604}" dt="2022-03-27T08:50:54.528" v="349"/>
          <ac:spMkLst>
            <pc:docMk/>
            <pc:sldMk cId="3258928888" sldId="879"/>
            <ac:spMk id="157" creationId="{458E89B0-CE09-43E3-8491-2997D2713547}"/>
          </ac:spMkLst>
        </pc:spChg>
        <pc:spChg chg="add mod">
          <ac:chgData name="Lingfen Sun" userId="66af4469-d72a-42ee-8d32-98b727c19f1e" providerId="ADAL" clId="{9266BAD0-32B4-438C-92C0-054C22C88604}" dt="2022-03-27T08:50:54.528" v="349"/>
          <ac:spMkLst>
            <pc:docMk/>
            <pc:sldMk cId="3258928888" sldId="879"/>
            <ac:spMk id="158" creationId="{FB172389-20CB-4402-9DA1-9B3C8DF7B221}"/>
          </ac:spMkLst>
        </pc:spChg>
        <pc:spChg chg="add mod">
          <ac:chgData name="Lingfen Sun" userId="66af4469-d72a-42ee-8d32-98b727c19f1e" providerId="ADAL" clId="{9266BAD0-32B4-438C-92C0-054C22C88604}" dt="2022-03-27T08:50:54.528" v="349"/>
          <ac:spMkLst>
            <pc:docMk/>
            <pc:sldMk cId="3258928888" sldId="879"/>
            <ac:spMk id="159" creationId="{45A4C8A5-26E2-4B33-B11A-4277D3589CD9}"/>
          </ac:spMkLst>
        </pc:spChg>
        <pc:spChg chg="add mod">
          <ac:chgData name="Lingfen Sun" userId="66af4469-d72a-42ee-8d32-98b727c19f1e" providerId="ADAL" clId="{9266BAD0-32B4-438C-92C0-054C22C88604}" dt="2022-03-27T08:50:54.528" v="349"/>
          <ac:spMkLst>
            <pc:docMk/>
            <pc:sldMk cId="3258928888" sldId="879"/>
            <ac:spMk id="160" creationId="{EBFD688F-BDD4-44E4-BE32-43749C5BF423}"/>
          </ac:spMkLst>
        </pc:spChg>
        <pc:spChg chg="mod">
          <ac:chgData name="Lingfen Sun" userId="66af4469-d72a-42ee-8d32-98b727c19f1e" providerId="ADAL" clId="{9266BAD0-32B4-438C-92C0-054C22C88604}" dt="2022-03-27T08:50:54.528" v="349"/>
          <ac:spMkLst>
            <pc:docMk/>
            <pc:sldMk cId="3258928888" sldId="879"/>
            <ac:spMk id="162" creationId="{0A028C9E-2D05-4209-B898-7E929D8E62CC}"/>
          </ac:spMkLst>
        </pc:spChg>
        <pc:spChg chg="mod">
          <ac:chgData name="Lingfen Sun" userId="66af4469-d72a-42ee-8d32-98b727c19f1e" providerId="ADAL" clId="{9266BAD0-32B4-438C-92C0-054C22C88604}" dt="2022-03-27T08:50:54.528" v="349"/>
          <ac:spMkLst>
            <pc:docMk/>
            <pc:sldMk cId="3258928888" sldId="879"/>
            <ac:spMk id="163" creationId="{F61F632F-1FDB-42F2-B871-CEC00B8DBD0B}"/>
          </ac:spMkLst>
        </pc:spChg>
        <pc:spChg chg="mod">
          <ac:chgData name="Lingfen Sun" userId="66af4469-d72a-42ee-8d32-98b727c19f1e" providerId="ADAL" clId="{9266BAD0-32B4-438C-92C0-054C22C88604}" dt="2022-03-27T08:50:54.528" v="349"/>
          <ac:spMkLst>
            <pc:docMk/>
            <pc:sldMk cId="3258928888" sldId="879"/>
            <ac:spMk id="164" creationId="{7EFFF71F-F6F8-485B-AF56-8768DB034FA7}"/>
          </ac:spMkLst>
        </pc:spChg>
        <pc:spChg chg="mod">
          <ac:chgData name="Lingfen Sun" userId="66af4469-d72a-42ee-8d32-98b727c19f1e" providerId="ADAL" clId="{9266BAD0-32B4-438C-92C0-054C22C88604}" dt="2022-03-27T08:50:54.528" v="349"/>
          <ac:spMkLst>
            <pc:docMk/>
            <pc:sldMk cId="3258928888" sldId="879"/>
            <ac:spMk id="165" creationId="{D66FCAAC-92E3-4457-AF12-A2456B3DD88D}"/>
          </ac:spMkLst>
        </pc:spChg>
        <pc:spChg chg="mod">
          <ac:chgData name="Lingfen Sun" userId="66af4469-d72a-42ee-8d32-98b727c19f1e" providerId="ADAL" clId="{9266BAD0-32B4-438C-92C0-054C22C88604}" dt="2022-03-27T08:50:54.528" v="349"/>
          <ac:spMkLst>
            <pc:docMk/>
            <pc:sldMk cId="3258928888" sldId="879"/>
            <ac:spMk id="166" creationId="{434A6603-8317-482A-99CD-3E3707013B53}"/>
          </ac:spMkLst>
        </pc:spChg>
        <pc:spChg chg="mod">
          <ac:chgData name="Lingfen Sun" userId="66af4469-d72a-42ee-8d32-98b727c19f1e" providerId="ADAL" clId="{9266BAD0-32B4-438C-92C0-054C22C88604}" dt="2022-03-27T08:50:54.528" v="349"/>
          <ac:spMkLst>
            <pc:docMk/>
            <pc:sldMk cId="3258928888" sldId="879"/>
            <ac:spMk id="167" creationId="{676AFFE9-6ED5-45ED-A0E7-2E56042372AD}"/>
          </ac:spMkLst>
        </pc:spChg>
        <pc:spChg chg="add mod">
          <ac:chgData name="Lingfen Sun" userId="66af4469-d72a-42ee-8d32-98b727c19f1e" providerId="ADAL" clId="{9266BAD0-32B4-438C-92C0-054C22C88604}" dt="2022-03-27T08:50:54.528" v="349"/>
          <ac:spMkLst>
            <pc:docMk/>
            <pc:sldMk cId="3258928888" sldId="879"/>
            <ac:spMk id="168" creationId="{1DFAD020-B1D8-4439-B2FE-5CDADF19D8E4}"/>
          </ac:spMkLst>
        </pc:spChg>
        <pc:spChg chg="add mod">
          <ac:chgData name="Lingfen Sun" userId="66af4469-d72a-42ee-8d32-98b727c19f1e" providerId="ADAL" clId="{9266BAD0-32B4-438C-92C0-054C22C88604}" dt="2022-03-27T08:50:54.528" v="349"/>
          <ac:spMkLst>
            <pc:docMk/>
            <pc:sldMk cId="3258928888" sldId="879"/>
            <ac:spMk id="169" creationId="{0150F1A3-7A68-4976-B744-28C160C458AF}"/>
          </ac:spMkLst>
        </pc:spChg>
        <pc:spChg chg="add mod">
          <ac:chgData name="Lingfen Sun" userId="66af4469-d72a-42ee-8d32-98b727c19f1e" providerId="ADAL" clId="{9266BAD0-32B4-438C-92C0-054C22C88604}" dt="2022-03-27T08:50:54.528" v="349"/>
          <ac:spMkLst>
            <pc:docMk/>
            <pc:sldMk cId="3258928888" sldId="879"/>
            <ac:spMk id="170" creationId="{FB7E0EA5-C9B0-4084-AFCF-802AA0205B2A}"/>
          </ac:spMkLst>
        </pc:spChg>
        <pc:spChg chg="add mod">
          <ac:chgData name="Lingfen Sun" userId="66af4469-d72a-42ee-8d32-98b727c19f1e" providerId="ADAL" clId="{9266BAD0-32B4-438C-92C0-054C22C88604}" dt="2022-03-27T08:50:54.528" v="349"/>
          <ac:spMkLst>
            <pc:docMk/>
            <pc:sldMk cId="3258928888" sldId="879"/>
            <ac:spMk id="171" creationId="{54224CFF-6F4A-4B83-95D8-91D3C5E00E3D}"/>
          </ac:spMkLst>
        </pc:spChg>
        <pc:spChg chg="add mod">
          <ac:chgData name="Lingfen Sun" userId="66af4469-d72a-42ee-8d32-98b727c19f1e" providerId="ADAL" clId="{9266BAD0-32B4-438C-92C0-054C22C88604}" dt="2022-03-27T08:50:54.528" v="349"/>
          <ac:spMkLst>
            <pc:docMk/>
            <pc:sldMk cId="3258928888" sldId="879"/>
            <ac:spMk id="172" creationId="{DB0A5295-7153-4758-9D95-CFC6A392E9FD}"/>
          </ac:spMkLst>
        </pc:spChg>
        <pc:spChg chg="add mod">
          <ac:chgData name="Lingfen Sun" userId="66af4469-d72a-42ee-8d32-98b727c19f1e" providerId="ADAL" clId="{9266BAD0-32B4-438C-92C0-054C22C88604}" dt="2022-03-27T08:50:54.528" v="349"/>
          <ac:spMkLst>
            <pc:docMk/>
            <pc:sldMk cId="3258928888" sldId="879"/>
            <ac:spMk id="173" creationId="{6C44D0C7-415D-4256-B764-6822800DD317}"/>
          </ac:spMkLst>
        </pc:spChg>
        <pc:spChg chg="mod">
          <ac:chgData name="Lingfen Sun" userId="66af4469-d72a-42ee-8d32-98b727c19f1e" providerId="ADAL" clId="{9266BAD0-32B4-438C-92C0-054C22C88604}" dt="2022-03-27T08:50:54.528" v="349"/>
          <ac:spMkLst>
            <pc:docMk/>
            <pc:sldMk cId="3258928888" sldId="879"/>
            <ac:spMk id="177" creationId="{DAAC5907-0E85-47D7-BC04-E2F583E3D9F1}"/>
          </ac:spMkLst>
        </pc:spChg>
        <pc:spChg chg="mod">
          <ac:chgData name="Lingfen Sun" userId="66af4469-d72a-42ee-8d32-98b727c19f1e" providerId="ADAL" clId="{9266BAD0-32B4-438C-92C0-054C22C88604}" dt="2022-03-27T08:50:54.528" v="349"/>
          <ac:spMkLst>
            <pc:docMk/>
            <pc:sldMk cId="3258928888" sldId="879"/>
            <ac:spMk id="179" creationId="{D0918FF9-3F2E-4518-8EEA-FC9893FA3355}"/>
          </ac:spMkLst>
        </pc:spChg>
        <pc:spChg chg="mod">
          <ac:chgData name="Lingfen Sun" userId="66af4469-d72a-42ee-8d32-98b727c19f1e" providerId="ADAL" clId="{9266BAD0-32B4-438C-92C0-054C22C88604}" dt="2022-03-27T08:50:54.528" v="349"/>
          <ac:spMkLst>
            <pc:docMk/>
            <pc:sldMk cId="3258928888" sldId="879"/>
            <ac:spMk id="180" creationId="{975D4BF8-93B4-47BE-AE3F-6C489F2A2CD0}"/>
          </ac:spMkLst>
        </pc:spChg>
        <pc:spChg chg="mod">
          <ac:chgData name="Lingfen Sun" userId="66af4469-d72a-42ee-8d32-98b727c19f1e" providerId="ADAL" clId="{9266BAD0-32B4-438C-92C0-054C22C88604}" dt="2022-03-27T08:50:54.528" v="349"/>
          <ac:spMkLst>
            <pc:docMk/>
            <pc:sldMk cId="3258928888" sldId="879"/>
            <ac:spMk id="181" creationId="{13620F7A-A377-409C-90EF-A454EFF09A3C}"/>
          </ac:spMkLst>
        </pc:spChg>
        <pc:spChg chg="mod">
          <ac:chgData name="Lingfen Sun" userId="66af4469-d72a-42ee-8d32-98b727c19f1e" providerId="ADAL" clId="{9266BAD0-32B4-438C-92C0-054C22C88604}" dt="2022-03-27T08:50:54.528" v="349"/>
          <ac:spMkLst>
            <pc:docMk/>
            <pc:sldMk cId="3258928888" sldId="879"/>
            <ac:spMk id="182" creationId="{66454AC1-AB71-4C6B-A936-19DBD3BFE831}"/>
          </ac:spMkLst>
        </pc:spChg>
        <pc:spChg chg="mod">
          <ac:chgData name="Lingfen Sun" userId="66af4469-d72a-42ee-8d32-98b727c19f1e" providerId="ADAL" clId="{9266BAD0-32B4-438C-92C0-054C22C88604}" dt="2022-03-27T08:50:54.528" v="349"/>
          <ac:spMkLst>
            <pc:docMk/>
            <pc:sldMk cId="3258928888" sldId="879"/>
            <ac:spMk id="183" creationId="{44C8407E-1A15-48CB-B90F-25B9AE91372A}"/>
          </ac:spMkLst>
        </pc:spChg>
        <pc:spChg chg="mod">
          <ac:chgData name="Lingfen Sun" userId="66af4469-d72a-42ee-8d32-98b727c19f1e" providerId="ADAL" clId="{9266BAD0-32B4-438C-92C0-054C22C88604}" dt="2022-03-27T08:50:54.528" v="349"/>
          <ac:spMkLst>
            <pc:docMk/>
            <pc:sldMk cId="3258928888" sldId="879"/>
            <ac:spMk id="184" creationId="{020F0900-7360-488E-AE36-E3D601291344}"/>
          </ac:spMkLst>
        </pc:spChg>
        <pc:spChg chg="mod">
          <ac:chgData name="Lingfen Sun" userId="66af4469-d72a-42ee-8d32-98b727c19f1e" providerId="ADAL" clId="{9266BAD0-32B4-438C-92C0-054C22C88604}" dt="2022-03-27T08:50:54.528" v="349"/>
          <ac:spMkLst>
            <pc:docMk/>
            <pc:sldMk cId="3258928888" sldId="879"/>
            <ac:spMk id="186" creationId="{F2A2821C-C2EB-4BDD-9E49-07126A94A372}"/>
          </ac:spMkLst>
        </pc:spChg>
        <pc:spChg chg="mod">
          <ac:chgData name="Lingfen Sun" userId="66af4469-d72a-42ee-8d32-98b727c19f1e" providerId="ADAL" clId="{9266BAD0-32B4-438C-92C0-054C22C88604}" dt="2022-03-27T08:50:54.528" v="349"/>
          <ac:spMkLst>
            <pc:docMk/>
            <pc:sldMk cId="3258928888" sldId="879"/>
            <ac:spMk id="187" creationId="{CCCE897E-C272-4FAB-B01A-6CFA7E77FBDF}"/>
          </ac:spMkLst>
        </pc:spChg>
        <pc:spChg chg="mod">
          <ac:chgData name="Lingfen Sun" userId="66af4469-d72a-42ee-8d32-98b727c19f1e" providerId="ADAL" clId="{9266BAD0-32B4-438C-92C0-054C22C88604}" dt="2022-03-27T08:50:54.528" v="349"/>
          <ac:spMkLst>
            <pc:docMk/>
            <pc:sldMk cId="3258928888" sldId="879"/>
            <ac:spMk id="188" creationId="{D4BE113E-C7CE-4F1C-B932-F48CF8FD41FB}"/>
          </ac:spMkLst>
        </pc:spChg>
        <pc:spChg chg="mod">
          <ac:chgData name="Lingfen Sun" userId="66af4469-d72a-42ee-8d32-98b727c19f1e" providerId="ADAL" clId="{9266BAD0-32B4-438C-92C0-054C22C88604}" dt="2022-03-27T08:50:54.528" v="349"/>
          <ac:spMkLst>
            <pc:docMk/>
            <pc:sldMk cId="3258928888" sldId="879"/>
            <ac:spMk id="189" creationId="{437D3954-F502-48D8-B59D-A3D1A0A26D08}"/>
          </ac:spMkLst>
        </pc:spChg>
        <pc:spChg chg="mod">
          <ac:chgData name="Lingfen Sun" userId="66af4469-d72a-42ee-8d32-98b727c19f1e" providerId="ADAL" clId="{9266BAD0-32B4-438C-92C0-054C22C88604}" dt="2022-03-27T08:50:54.528" v="349"/>
          <ac:spMkLst>
            <pc:docMk/>
            <pc:sldMk cId="3258928888" sldId="879"/>
            <ac:spMk id="190" creationId="{A1191DA5-74D6-4C0F-9C13-48681754E78C}"/>
          </ac:spMkLst>
        </pc:spChg>
        <pc:spChg chg="mod">
          <ac:chgData name="Lingfen Sun" userId="66af4469-d72a-42ee-8d32-98b727c19f1e" providerId="ADAL" clId="{9266BAD0-32B4-438C-92C0-054C22C88604}" dt="2022-03-27T08:50:54.528" v="349"/>
          <ac:spMkLst>
            <pc:docMk/>
            <pc:sldMk cId="3258928888" sldId="879"/>
            <ac:spMk id="191" creationId="{CB80D047-B6BF-4A5E-9EF1-6CBA891C4512}"/>
          </ac:spMkLst>
        </pc:spChg>
        <pc:spChg chg="mod">
          <ac:chgData name="Lingfen Sun" userId="66af4469-d72a-42ee-8d32-98b727c19f1e" providerId="ADAL" clId="{9266BAD0-32B4-438C-92C0-054C22C88604}" dt="2022-03-27T08:50:54.528" v="349"/>
          <ac:spMkLst>
            <pc:docMk/>
            <pc:sldMk cId="3258928888" sldId="879"/>
            <ac:spMk id="192" creationId="{E5AF1611-AABD-4545-B851-3DADD2A6BEEF}"/>
          </ac:spMkLst>
        </pc:spChg>
        <pc:spChg chg="mod">
          <ac:chgData name="Lingfen Sun" userId="66af4469-d72a-42ee-8d32-98b727c19f1e" providerId="ADAL" clId="{9266BAD0-32B4-438C-92C0-054C22C88604}" dt="2022-03-27T08:50:54.528" v="349"/>
          <ac:spMkLst>
            <pc:docMk/>
            <pc:sldMk cId="3258928888" sldId="879"/>
            <ac:spMk id="193" creationId="{B94731D5-AE9B-468A-8E13-0A54C335A014}"/>
          </ac:spMkLst>
        </pc:spChg>
        <pc:spChg chg="mod">
          <ac:chgData name="Lingfen Sun" userId="66af4469-d72a-42ee-8d32-98b727c19f1e" providerId="ADAL" clId="{9266BAD0-32B4-438C-92C0-054C22C88604}" dt="2022-03-27T08:50:54.528" v="349"/>
          <ac:spMkLst>
            <pc:docMk/>
            <pc:sldMk cId="3258928888" sldId="879"/>
            <ac:spMk id="194" creationId="{7A63F29D-B146-46E4-9AEA-B92A1DF69793}"/>
          </ac:spMkLst>
        </pc:spChg>
        <pc:spChg chg="mod">
          <ac:chgData name="Lingfen Sun" userId="66af4469-d72a-42ee-8d32-98b727c19f1e" providerId="ADAL" clId="{9266BAD0-32B4-438C-92C0-054C22C88604}" dt="2022-03-27T08:50:54.528" v="349"/>
          <ac:spMkLst>
            <pc:docMk/>
            <pc:sldMk cId="3258928888" sldId="879"/>
            <ac:spMk id="195" creationId="{895DF386-2427-4D6D-894E-B965E39A004C}"/>
          </ac:spMkLst>
        </pc:spChg>
        <pc:spChg chg="mod">
          <ac:chgData name="Lingfen Sun" userId="66af4469-d72a-42ee-8d32-98b727c19f1e" providerId="ADAL" clId="{9266BAD0-32B4-438C-92C0-054C22C88604}" dt="2022-03-27T08:50:54.528" v="349"/>
          <ac:spMkLst>
            <pc:docMk/>
            <pc:sldMk cId="3258928888" sldId="879"/>
            <ac:spMk id="196" creationId="{F9B9EC1C-EE67-4BE6-B48B-0310E2EFA4C9}"/>
          </ac:spMkLst>
        </pc:spChg>
        <pc:spChg chg="mod">
          <ac:chgData name="Lingfen Sun" userId="66af4469-d72a-42ee-8d32-98b727c19f1e" providerId="ADAL" clId="{9266BAD0-32B4-438C-92C0-054C22C88604}" dt="2022-03-27T08:50:54.528" v="349"/>
          <ac:spMkLst>
            <pc:docMk/>
            <pc:sldMk cId="3258928888" sldId="879"/>
            <ac:spMk id="197" creationId="{0B0F7218-08C7-47AE-A056-B89AA45A96A7}"/>
          </ac:spMkLst>
        </pc:spChg>
        <pc:spChg chg="add mod">
          <ac:chgData name="Lingfen Sun" userId="66af4469-d72a-42ee-8d32-98b727c19f1e" providerId="ADAL" clId="{9266BAD0-32B4-438C-92C0-054C22C88604}" dt="2022-03-27T08:50:54.528" v="349"/>
          <ac:spMkLst>
            <pc:docMk/>
            <pc:sldMk cId="3258928888" sldId="879"/>
            <ac:spMk id="200" creationId="{66908771-BCF8-40FA-9365-128D4E3C188B}"/>
          </ac:spMkLst>
        </pc:spChg>
        <pc:spChg chg="add mod">
          <ac:chgData name="Lingfen Sun" userId="66af4469-d72a-42ee-8d32-98b727c19f1e" providerId="ADAL" clId="{9266BAD0-32B4-438C-92C0-054C22C88604}" dt="2022-03-27T08:50:54.528" v="349"/>
          <ac:spMkLst>
            <pc:docMk/>
            <pc:sldMk cId="3258928888" sldId="879"/>
            <ac:spMk id="202" creationId="{F3A8D7DA-4328-4000-972A-4A61FF3B5400}"/>
          </ac:spMkLst>
        </pc:spChg>
        <pc:spChg chg="add mod">
          <ac:chgData name="Lingfen Sun" userId="66af4469-d72a-42ee-8d32-98b727c19f1e" providerId="ADAL" clId="{9266BAD0-32B4-438C-92C0-054C22C88604}" dt="2022-03-27T08:50:54.528" v="349"/>
          <ac:spMkLst>
            <pc:docMk/>
            <pc:sldMk cId="3258928888" sldId="879"/>
            <ac:spMk id="203" creationId="{264F1DFF-BD86-4D37-9B2F-7CF70EBB7794}"/>
          </ac:spMkLst>
        </pc:spChg>
        <pc:spChg chg="add mod">
          <ac:chgData name="Lingfen Sun" userId="66af4469-d72a-42ee-8d32-98b727c19f1e" providerId="ADAL" clId="{9266BAD0-32B4-438C-92C0-054C22C88604}" dt="2022-03-27T08:50:54.528" v="349"/>
          <ac:spMkLst>
            <pc:docMk/>
            <pc:sldMk cId="3258928888" sldId="879"/>
            <ac:spMk id="204" creationId="{271A8410-1182-4B23-AAC1-3FE10666985A}"/>
          </ac:spMkLst>
        </pc:spChg>
        <pc:spChg chg="add mod">
          <ac:chgData name="Lingfen Sun" userId="66af4469-d72a-42ee-8d32-98b727c19f1e" providerId="ADAL" clId="{9266BAD0-32B4-438C-92C0-054C22C88604}" dt="2022-03-27T08:50:54.528" v="349"/>
          <ac:spMkLst>
            <pc:docMk/>
            <pc:sldMk cId="3258928888" sldId="879"/>
            <ac:spMk id="205" creationId="{469015EF-4402-4650-86D8-052B4B759C9A}"/>
          </ac:spMkLst>
        </pc:spChg>
        <pc:spChg chg="add mod">
          <ac:chgData name="Lingfen Sun" userId="66af4469-d72a-42ee-8d32-98b727c19f1e" providerId="ADAL" clId="{9266BAD0-32B4-438C-92C0-054C22C88604}" dt="2022-03-27T08:50:54.528" v="349"/>
          <ac:spMkLst>
            <pc:docMk/>
            <pc:sldMk cId="3258928888" sldId="879"/>
            <ac:spMk id="206" creationId="{AA835986-273C-402F-BD02-E2B1104B6A14}"/>
          </ac:spMkLst>
        </pc:spChg>
        <pc:spChg chg="add mod">
          <ac:chgData name="Lingfen Sun" userId="66af4469-d72a-42ee-8d32-98b727c19f1e" providerId="ADAL" clId="{9266BAD0-32B4-438C-92C0-054C22C88604}" dt="2022-03-27T08:50:54.528" v="349"/>
          <ac:spMkLst>
            <pc:docMk/>
            <pc:sldMk cId="3258928888" sldId="879"/>
            <ac:spMk id="207" creationId="{3BA45916-7762-4456-B386-60741181F361}"/>
          </ac:spMkLst>
        </pc:spChg>
        <pc:spChg chg="mod">
          <ac:chgData name="Lingfen Sun" userId="66af4469-d72a-42ee-8d32-98b727c19f1e" providerId="ADAL" clId="{9266BAD0-32B4-438C-92C0-054C22C88604}" dt="2022-03-27T08:50:54.528" v="349"/>
          <ac:spMkLst>
            <pc:docMk/>
            <pc:sldMk cId="3258928888" sldId="879"/>
            <ac:spMk id="209" creationId="{9B181619-48B0-4195-B998-05F4F31D526A}"/>
          </ac:spMkLst>
        </pc:spChg>
        <pc:spChg chg="mod">
          <ac:chgData name="Lingfen Sun" userId="66af4469-d72a-42ee-8d32-98b727c19f1e" providerId="ADAL" clId="{9266BAD0-32B4-438C-92C0-054C22C88604}" dt="2022-03-27T08:50:54.528" v="349"/>
          <ac:spMkLst>
            <pc:docMk/>
            <pc:sldMk cId="3258928888" sldId="879"/>
            <ac:spMk id="210" creationId="{98CF5471-943D-41CA-8684-D0B4B68F0F1C}"/>
          </ac:spMkLst>
        </pc:spChg>
        <pc:spChg chg="mod">
          <ac:chgData name="Lingfen Sun" userId="66af4469-d72a-42ee-8d32-98b727c19f1e" providerId="ADAL" clId="{9266BAD0-32B4-438C-92C0-054C22C88604}" dt="2022-03-27T08:50:54.528" v="349"/>
          <ac:spMkLst>
            <pc:docMk/>
            <pc:sldMk cId="3258928888" sldId="879"/>
            <ac:spMk id="211" creationId="{B3517A0A-910E-4EB4-AEC5-4C840857A456}"/>
          </ac:spMkLst>
        </pc:spChg>
        <pc:spChg chg="mod">
          <ac:chgData name="Lingfen Sun" userId="66af4469-d72a-42ee-8d32-98b727c19f1e" providerId="ADAL" clId="{9266BAD0-32B4-438C-92C0-054C22C88604}" dt="2022-03-27T08:50:54.528" v="349"/>
          <ac:spMkLst>
            <pc:docMk/>
            <pc:sldMk cId="3258928888" sldId="879"/>
            <ac:spMk id="212" creationId="{616563D8-9C11-42EA-A45A-E0AD94709CDD}"/>
          </ac:spMkLst>
        </pc:spChg>
        <pc:spChg chg="mod">
          <ac:chgData name="Lingfen Sun" userId="66af4469-d72a-42ee-8d32-98b727c19f1e" providerId="ADAL" clId="{9266BAD0-32B4-438C-92C0-054C22C88604}" dt="2022-03-27T08:50:54.528" v="349"/>
          <ac:spMkLst>
            <pc:docMk/>
            <pc:sldMk cId="3258928888" sldId="879"/>
            <ac:spMk id="213" creationId="{EBC8BF89-8175-42B9-821D-1C4FEE89871D}"/>
          </ac:spMkLst>
        </pc:spChg>
        <pc:spChg chg="mod">
          <ac:chgData name="Lingfen Sun" userId="66af4469-d72a-42ee-8d32-98b727c19f1e" providerId="ADAL" clId="{9266BAD0-32B4-438C-92C0-054C22C88604}" dt="2022-03-27T08:50:54.528" v="349"/>
          <ac:spMkLst>
            <pc:docMk/>
            <pc:sldMk cId="3258928888" sldId="879"/>
            <ac:spMk id="214" creationId="{45B6B5D2-BF92-43AE-8EA3-1A41AA8C77EE}"/>
          </ac:spMkLst>
        </pc:spChg>
        <pc:spChg chg="add mod">
          <ac:chgData name="Lingfen Sun" userId="66af4469-d72a-42ee-8d32-98b727c19f1e" providerId="ADAL" clId="{9266BAD0-32B4-438C-92C0-054C22C88604}" dt="2022-03-27T08:50:54.528" v="349"/>
          <ac:spMkLst>
            <pc:docMk/>
            <pc:sldMk cId="3258928888" sldId="879"/>
            <ac:spMk id="215" creationId="{A2938E62-052E-429B-9483-82F15DB0790C}"/>
          </ac:spMkLst>
        </pc:spChg>
        <pc:spChg chg="add mod">
          <ac:chgData name="Lingfen Sun" userId="66af4469-d72a-42ee-8d32-98b727c19f1e" providerId="ADAL" clId="{9266BAD0-32B4-438C-92C0-054C22C88604}" dt="2022-03-27T08:50:54.528" v="349"/>
          <ac:spMkLst>
            <pc:docMk/>
            <pc:sldMk cId="3258928888" sldId="879"/>
            <ac:spMk id="216" creationId="{EC78AA63-BC4E-48D2-B5A2-07D5CF8B67D8}"/>
          </ac:spMkLst>
        </pc:spChg>
        <pc:spChg chg="add mod">
          <ac:chgData name="Lingfen Sun" userId="66af4469-d72a-42ee-8d32-98b727c19f1e" providerId="ADAL" clId="{9266BAD0-32B4-438C-92C0-054C22C88604}" dt="2022-03-27T08:50:54.528" v="349"/>
          <ac:spMkLst>
            <pc:docMk/>
            <pc:sldMk cId="3258928888" sldId="879"/>
            <ac:spMk id="217" creationId="{FD4F5BF6-6722-4029-8115-78574FF91F27}"/>
          </ac:spMkLst>
        </pc:spChg>
        <pc:spChg chg="add mod">
          <ac:chgData name="Lingfen Sun" userId="66af4469-d72a-42ee-8d32-98b727c19f1e" providerId="ADAL" clId="{9266BAD0-32B4-438C-92C0-054C22C88604}" dt="2022-03-27T08:50:54.528" v="349"/>
          <ac:spMkLst>
            <pc:docMk/>
            <pc:sldMk cId="3258928888" sldId="879"/>
            <ac:spMk id="218" creationId="{9E02C500-9D7C-4907-B3F1-C24AC5F20DF5}"/>
          </ac:spMkLst>
        </pc:spChg>
        <pc:spChg chg="add mod">
          <ac:chgData name="Lingfen Sun" userId="66af4469-d72a-42ee-8d32-98b727c19f1e" providerId="ADAL" clId="{9266BAD0-32B4-438C-92C0-054C22C88604}" dt="2022-03-27T08:50:54.528" v="349"/>
          <ac:spMkLst>
            <pc:docMk/>
            <pc:sldMk cId="3258928888" sldId="879"/>
            <ac:spMk id="219" creationId="{257C5DC2-5425-492E-9545-B5A8EFF8B28B}"/>
          </ac:spMkLst>
        </pc:spChg>
        <pc:spChg chg="add mod">
          <ac:chgData name="Lingfen Sun" userId="66af4469-d72a-42ee-8d32-98b727c19f1e" providerId="ADAL" clId="{9266BAD0-32B4-438C-92C0-054C22C88604}" dt="2022-03-27T08:50:54.528" v="349"/>
          <ac:spMkLst>
            <pc:docMk/>
            <pc:sldMk cId="3258928888" sldId="879"/>
            <ac:spMk id="220" creationId="{61830EC1-2515-4138-9B10-BD0C65535625}"/>
          </ac:spMkLst>
        </pc:spChg>
        <pc:spChg chg="mod">
          <ac:chgData name="Lingfen Sun" userId="66af4469-d72a-42ee-8d32-98b727c19f1e" providerId="ADAL" clId="{9266BAD0-32B4-438C-92C0-054C22C88604}" dt="2022-03-27T08:50:54.528" v="349"/>
          <ac:spMkLst>
            <pc:docMk/>
            <pc:sldMk cId="3258928888" sldId="879"/>
            <ac:spMk id="223" creationId="{7188848F-51F7-47F1-A51C-163BD56440FE}"/>
          </ac:spMkLst>
        </pc:spChg>
        <pc:spChg chg="mod">
          <ac:chgData name="Lingfen Sun" userId="66af4469-d72a-42ee-8d32-98b727c19f1e" providerId="ADAL" clId="{9266BAD0-32B4-438C-92C0-054C22C88604}" dt="2022-03-27T08:50:54.528" v="349"/>
          <ac:spMkLst>
            <pc:docMk/>
            <pc:sldMk cId="3258928888" sldId="879"/>
            <ac:spMk id="227" creationId="{28D31F0B-CBB3-4F7F-BC5F-4A86117CA028}"/>
          </ac:spMkLst>
        </pc:spChg>
        <pc:spChg chg="mod">
          <ac:chgData name="Lingfen Sun" userId="66af4469-d72a-42ee-8d32-98b727c19f1e" providerId="ADAL" clId="{9266BAD0-32B4-438C-92C0-054C22C88604}" dt="2022-03-27T08:50:54.528" v="349"/>
          <ac:spMkLst>
            <pc:docMk/>
            <pc:sldMk cId="3258928888" sldId="879"/>
            <ac:spMk id="229" creationId="{587AE159-5ACD-4F5B-9726-421EF32EAD46}"/>
          </ac:spMkLst>
        </pc:spChg>
        <pc:spChg chg="mod">
          <ac:chgData name="Lingfen Sun" userId="66af4469-d72a-42ee-8d32-98b727c19f1e" providerId="ADAL" clId="{9266BAD0-32B4-438C-92C0-054C22C88604}" dt="2022-03-27T08:50:54.528" v="349"/>
          <ac:spMkLst>
            <pc:docMk/>
            <pc:sldMk cId="3258928888" sldId="879"/>
            <ac:spMk id="230" creationId="{2462D51E-DC70-4757-B1CE-329090036168}"/>
          </ac:spMkLst>
        </pc:spChg>
        <pc:spChg chg="mod">
          <ac:chgData name="Lingfen Sun" userId="66af4469-d72a-42ee-8d32-98b727c19f1e" providerId="ADAL" clId="{9266BAD0-32B4-438C-92C0-054C22C88604}" dt="2022-03-27T08:50:54.528" v="349"/>
          <ac:spMkLst>
            <pc:docMk/>
            <pc:sldMk cId="3258928888" sldId="879"/>
            <ac:spMk id="231" creationId="{8B238CEA-2EF0-48EA-86E0-9B695DC276B0}"/>
          </ac:spMkLst>
        </pc:spChg>
        <pc:spChg chg="mod">
          <ac:chgData name="Lingfen Sun" userId="66af4469-d72a-42ee-8d32-98b727c19f1e" providerId="ADAL" clId="{9266BAD0-32B4-438C-92C0-054C22C88604}" dt="2022-03-27T08:50:54.528" v="349"/>
          <ac:spMkLst>
            <pc:docMk/>
            <pc:sldMk cId="3258928888" sldId="879"/>
            <ac:spMk id="232" creationId="{BFD64DED-ABB0-41C4-94AF-7D3D12BA46D3}"/>
          </ac:spMkLst>
        </pc:spChg>
        <pc:spChg chg="mod">
          <ac:chgData name="Lingfen Sun" userId="66af4469-d72a-42ee-8d32-98b727c19f1e" providerId="ADAL" clId="{9266BAD0-32B4-438C-92C0-054C22C88604}" dt="2022-03-27T08:50:54.528" v="349"/>
          <ac:spMkLst>
            <pc:docMk/>
            <pc:sldMk cId="3258928888" sldId="879"/>
            <ac:spMk id="233" creationId="{60809A07-FA8F-437E-861B-D34970B2F464}"/>
          </ac:spMkLst>
        </pc:spChg>
        <pc:spChg chg="mod">
          <ac:chgData name="Lingfen Sun" userId="66af4469-d72a-42ee-8d32-98b727c19f1e" providerId="ADAL" clId="{9266BAD0-32B4-438C-92C0-054C22C88604}" dt="2022-03-27T08:50:54.528" v="349"/>
          <ac:spMkLst>
            <pc:docMk/>
            <pc:sldMk cId="3258928888" sldId="879"/>
            <ac:spMk id="234" creationId="{BA880416-4CE6-472E-8BFE-1F2E419C1891}"/>
          </ac:spMkLst>
        </pc:spChg>
        <pc:spChg chg="mod">
          <ac:chgData name="Lingfen Sun" userId="66af4469-d72a-42ee-8d32-98b727c19f1e" providerId="ADAL" clId="{9266BAD0-32B4-438C-92C0-054C22C88604}" dt="2022-03-27T08:50:54.528" v="349"/>
          <ac:spMkLst>
            <pc:docMk/>
            <pc:sldMk cId="3258928888" sldId="879"/>
            <ac:spMk id="236" creationId="{BC6E0773-26CE-4325-BE02-6EFD74FBA6F5}"/>
          </ac:spMkLst>
        </pc:spChg>
        <pc:spChg chg="mod">
          <ac:chgData name="Lingfen Sun" userId="66af4469-d72a-42ee-8d32-98b727c19f1e" providerId="ADAL" clId="{9266BAD0-32B4-438C-92C0-054C22C88604}" dt="2022-03-27T08:50:54.528" v="349"/>
          <ac:spMkLst>
            <pc:docMk/>
            <pc:sldMk cId="3258928888" sldId="879"/>
            <ac:spMk id="237" creationId="{8C5A19EF-AE7A-4DBE-9A5C-D7758EAD1220}"/>
          </ac:spMkLst>
        </pc:spChg>
        <pc:spChg chg="mod">
          <ac:chgData name="Lingfen Sun" userId="66af4469-d72a-42ee-8d32-98b727c19f1e" providerId="ADAL" clId="{9266BAD0-32B4-438C-92C0-054C22C88604}" dt="2022-03-27T08:50:54.528" v="349"/>
          <ac:spMkLst>
            <pc:docMk/>
            <pc:sldMk cId="3258928888" sldId="879"/>
            <ac:spMk id="238" creationId="{31E1F4F9-7CF7-44B9-9676-71806AA80738}"/>
          </ac:spMkLst>
        </pc:spChg>
        <pc:spChg chg="mod">
          <ac:chgData name="Lingfen Sun" userId="66af4469-d72a-42ee-8d32-98b727c19f1e" providerId="ADAL" clId="{9266BAD0-32B4-438C-92C0-054C22C88604}" dt="2022-03-27T08:50:54.528" v="349"/>
          <ac:spMkLst>
            <pc:docMk/>
            <pc:sldMk cId="3258928888" sldId="879"/>
            <ac:spMk id="239" creationId="{1E6BC9E8-630B-422C-8B3A-EC22CF954CC0}"/>
          </ac:spMkLst>
        </pc:spChg>
        <pc:spChg chg="mod">
          <ac:chgData name="Lingfen Sun" userId="66af4469-d72a-42ee-8d32-98b727c19f1e" providerId="ADAL" clId="{9266BAD0-32B4-438C-92C0-054C22C88604}" dt="2022-03-27T08:50:54.528" v="349"/>
          <ac:spMkLst>
            <pc:docMk/>
            <pc:sldMk cId="3258928888" sldId="879"/>
            <ac:spMk id="240" creationId="{1BA557E9-7C5F-4C0C-B45C-B568B29D42B2}"/>
          </ac:spMkLst>
        </pc:spChg>
        <pc:spChg chg="mod">
          <ac:chgData name="Lingfen Sun" userId="66af4469-d72a-42ee-8d32-98b727c19f1e" providerId="ADAL" clId="{9266BAD0-32B4-438C-92C0-054C22C88604}" dt="2022-03-27T08:50:54.528" v="349"/>
          <ac:spMkLst>
            <pc:docMk/>
            <pc:sldMk cId="3258928888" sldId="879"/>
            <ac:spMk id="241" creationId="{504B9693-244F-4EBA-859C-23799BDC743C}"/>
          </ac:spMkLst>
        </pc:spChg>
        <pc:spChg chg="mod">
          <ac:chgData name="Lingfen Sun" userId="66af4469-d72a-42ee-8d32-98b727c19f1e" providerId="ADAL" clId="{9266BAD0-32B4-438C-92C0-054C22C88604}" dt="2022-03-27T08:50:54.528" v="349"/>
          <ac:spMkLst>
            <pc:docMk/>
            <pc:sldMk cId="3258928888" sldId="879"/>
            <ac:spMk id="242" creationId="{9DDD097C-66D1-48A6-8873-FA7F75B5F9A1}"/>
          </ac:spMkLst>
        </pc:spChg>
        <pc:spChg chg="mod">
          <ac:chgData name="Lingfen Sun" userId="66af4469-d72a-42ee-8d32-98b727c19f1e" providerId="ADAL" clId="{9266BAD0-32B4-438C-92C0-054C22C88604}" dt="2022-03-27T08:50:54.528" v="349"/>
          <ac:spMkLst>
            <pc:docMk/>
            <pc:sldMk cId="3258928888" sldId="879"/>
            <ac:spMk id="243" creationId="{F1EE7DD2-54BA-4EF9-BDC8-3C2EA79C49FA}"/>
          </ac:spMkLst>
        </pc:spChg>
        <pc:spChg chg="mod">
          <ac:chgData name="Lingfen Sun" userId="66af4469-d72a-42ee-8d32-98b727c19f1e" providerId="ADAL" clId="{9266BAD0-32B4-438C-92C0-054C22C88604}" dt="2022-03-27T08:50:54.528" v="349"/>
          <ac:spMkLst>
            <pc:docMk/>
            <pc:sldMk cId="3258928888" sldId="879"/>
            <ac:spMk id="244" creationId="{D5C02FCA-F055-4DF2-A860-734E96760ACC}"/>
          </ac:spMkLst>
        </pc:spChg>
        <pc:spChg chg="mod">
          <ac:chgData name="Lingfen Sun" userId="66af4469-d72a-42ee-8d32-98b727c19f1e" providerId="ADAL" clId="{9266BAD0-32B4-438C-92C0-054C22C88604}" dt="2022-03-27T08:50:54.528" v="349"/>
          <ac:spMkLst>
            <pc:docMk/>
            <pc:sldMk cId="3258928888" sldId="879"/>
            <ac:spMk id="245" creationId="{330DD571-AF4A-4349-B0E2-628F38021219}"/>
          </ac:spMkLst>
        </pc:spChg>
        <pc:spChg chg="mod">
          <ac:chgData name="Lingfen Sun" userId="66af4469-d72a-42ee-8d32-98b727c19f1e" providerId="ADAL" clId="{9266BAD0-32B4-438C-92C0-054C22C88604}" dt="2022-03-27T08:50:54.528" v="349"/>
          <ac:spMkLst>
            <pc:docMk/>
            <pc:sldMk cId="3258928888" sldId="879"/>
            <ac:spMk id="246" creationId="{625129D4-5E9A-4BB3-83F8-30F725CC20F5}"/>
          </ac:spMkLst>
        </pc:spChg>
        <pc:spChg chg="mod">
          <ac:chgData name="Lingfen Sun" userId="66af4469-d72a-42ee-8d32-98b727c19f1e" providerId="ADAL" clId="{9266BAD0-32B4-438C-92C0-054C22C88604}" dt="2022-03-27T08:50:54.528" v="349"/>
          <ac:spMkLst>
            <pc:docMk/>
            <pc:sldMk cId="3258928888" sldId="879"/>
            <ac:spMk id="247" creationId="{913588C9-E003-418B-B9CE-0CE010FCE448}"/>
          </ac:spMkLst>
        </pc:spChg>
        <pc:spChg chg="mod">
          <ac:chgData name="Lingfen Sun" userId="66af4469-d72a-42ee-8d32-98b727c19f1e" providerId="ADAL" clId="{9266BAD0-32B4-438C-92C0-054C22C88604}" dt="2022-03-27T08:50:54.528" v="349"/>
          <ac:spMkLst>
            <pc:docMk/>
            <pc:sldMk cId="3258928888" sldId="879"/>
            <ac:spMk id="254" creationId="{BA45927B-B699-48A1-8CCC-C3B2C11B4404}"/>
          </ac:spMkLst>
        </pc:spChg>
        <pc:spChg chg="mod">
          <ac:chgData name="Lingfen Sun" userId="66af4469-d72a-42ee-8d32-98b727c19f1e" providerId="ADAL" clId="{9266BAD0-32B4-438C-92C0-054C22C88604}" dt="2022-03-27T08:50:54.528" v="349"/>
          <ac:spMkLst>
            <pc:docMk/>
            <pc:sldMk cId="3258928888" sldId="879"/>
            <ac:spMk id="255" creationId="{28A9FAE1-F4C2-4E33-BBAB-597E69AF30BC}"/>
          </ac:spMkLst>
        </pc:spChg>
        <pc:spChg chg="mod">
          <ac:chgData name="Lingfen Sun" userId="66af4469-d72a-42ee-8d32-98b727c19f1e" providerId="ADAL" clId="{9266BAD0-32B4-438C-92C0-054C22C88604}" dt="2022-03-27T08:50:54.528" v="349"/>
          <ac:spMkLst>
            <pc:docMk/>
            <pc:sldMk cId="3258928888" sldId="879"/>
            <ac:spMk id="256" creationId="{7D623F28-AB71-402B-A50D-D802922155E3}"/>
          </ac:spMkLst>
        </pc:spChg>
        <pc:spChg chg="mod">
          <ac:chgData name="Lingfen Sun" userId="66af4469-d72a-42ee-8d32-98b727c19f1e" providerId="ADAL" clId="{9266BAD0-32B4-438C-92C0-054C22C88604}" dt="2022-03-27T08:50:54.528" v="349"/>
          <ac:spMkLst>
            <pc:docMk/>
            <pc:sldMk cId="3258928888" sldId="879"/>
            <ac:spMk id="257" creationId="{77393793-1141-4E4C-89D0-9188D9707BEC}"/>
          </ac:spMkLst>
        </pc:spChg>
        <pc:spChg chg="mod">
          <ac:chgData name="Lingfen Sun" userId="66af4469-d72a-42ee-8d32-98b727c19f1e" providerId="ADAL" clId="{9266BAD0-32B4-438C-92C0-054C22C88604}" dt="2022-03-27T08:50:54.528" v="349"/>
          <ac:spMkLst>
            <pc:docMk/>
            <pc:sldMk cId="3258928888" sldId="879"/>
            <ac:spMk id="258" creationId="{348CE28B-B1DC-4763-9494-5C8E472D1659}"/>
          </ac:spMkLst>
        </pc:spChg>
        <pc:spChg chg="mod">
          <ac:chgData name="Lingfen Sun" userId="66af4469-d72a-42ee-8d32-98b727c19f1e" providerId="ADAL" clId="{9266BAD0-32B4-438C-92C0-054C22C88604}" dt="2022-03-27T08:50:54.528" v="349"/>
          <ac:spMkLst>
            <pc:docMk/>
            <pc:sldMk cId="3258928888" sldId="879"/>
            <ac:spMk id="259" creationId="{FD02451C-C2FE-4827-A90A-248063C359D7}"/>
          </ac:spMkLst>
        </pc:spChg>
        <pc:spChg chg="mod">
          <ac:chgData name="Lingfen Sun" userId="66af4469-d72a-42ee-8d32-98b727c19f1e" providerId="ADAL" clId="{9266BAD0-32B4-438C-92C0-054C22C88604}" dt="2022-03-27T08:50:54.528" v="349"/>
          <ac:spMkLst>
            <pc:docMk/>
            <pc:sldMk cId="3258928888" sldId="879"/>
            <ac:spMk id="261" creationId="{57D52C35-BA8A-4DE6-BF3A-1B8BD3A759AF}"/>
          </ac:spMkLst>
        </pc:spChg>
        <pc:spChg chg="mod">
          <ac:chgData name="Lingfen Sun" userId="66af4469-d72a-42ee-8d32-98b727c19f1e" providerId="ADAL" clId="{9266BAD0-32B4-438C-92C0-054C22C88604}" dt="2022-03-27T08:50:54.528" v="349"/>
          <ac:spMkLst>
            <pc:docMk/>
            <pc:sldMk cId="3258928888" sldId="879"/>
            <ac:spMk id="262" creationId="{D521331C-20AA-467E-B3CD-2BDA61583585}"/>
          </ac:spMkLst>
        </pc:spChg>
        <pc:spChg chg="mod">
          <ac:chgData name="Lingfen Sun" userId="66af4469-d72a-42ee-8d32-98b727c19f1e" providerId="ADAL" clId="{9266BAD0-32B4-438C-92C0-054C22C88604}" dt="2022-03-27T08:50:54.528" v="349"/>
          <ac:spMkLst>
            <pc:docMk/>
            <pc:sldMk cId="3258928888" sldId="879"/>
            <ac:spMk id="263" creationId="{438134F7-13ED-4A04-A237-17FD7A53F2D2}"/>
          </ac:spMkLst>
        </pc:spChg>
        <pc:spChg chg="mod">
          <ac:chgData name="Lingfen Sun" userId="66af4469-d72a-42ee-8d32-98b727c19f1e" providerId="ADAL" clId="{9266BAD0-32B4-438C-92C0-054C22C88604}" dt="2022-03-27T08:50:54.528" v="349"/>
          <ac:spMkLst>
            <pc:docMk/>
            <pc:sldMk cId="3258928888" sldId="879"/>
            <ac:spMk id="264" creationId="{6989AC41-EE17-43CE-99AE-C4AAEF6DB18A}"/>
          </ac:spMkLst>
        </pc:spChg>
        <pc:spChg chg="mod">
          <ac:chgData name="Lingfen Sun" userId="66af4469-d72a-42ee-8d32-98b727c19f1e" providerId="ADAL" clId="{9266BAD0-32B4-438C-92C0-054C22C88604}" dt="2022-03-27T08:50:54.528" v="349"/>
          <ac:spMkLst>
            <pc:docMk/>
            <pc:sldMk cId="3258928888" sldId="879"/>
            <ac:spMk id="265" creationId="{0E8F841A-15D8-4479-9F49-B129A3B280E5}"/>
          </ac:spMkLst>
        </pc:spChg>
        <pc:spChg chg="mod">
          <ac:chgData name="Lingfen Sun" userId="66af4469-d72a-42ee-8d32-98b727c19f1e" providerId="ADAL" clId="{9266BAD0-32B4-438C-92C0-054C22C88604}" dt="2022-03-27T08:50:54.528" v="349"/>
          <ac:spMkLst>
            <pc:docMk/>
            <pc:sldMk cId="3258928888" sldId="879"/>
            <ac:spMk id="266" creationId="{B6BE86C5-32A2-4AE8-8D41-9E4EE20FE51A}"/>
          </ac:spMkLst>
        </pc:spChg>
        <pc:spChg chg="mod">
          <ac:chgData name="Lingfen Sun" userId="66af4469-d72a-42ee-8d32-98b727c19f1e" providerId="ADAL" clId="{9266BAD0-32B4-438C-92C0-054C22C88604}" dt="2022-03-27T08:50:54.528" v="349"/>
          <ac:spMkLst>
            <pc:docMk/>
            <pc:sldMk cId="3258928888" sldId="879"/>
            <ac:spMk id="268" creationId="{A46A0F13-C5D5-4299-B71C-E3B15522B327}"/>
          </ac:spMkLst>
        </pc:spChg>
        <pc:spChg chg="mod">
          <ac:chgData name="Lingfen Sun" userId="66af4469-d72a-42ee-8d32-98b727c19f1e" providerId="ADAL" clId="{9266BAD0-32B4-438C-92C0-054C22C88604}" dt="2022-03-27T08:50:54.528" v="349"/>
          <ac:spMkLst>
            <pc:docMk/>
            <pc:sldMk cId="3258928888" sldId="879"/>
            <ac:spMk id="269" creationId="{A020E2DA-26E6-4B6C-9484-FBE227308CAE}"/>
          </ac:spMkLst>
        </pc:spChg>
        <pc:spChg chg="mod">
          <ac:chgData name="Lingfen Sun" userId="66af4469-d72a-42ee-8d32-98b727c19f1e" providerId="ADAL" clId="{9266BAD0-32B4-438C-92C0-054C22C88604}" dt="2022-03-27T08:50:54.528" v="349"/>
          <ac:spMkLst>
            <pc:docMk/>
            <pc:sldMk cId="3258928888" sldId="879"/>
            <ac:spMk id="270" creationId="{F0B34075-D916-43D6-AEF5-32BD101C6F63}"/>
          </ac:spMkLst>
        </pc:spChg>
        <pc:spChg chg="mod">
          <ac:chgData name="Lingfen Sun" userId="66af4469-d72a-42ee-8d32-98b727c19f1e" providerId="ADAL" clId="{9266BAD0-32B4-438C-92C0-054C22C88604}" dt="2022-03-27T08:50:54.528" v="349"/>
          <ac:spMkLst>
            <pc:docMk/>
            <pc:sldMk cId="3258928888" sldId="879"/>
            <ac:spMk id="271" creationId="{B1095716-DB36-4323-A471-31437C5807E5}"/>
          </ac:spMkLst>
        </pc:spChg>
        <pc:spChg chg="mod">
          <ac:chgData name="Lingfen Sun" userId="66af4469-d72a-42ee-8d32-98b727c19f1e" providerId="ADAL" clId="{9266BAD0-32B4-438C-92C0-054C22C88604}" dt="2022-03-27T08:50:54.528" v="349"/>
          <ac:spMkLst>
            <pc:docMk/>
            <pc:sldMk cId="3258928888" sldId="879"/>
            <ac:spMk id="272" creationId="{C36A2000-96B9-48B3-BAFC-6800DD66BC6E}"/>
          </ac:spMkLst>
        </pc:spChg>
        <pc:spChg chg="mod">
          <ac:chgData name="Lingfen Sun" userId="66af4469-d72a-42ee-8d32-98b727c19f1e" providerId="ADAL" clId="{9266BAD0-32B4-438C-92C0-054C22C88604}" dt="2022-03-27T08:50:54.528" v="349"/>
          <ac:spMkLst>
            <pc:docMk/>
            <pc:sldMk cId="3258928888" sldId="879"/>
            <ac:spMk id="273" creationId="{88CA35FD-1710-4507-9982-0B66284D8913}"/>
          </ac:spMkLst>
        </pc:spChg>
        <pc:spChg chg="mod">
          <ac:chgData name="Lingfen Sun" userId="66af4469-d72a-42ee-8d32-98b727c19f1e" providerId="ADAL" clId="{9266BAD0-32B4-438C-92C0-054C22C88604}" dt="2022-03-27T08:50:54.528" v="349"/>
          <ac:spMkLst>
            <pc:docMk/>
            <pc:sldMk cId="3258928888" sldId="879"/>
            <ac:spMk id="275" creationId="{4020D4C3-5A4F-4EBB-908E-1B21ACB80B96}"/>
          </ac:spMkLst>
        </pc:spChg>
        <pc:spChg chg="mod">
          <ac:chgData name="Lingfen Sun" userId="66af4469-d72a-42ee-8d32-98b727c19f1e" providerId="ADAL" clId="{9266BAD0-32B4-438C-92C0-054C22C88604}" dt="2022-03-27T08:50:54.528" v="349"/>
          <ac:spMkLst>
            <pc:docMk/>
            <pc:sldMk cId="3258928888" sldId="879"/>
            <ac:spMk id="276" creationId="{B14ECBA1-054E-4B5F-8E6F-F0054F208CD3}"/>
          </ac:spMkLst>
        </pc:spChg>
        <pc:spChg chg="mod">
          <ac:chgData name="Lingfen Sun" userId="66af4469-d72a-42ee-8d32-98b727c19f1e" providerId="ADAL" clId="{9266BAD0-32B4-438C-92C0-054C22C88604}" dt="2022-03-27T08:50:54.528" v="349"/>
          <ac:spMkLst>
            <pc:docMk/>
            <pc:sldMk cId="3258928888" sldId="879"/>
            <ac:spMk id="277" creationId="{EC110EB5-9205-4E92-B6BB-F71F60936B78}"/>
          </ac:spMkLst>
        </pc:spChg>
        <pc:spChg chg="mod">
          <ac:chgData name="Lingfen Sun" userId="66af4469-d72a-42ee-8d32-98b727c19f1e" providerId="ADAL" clId="{9266BAD0-32B4-438C-92C0-054C22C88604}" dt="2022-03-27T08:50:54.528" v="349"/>
          <ac:spMkLst>
            <pc:docMk/>
            <pc:sldMk cId="3258928888" sldId="879"/>
            <ac:spMk id="278" creationId="{C190EC31-8E76-4E0F-85D3-79B5C1D53FF5}"/>
          </ac:spMkLst>
        </pc:spChg>
        <pc:spChg chg="mod">
          <ac:chgData name="Lingfen Sun" userId="66af4469-d72a-42ee-8d32-98b727c19f1e" providerId="ADAL" clId="{9266BAD0-32B4-438C-92C0-054C22C88604}" dt="2022-03-27T08:50:54.528" v="349"/>
          <ac:spMkLst>
            <pc:docMk/>
            <pc:sldMk cId="3258928888" sldId="879"/>
            <ac:spMk id="279" creationId="{10B76A3C-AA52-4E1C-8623-789B15BFCAE3}"/>
          </ac:spMkLst>
        </pc:spChg>
        <pc:spChg chg="mod">
          <ac:chgData name="Lingfen Sun" userId="66af4469-d72a-42ee-8d32-98b727c19f1e" providerId="ADAL" clId="{9266BAD0-32B4-438C-92C0-054C22C88604}" dt="2022-03-27T08:50:54.528" v="349"/>
          <ac:spMkLst>
            <pc:docMk/>
            <pc:sldMk cId="3258928888" sldId="879"/>
            <ac:spMk id="280" creationId="{3CBBEFC9-6763-42E6-8AFE-9F6A8CFDBBE6}"/>
          </ac:spMkLst>
        </pc:spChg>
        <pc:spChg chg="mod">
          <ac:chgData name="Lingfen Sun" userId="66af4469-d72a-42ee-8d32-98b727c19f1e" providerId="ADAL" clId="{9266BAD0-32B4-438C-92C0-054C22C88604}" dt="2022-03-27T08:50:54.528" v="349"/>
          <ac:spMkLst>
            <pc:docMk/>
            <pc:sldMk cId="3258928888" sldId="879"/>
            <ac:spMk id="282" creationId="{6B25EB3B-5C5D-417A-B3B5-8615190E75A5}"/>
          </ac:spMkLst>
        </pc:spChg>
        <pc:spChg chg="mod">
          <ac:chgData name="Lingfen Sun" userId="66af4469-d72a-42ee-8d32-98b727c19f1e" providerId="ADAL" clId="{9266BAD0-32B4-438C-92C0-054C22C88604}" dt="2022-03-27T08:50:54.528" v="349"/>
          <ac:spMkLst>
            <pc:docMk/>
            <pc:sldMk cId="3258928888" sldId="879"/>
            <ac:spMk id="283" creationId="{C4B73A13-C03A-40BA-BE11-D81D20B65FEC}"/>
          </ac:spMkLst>
        </pc:spChg>
        <pc:spChg chg="mod">
          <ac:chgData name="Lingfen Sun" userId="66af4469-d72a-42ee-8d32-98b727c19f1e" providerId="ADAL" clId="{9266BAD0-32B4-438C-92C0-054C22C88604}" dt="2022-03-27T08:50:54.528" v="349"/>
          <ac:spMkLst>
            <pc:docMk/>
            <pc:sldMk cId="3258928888" sldId="879"/>
            <ac:spMk id="284" creationId="{7B3F1F02-9F48-476A-A77E-3311553F971E}"/>
          </ac:spMkLst>
        </pc:spChg>
        <pc:spChg chg="mod">
          <ac:chgData name="Lingfen Sun" userId="66af4469-d72a-42ee-8d32-98b727c19f1e" providerId="ADAL" clId="{9266BAD0-32B4-438C-92C0-054C22C88604}" dt="2022-03-27T08:50:54.528" v="349"/>
          <ac:spMkLst>
            <pc:docMk/>
            <pc:sldMk cId="3258928888" sldId="879"/>
            <ac:spMk id="285" creationId="{9DE1246A-B3A7-4507-A1FD-B75ED5A47019}"/>
          </ac:spMkLst>
        </pc:spChg>
        <pc:spChg chg="mod">
          <ac:chgData name="Lingfen Sun" userId="66af4469-d72a-42ee-8d32-98b727c19f1e" providerId="ADAL" clId="{9266BAD0-32B4-438C-92C0-054C22C88604}" dt="2022-03-27T08:50:54.528" v="349"/>
          <ac:spMkLst>
            <pc:docMk/>
            <pc:sldMk cId="3258928888" sldId="879"/>
            <ac:spMk id="286" creationId="{9A9BCEB0-03DD-4FC1-9A25-D766F776706B}"/>
          </ac:spMkLst>
        </pc:spChg>
        <pc:spChg chg="mod">
          <ac:chgData name="Lingfen Sun" userId="66af4469-d72a-42ee-8d32-98b727c19f1e" providerId="ADAL" clId="{9266BAD0-32B4-438C-92C0-054C22C88604}" dt="2022-03-27T08:50:54.528" v="349"/>
          <ac:spMkLst>
            <pc:docMk/>
            <pc:sldMk cId="3258928888" sldId="879"/>
            <ac:spMk id="287" creationId="{3DBD3FEB-184D-4E10-8ACC-59096F025D93}"/>
          </ac:spMkLst>
        </pc:spChg>
        <pc:spChg chg="mod">
          <ac:chgData name="Lingfen Sun" userId="66af4469-d72a-42ee-8d32-98b727c19f1e" providerId="ADAL" clId="{9266BAD0-32B4-438C-92C0-054C22C88604}" dt="2022-03-27T08:50:54.528" v="349"/>
          <ac:spMkLst>
            <pc:docMk/>
            <pc:sldMk cId="3258928888" sldId="879"/>
            <ac:spMk id="289" creationId="{1710F34C-8499-4CF4-91AB-7769540AB7AF}"/>
          </ac:spMkLst>
        </pc:spChg>
        <pc:spChg chg="mod">
          <ac:chgData name="Lingfen Sun" userId="66af4469-d72a-42ee-8d32-98b727c19f1e" providerId="ADAL" clId="{9266BAD0-32B4-438C-92C0-054C22C88604}" dt="2022-03-27T08:50:54.528" v="349"/>
          <ac:spMkLst>
            <pc:docMk/>
            <pc:sldMk cId="3258928888" sldId="879"/>
            <ac:spMk id="290" creationId="{84E97BEC-D653-42DE-BF02-3D3AA4B1F5F6}"/>
          </ac:spMkLst>
        </pc:spChg>
        <pc:spChg chg="mod">
          <ac:chgData name="Lingfen Sun" userId="66af4469-d72a-42ee-8d32-98b727c19f1e" providerId="ADAL" clId="{9266BAD0-32B4-438C-92C0-054C22C88604}" dt="2022-03-27T08:50:54.528" v="349"/>
          <ac:spMkLst>
            <pc:docMk/>
            <pc:sldMk cId="3258928888" sldId="879"/>
            <ac:spMk id="291" creationId="{A59FD86E-89A5-46BE-BF83-E2873BF00521}"/>
          </ac:spMkLst>
        </pc:spChg>
        <pc:spChg chg="mod">
          <ac:chgData name="Lingfen Sun" userId="66af4469-d72a-42ee-8d32-98b727c19f1e" providerId="ADAL" clId="{9266BAD0-32B4-438C-92C0-054C22C88604}" dt="2022-03-27T08:50:54.528" v="349"/>
          <ac:spMkLst>
            <pc:docMk/>
            <pc:sldMk cId="3258928888" sldId="879"/>
            <ac:spMk id="292" creationId="{36BFA3D5-4060-4725-9A2A-4633EEA7ED8F}"/>
          </ac:spMkLst>
        </pc:spChg>
        <pc:spChg chg="mod">
          <ac:chgData name="Lingfen Sun" userId="66af4469-d72a-42ee-8d32-98b727c19f1e" providerId="ADAL" clId="{9266BAD0-32B4-438C-92C0-054C22C88604}" dt="2022-03-27T08:50:54.528" v="349"/>
          <ac:spMkLst>
            <pc:docMk/>
            <pc:sldMk cId="3258928888" sldId="879"/>
            <ac:spMk id="293" creationId="{4CC370BC-B782-4DE2-9742-E9BC3D3DA29E}"/>
          </ac:spMkLst>
        </pc:spChg>
        <pc:spChg chg="mod">
          <ac:chgData name="Lingfen Sun" userId="66af4469-d72a-42ee-8d32-98b727c19f1e" providerId="ADAL" clId="{9266BAD0-32B4-438C-92C0-054C22C88604}" dt="2022-03-27T08:50:54.528" v="349"/>
          <ac:spMkLst>
            <pc:docMk/>
            <pc:sldMk cId="3258928888" sldId="879"/>
            <ac:spMk id="294" creationId="{12160767-15A8-4A0A-9D04-E10D3A706239}"/>
          </ac:spMkLst>
        </pc:spChg>
        <pc:spChg chg="mod">
          <ac:chgData name="Lingfen Sun" userId="66af4469-d72a-42ee-8d32-98b727c19f1e" providerId="ADAL" clId="{9266BAD0-32B4-438C-92C0-054C22C88604}" dt="2022-03-27T08:50:54.528" v="349"/>
          <ac:spMkLst>
            <pc:docMk/>
            <pc:sldMk cId="3258928888" sldId="879"/>
            <ac:spMk id="296" creationId="{B7C2A912-682D-407B-BFEC-AA9561A7E858}"/>
          </ac:spMkLst>
        </pc:spChg>
        <pc:spChg chg="mod">
          <ac:chgData name="Lingfen Sun" userId="66af4469-d72a-42ee-8d32-98b727c19f1e" providerId="ADAL" clId="{9266BAD0-32B4-438C-92C0-054C22C88604}" dt="2022-03-27T08:50:54.528" v="349"/>
          <ac:spMkLst>
            <pc:docMk/>
            <pc:sldMk cId="3258928888" sldId="879"/>
            <ac:spMk id="297" creationId="{2A2B7D18-62AE-4E62-9D5D-ED355C025B25}"/>
          </ac:spMkLst>
        </pc:spChg>
        <pc:spChg chg="mod">
          <ac:chgData name="Lingfen Sun" userId="66af4469-d72a-42ee-8d32-98b727c19f1e" providerId="ADAL" clId="{9266BAD0-32B4-438C-92C0-054C22C88604}" dt="2022-03-27T08:50:54.528" v="349"/>
          <ac:spMkLst>
            <pc:docMk/>
            <pc:sldMk cId="3258928888" sldId="879"/>
            <ac:spMk id="298" creationId="{E5A44471-D43B-4A63-8F83-CB57FE5C14D8}"/>
          </ac:spMkLst>
        </pc:spChg>
        <pc:spChg chg="mod">
          <ac:chgData name="Lingfen Sun" userId="66af4469-d72a-42ee-8d32-98b727c19f1e" providerId="ADAL" clId="{9266BAD0-32B4-438C-92C0-054C22C88604}" dt="2022-03-27T08:50:54.528" v="349"/>
          <ac:spMkLst>
            <pc:docMk/>
            <pc:sldMk cId="3258928888" sldId="879"/>
            <ac:spMk id="299" creationId="{4B5BD8DE-BC1C-4489-BD66-B0609C2EA7FC}"/>
          </ac:spMkLst>
        </pc:spChg>
        <pc:spChg chg="mod">
          <ac:chgData name="Lingfen Sun" userId="66af4469-d72a-42ee-8d32-98b727c19f1e" providerId="ADAL" clId="{9266BAD0-32B4-438C-92C0-054C22C88604}" dt="2022-03-27T08:50:54.528" v="349"/>
          <ac:spMkLst>
            <pc:docMk/>
            <pc:sldMk cId="3258928888" sldId="879"/>
            <ac:spMk id="300" creationId="{4ED13A51-5319-49E4-8F10-0C147CA7B1F1}"/>
          </ac:spMkLst>
        </pc:spChg>
        <pc:spChg chg="mod">
          <ac:chgData name="Lingfen Sun" userId="66af4469-d72a-42ee-8d32-98b727c19f1e" providerId="ADAL" clId="{9266BAD0-32B4-438C-92C0-054C22C88604}" dt="2022-03-27T08:50:54.528" v="349"/>
          <ac:spMkLst>
            <pc:docMk/>
            <pc:sldMk cId="3258928888" sldId="879"/>
            <ac:spMk id="301" creationId="{FDFB89EB-7600-403B-AF7A-3DDBE075C055}"/>
          </ac:spMkLst>
        </pc:spChg>
        <pc:spChg chg="mod">
          <ac:chgData name="Lingfen Sun" userId="66af4469-d72a-42ee-8d32-98b727c19f1e" providerId="ADAL" clId="{9266BAD0-32B4-438C-92C0-054C22C88604}" dt="2022-03-27T08:50:54.528" v="349"/>
          <ac:spMkLst>
            <pc:docMk/>
            <pc:sldMk cId="3258928888" sldId="879"/>
            <ac:spMk id="303" creationId="{14142A04-EEE1-46E2-9C84-3AB8550CC01B}"/>
          </ac:spMkLst>
        </pc:spChg>
        <pc:spChg chg="mod">
          <ac:chgData name="Lingfen Sun" userId="66af4469-d72a-42ee-8d32-98b727c19f1e" providerId="ADAL" clId="{9266BAD0-32B4-438C-92C0-054C22C88604}" dt="2022-03-27T08:50:54.528" v="349"/>
          <ac:spMkLst>
            <pc:docMk/>
            <pc:sldMk cId="3258928888" sldId="879"/>
            <ac:spMk id="304" creationId="{504A8DD2-EE0F-4A09-B6BA-2DE24881616D}"/>
          </ac:spMkLst>
        </pc:spChg>
        <pc:spChg chg="mod">
          <ac:chgData name="Lingfen Sun" userId="66af4469-d72a-42ee-8d32-98b727c19f1e" providerId="ADAL" clId="{9266BAD0-32B4-438C-92C0-054C22C88604}" dt="2022-03-27T08:50:54.528" v="349"/>
          <ac:spMkLst>
            <pc:docMk/>
            <pc:sldMk cId="3258928888" sldId="879"/>
            <ac:spMk id="305" creationId="{12ACF242-3832-4D5A-8F6A-16F44F020729}"/>
          </ac:spMkLst>
        </pc:spChg>
        <pc:spChg chg="mod">
          <ac:chgData name="Lingfen Sun" userId="66af4469-d72a-42ee-8d32-98b727c19f1e" providerId="ADAL" clId="{9266BAD0-32B4-438C-92C0-054C22C88604}" dt="2022-03-27T08:50:54.528" v="349"/>
          <ac:spMkLst>
            <pc:docMk/>
            <pc:sldMk cId="3258928888" sldId="879"/>
            <ac:spMk id="306" creationId="{47CAF58B-A1CC-47C0-B803-9E7D99F9EB59}"/>
          </ac:spMkLst>
        </pc:spChg>
        <pc:spChg chg="mod">
          <ac:chgData name="Lingfen Sun" userId="66af4469-d72a-42ee-8d32-98b727c19f1e" providerId="ADAL" clId="{9266BAD0-32B4-438C-92C0-054C22C88604}" dt="2022-03-27T08:50:54.528" v="349"/>
          <ac:spMkLst>
            <pc:docMk/>
            <pc:sldMk cId="3258928888" sldId="879"/>
            <ac:spMk id="307" creationId="{7B45FCBB-F24F-4E9F-975A-C7485E9EAE51}"/>
          </ac:spMkLst>
        </pc:spChg>
        <pc:spChg chg="mod">
          <ac:chgData name="Lingfen Sun" userId="66af4469-d72a-42ee-8d32-98b727c19f1e" providerId="ADAL" clId="{9266BAD0-32B4-438C-92C0-054C22C88604}" dt="2022-03-27T08:50:54.528" v="349"/>
          <ac:spMkLst>
            <pc:docMk/>
            <pc:sldMk cId="3258928888" sldId="879"/>
            <ac:spMk id="308" creationId="{4D71B5E0-30BE-4448-9150-01E6307BC42A}"/>
          </ac:spMkLst>
        </pc:spChg>
        <pc:spChg chg="mod">
          <ac:chgData name="Lingfen Sun" userId="66af4469-d72a-42ee-8d32-98b727c19f1e" providerId="ADAL" clId="{9266BAD0-32B4-438C-92C0-054C22C88604}" dt="2022-03-27T08:50:54.528" v="349"/>
          <ac:spMkLst>
            <pc:docMk/>
            <pc:sldMk cId="3258928888" sldId="879"/>
            <ac:spMk id="310" creationId="{58F165E4-1E78-4F89-BC07-92B4D1C01361}"/>
          </ac:spMkLst>
        </pc:spChg>
        <pc:spChg chg="mod">
          <ac:chgData name="Lingfen Sun" userId="66af4469-d72a-42ee-8d32-98b727c19f1e" providerId="ADAL" clId="{9266BAD0-32B4-438C-92C0-054C22C88604}" dt="2022-03-27T08:50:54.528" v="349"/>
          <ac:spMkLst>
            <pc:docMk/>
            <pc:sldMk cId="3258928888" sldId="879"/>
            <ac:spMk id="311" creationId="{D1E4671D-7E7F-4F15-9313-403B0AEE5A36}"/>
          </ac:spMkLst>
        </pc:spChg>
        <pc:spChg chg="mod">
          <ac:chgData name="Lingfen Sun" userId="66af4469-d72a-42ee-8d32-98b727c19f1e" providerId="ADAL" clId="{9266BAD0-32B4-438C-92C0-054C22C88604}" dt="2022-03-27T08:50:54.528" v="349"/>
          <ac:spMkLst>
            <pc:docMk/>
            <pc:sldMk cId="3258928888" sldId="879"/>
            <ac:spMk id="312" creationId="{141D203A-4FFA-4154-A962-A6022BD6DC33}"/>
          </ac:spMkLst>
        </pc:spChg>
        <pc:spChg chg="mod">
          <ac:chgData name="Lingfen Sun" userId="66af4469-d72a-42ee-8d32-98b727c19f1e" providerId="ADAL" clId="{9266BAD0-32B4-438C-92C0-054C22C88604}" dt="2022-03-27T08:50:54.528" v="349"/>
          <ac:spMkLst>
            <pc:docMk/>
            <pc:sldMk cId="3258928888" sldId="879"/>
            <ac:spMk id="313" creationId="{474A5230-F4EA-4287-B5B9-68C3A217B42E}"/>
          </ac:spMkLst>
        </pc:spChg>
        <pc:spChg chg="mod">
          <ac:chgData name="Lingfen Sun" userId="66af4469-d72a-42ee-8d32-98b727c19f1e" providerId="ADAL" clId="{9266BAD0-32B4-438C-92C0-054C22C88604}" dt="2022-03-27T08:50:54.528" v="349"/>
          <ac:spMkLst>
            <pc:docMk/>
            <pc:sldMk cId="3258928888" sldId="879"/>
            <ac:spMk id="314" creationId="{AD30083C-C0A3-409C-BEB2-3A6A35F68C77}"/>
          </ac:spMkLst>
        </pc:spChg>
        <pc:spChg chg="mod">
          <ac:chgData name="Lingfen Sun" userId="66af4469-d72a-42ee-8d32-98b727c19f1e" providerId="ADAL" clId="{9266BAD0-32B4-438C-92C0-054C22C88604}" dt="2022-03-27T08:50:54.528" v="349"/>
          <ac:spMkLst>
            <pc:docMk/>
            <pc:sldMk cId="3258928888" sldId="879"/>
            <ac:spMk id="315" creationId="{9C2927B7-2936-40A9-8AC9-69765DCFC42D}"/>
          </ac:spMkLst>
        </pc:spChg>
        <pc:spChg chg="mod">
          <ac:chgData name="Lingfen Sun" userId="66af4469-d72a-42ee-8d32-98b727c19f1e" providerId="ADAL" clId="{9266BAD0-32B4-438C-92C0-054C22C88604}" dt="2022-03-27T08:50:54.528" v="349"/>
          <ac:spMkLst>
            <pc:docMk/>
            <pc:sldMk cId="3258928888" sldId="879"/>
            <ac:spMk id="317" creationId="{F111CFDF-283D-486C-8786-EE42CA448D7B}"/>
          </ac:spMkLst>
        </pc:spChg>
        <pc:spChg chg="mod">
          <ac:chgData name="Lingfen Sun" userId="66af4469-d72a-42ee-8d32-98b727c19f1e" providerId="ADAL" clId="{9266BAD0-32B4-438C-92C0-054C22C88604}" dt="2022-03-27T08:50:54.528" v="349"/>
          <ac:spMkLst>
            <pc:docMk/>
            <pc:sldMk cId="3258928888" sldId="879"/>
            <ac:spMk id="318" creationId="{04C7A98D-1DD4-448A-BD6B-48189BEDDD68}"/>
          </ac:spMkLst>
        </pc:spChg>
        <pc:spChg chg="mod">
          <ac:chgData name="Lingfen Sun" userId="66af4469-d72a-42ee-8d32-98b727c19f1e" providerId="ADAL" clId="{9266BAD0-32B4-438C-92C0-054C22C88604}" dt="2022-03-27T08:50:54.528" v="349"/>
          <ac:spMkLst>
            <pc:docMk/>
            <pc:sldMk cId="3258928888" sldId="879"/>
            <ac:spMk id="319" creationId="{D728063E-BC40-4945-AAF3-BAE6E87D385A}"/>
          </ac:spMkLst>
        </pc:spChg>
        <pc:spChg chg="mod">
          <ac:chgData name="Lingfen Sun" userId="66af4469-d72a-42ee-8d32-98b727c19f1e" providerId="ADAL" clId="{9266BAD0-32B4-438C-92C0-054C22C88604}" dt="2022-03-27T08:50:54.528" v="349"/>
          <ac:spMkLst>
            <pc:docMk/>
            <pc:sldMk cId="3258928888" sldId="879"/>
            <ac:spMk id="320" creationId="{9E5BC629-171C-4C9F-AA39-27ECEF5E55DF}"/>
          </ac:spMkLst>
        </pc:spChg>
        <pc:spChg chg="mod">
          <ac:chgData name="Lingfen Sun" userId="66af4469-d72a-42ee-8d32-98b727c19f1e" providerId="ADAL" clId="{9266BAD0-32B4-438C-92C0-054C22C88604}" dt="2022-03-27T08:50:54.528" v="349"/>
          <ac:spMkLst>
            <pc:docMk/>
            <pc:sldMk cId="3258928888" sldId="879"/>
            <ac:spMk id="321" creationId="{B191D0CA-78A1-41FB-8FC8-6FEB44B0180F}"/>
          </ac:spMkLst>
        </pc:spChg>
        <pc:spChg chg="mod">
          <ac:chgData name="Lingfen Sun" userId="66af4469-d72a-42ee-8d32-98b727c19f1e" providerId="ADAL" clId="{9266BAD0-32B4-438C-92C0-054C22C88604}" dt="2022-03-27T08:50:54.528" v="349"/>
          <ac:spMkLst>
            <pc:docMk/>
            <pc:sldMk cId="3258928888" sldId="879"/>
            <ac:spMk id="322" creationId="{BB799A44-CF94-48FB-B18A-0F8D343329DF}"/>
          </ac:spMkLst>
        </pc:spChg>
        <pc:spChg chg="mod">
          <ac:chgData name="Lingfen Sun" userId="66af4469-d72a-42ee-8d32-98b727c19f1e" providerId="ADAL" clId="{9266BAD0-32B4-438C-92C0-054C22C88604}" dt="2022-03-27T08:50:54.528" v="349"/>
          <ac:spMkLst>
            <pc:docMk/>
            <pc:sldMk cId="3258928888" sldId="879"/>
            <ac:spMk id="324" creationId="{80DA161F-E082-4A98-9627-9E9864B5CA93}"/>
          </ac:spMkLst>
        </pc:spChg>
        <pc:spChg chg="mod">
          <ac:chgData name="Lingfen Sun" userId="66af4469-d72a-42ee-8d32-98b727c19f1e" providerId="ADAL" clId="{9266BAD0-32B4-438C-92C0-054C22C88604}" dt="2022-03-27T08:50:54.528" v="349"/>
          <ac:spMkLst>
            <pc:docMk/>
            <pc:sldMk cId="3258928888" sldId="879"/>
            <ac:spMk id="326" creationId="{3B1D5566-0710-4B11-90C1-4BE38FAFB495}"/>
          </ac:spMkLst>
        </pc:spChg>
        <pc:spChg chg="mod">
          <ac:chgData name="Lingfen Sun" userId="66af4469-d72a-42ee-8d32-98b727c19f1e" providerId="ADAL" clId="{9266BAD0-32B4-438C-92C0-054C22C88604}" dt="2022-03-27T08:50:54.528" v="349"/>
          <ac:spMkLst>
            <pc:docMk/>
            <pc:sldMk cId="3258928888" sldId="879"/>
            <ac:spMk id="327" creationId="{D4906DE1-7566-4D3A-86FD-46C6E5DE366F}"/>
          </ac:spMkLst>
        </pc:spChg>
        <pc:spChg chg="mod">
          <ac:chgData name="Lingfen Sun" userId="66af4469-d72a-42ee-8d32-98b727c19f1e" providerId="ADAL" clId="{9266BAD0-32B4-438C-92C0-054C22C88604}" dt="2022-03-27T08:50:54.528" v="349"/>
          <ac:spMkLst>
            <pc:docMk/>
            <pc:sldMk cId="3258928888" sldId="879"/>
            <ac:spMk id="328" creationId="{8054852A-250C-4CD3-AE38-19A6A09DEB62}"/>
          </ac:spMkLst>
        </pc:spChg>
        <pc:spChg chg="mod">
          <ac:chgData name="Lingfen Sun" userId="66af4469-d72a-42ee-8d32-98b727c19f1e" providerId="ADAL" clId="{9266BAD0-32B4-438C-92C0-054C22C88604}" dt="2022-03-27T08:50:54.528" v="349"/>
          <ac:spMkLst>
            <pc:docMk/>
            <pc:sldMk cId="3258928888" sldId="879"/>
            <ac:spMk id="329" creationId="{62575606-60EC-4B89-8153-C1F8575B526E}"/>
          </ac:spMkLst>
        </pc:spChg>
        <pc:spChg chg="mod">
          <ac:chgData name="Lingfen Sun" userId="66af4469-d72a-42ee-8d32-98b727c19f1e" providerId="ADAL" clId="{9266BAD0-32B4-438C-92C0-054C22C88604}" dt="2022-03-27T08:50:54.528" v="349"/>
          <ac:spMkLst>
            <pc:docMk/>
            <pc:sldMk cId="3258928888" sldId="879"/>
            <ac:spMk id="330" creationId="{380999BE-39A9-4FE8-BFF2-149F78A872A8}"/>
          </ac:spMkLst>
        </pc:spChg>
        <pc:spChg chg="mod">
          <ac:chgData name="Lingfen Sun" userId="66af4469-d72a-42ee-8d32-98b727c19f1e" providerId="ADAL" clId="{9266BAD0-32B4-438C-92C0-054C22C88604}" dt="2022-03-27T08:50:54.528" v="349"/>
          <ac:spMkLst>
            <pc:docMk/>
            <pc:sldMk cId="3258928888" sldId="879"/>
            <ac:spMk id="331" creationId="{E4775C0F-A1E4-4168-8BCA-25C67A9A57CD}"/>
          </ac:spMkLst>
        </pc:spChg>
        <pc:spChg chg="mod">
          <ac:chgData name="Lingfen Sun" userId="66af4469-d72a-42ee-8d32-98b727c19f1e" providerId="ADAL" clId="{9266BAD0-32B4-438C-92C0-054C22C88604}" dt="2022-03-27T08:50:54.528" v="349"/>
          <ac:spMkLst>
            <pc:docMk/>
            <pc:sldMk cId="3258928888" sldId="879"/>
            <ac:spMk id="333" creationId="{2AE5A99D-3BC6-42F1-A18B-1DCEE5286EAA}"/>
          </ac:spMkLst>
        </pc:spChg>
        <pc:spChg chg="mod">
          <ac:chgData name="Lingfen Sun" userId="66af4469-d72a-42ee-8d32-98b727c19f1e" providerId="ADAL" clId="{9266BAD0-32B4-438C-92C0-054C22C88604}" dt="2022-03-27T08:50:54.528" v="349"/>
          <ac:spMkLst>
            <pc:docMk/>
            <pc:sldMk cId="3258928888" sldId="879"/>
            <ac:spMk id="334" creationId="{E597E2D9-275E-4D03-A41F-BB1C4F8ED3B6}"/>
          </ac:spMkLst>
        </pc:spChg>
        <pc:spChg chg="mod">
          <ac:chgData name="Lingfen Sun" userId="66af4469-d72a-42ee-8d32-98b727c19f1e" providerId="ADAL" clId="{9266BAD0-32B4-438C-92C0-054C22C88604}" dt="2022-03-27T08:50:54.528" v="349"/>
          <ac:spMkLst>
            <pc:docMk/>
            <pc:sldMk cId="3258928888" sldId="879"/>
            <ac:spMk id="335" creationId="{613097EC-97C3-48DB-96D0-82EBABFA5F20}"/>
          </ac:spMkLst>
        </pc:spChg>
        <pc:spChg chg="mod">
          <ac:chgData name="Lingfen Sun" userId="66af4469-d72a-42ee-8d32-98b727c19f1e" providerId="ADAL" clId="{9266BAD0-32B4-438C-92C0-054C22C88604}" dt="2022-03-27T08:50:54.528" v="349"/>
          <ac:spMkLst>
            <pc:docMk/>
            <pc:sldMk cId="3258928888" sldId="879"/>
            <ac:spMk id="336" creationId="{F91E63BB-3699-42DF-9E2C-6C6F3DD1896E}"/>
          </ac:spMkLst>
        </pc:spChg>
        <pc:spChg chg="mod">
          <ac:chgData name="Lingfen Sun" userId="66af4469-d72a-42ee-8d32-98b727c19f1e" providerId="ADAL" clId="{9266BAD0-32B4-438C-92C0-054C22C88604}" dt="2022-03-27T08:50:54.528" v="349"/>
          <ac:spMkLst>
            <pc:docMk/>
            <pc:sldMk cId="3258928888" sldId="879"/>
            <ac:spMk id="337" creationId="{217B6B89-DCAB-40A4-969F-E065512352C6}"/>
          </ac:spMkLst>
        </pc:spChg>
        <pc:spChg chg="mod">
          <ac:chgData name="Lingfen Sun" userId="66af4469-d72a-42ee-8d32-98b727c19f1e" providerId="ADAL" clId="{9266BAD0-32B4-438C-92C0-054C22C88604}" dt="2022-03-27T08:50:54.528" v="349"/>
          <ac:spMkLst>
            <pc:docMk/>
            <pc:sldMk cId="3258928888" sldId="879"/>
            <ac:spMk id="338" creationId="{5DE17743-011D-4291-A28C-97596E429CF2}"/>
          </ac:spMkLst>
        </pc:spChg>
        <pc:spChg chg="mod">
          <ac:chgData name="Lingfen Sun" userId="66af4469-d72a-42ee-8d32-98b727c19f1e" providerId="ADAL" clId="{9266BAD0-32B4-438C-92C0-054C22C88604}" dt="2022-03-27T08:50:54.528" v="349"/>
          <ac:spMkLst>
            <pc:docMk/>
            <pc:sldMk cId="3258928888" sldId="879"/>
            <ac:spMk id="339" creationId="{74DCE79D-AC23-420E-A38D-B710770E05FD}"/>
          </ac:spMkLst>
        </pc:spChg>
        <pc:spChg chg="mod">
          <ac:chgData name="Lingfen Sun" userId="66af4469-d72a-42ee-8d32-98b727c19f1e" providerId="ADAL" clId="{9266BAD0-32B4-438C-92C0-054C22C88604}" dt="2022-03-27T08:50:54.528" v="349"/>
          <ac:spMkLst>
            <pc:docMk/>
            <pc:sldMk cId="3258928888" sldId="879"/>
            <ac:spMk id="343" creationId="{70229A5B-949E-4543-ABB3-0BC13FFC60E1}"/>
          </ac:spMkLst>
        </pc:spChg>
        <pc:spChg chg="mod">
          <ac:chgData name="Lingfen Sun" userId="66af4469-d72a-42ee-8d32-98b727c19f1e" providerId="ADAL" clId="{9266BAD0-32B4-438C-92C0-054C22C88604}" dt="2022-03-27T08:50:54.528" v="349"/>
          <ac:spMkLst>
            <pc:docMk/>
            <pc:sldMk cId="3258928888" sldId="879"/>
            <ac:spMk id="344" creationId="{5D711FB3-3188-4815-8B07-35FE00E38639}"/>
          </ac:spMkLst>
        </pc:spChg>
        <pc:spChg chg="mod">
          <ac:chgData name="Lingfen Sun" userId="66af4469-d72a-42ee-8d32-98b727c19f1e" providerId="ADAL" clId="{9266BAD0-32B4-438C-92C0-054C22C88604}" dt="2022-03-27T08:50:54.528" v="349"/>
          <ac:spMkLst>
            <pc:docMk/>
            <pc:sldMk cId="3258928888" sldId="879"/>
            <ac:spMk id="345" creationId="{C4200C16-9F7A-4916-BCC0-B1B986CB748E}"/>
          </ac:spMkLst>
        </pc:spChg>
        <pc:spChg chg="mod">
          <ac:chgData name="Lingfen Sun" userId="66af4469-d72a-42ee-8d32-98b727c19f1e" providerId="ADAL" clId="{9266BAD0-32B4-438C-92C0-054C22C88604}" dt="2022-03-27T08:50:54.528" v="349"/>
          <ac:spMkLst>
            <pc:docMk/>
            <pc:sldMk cId="3258928888" sldId="879"/>
            <ac:spMk id="346" creationId="{524D33DC-F7EF-4206-B960-9CE2B2BAE1F2}"/>
          </ac:spMkLst>
        </pc:spChg>
        <pc:spChg chg="mod">
          <ac:chgData name="Lingfen Sun" userId="66af4469-d72a-42ee-8d32-98b727c19f1e" providerId="ADAL" clId="{9266BAD0-32B4-438C-92C0-054C22C88604}" dt="2022-03-27T08:50:54.528" v="349"/>
          <ac:spMkLst>
            <pc:docMk/>
            <pc:sldMk cId="3258928888" sldId="879"/>
            <ac:spMk id="347" creationId="{69526381-F60D-464A-BB2D-022F4764837A}"/>
          </ac:spMkLst>
        </pc:spChg>
        <pc:spChg chg="mod">
          <ac:chgData name="Lingfen Sun" userId="66af4469-d72a-42ee-8d32-98b727c19f1e" providerId="ADAL" clId="{9266BAD0-32B4-438C-92C0-054C22C88604}" dt="2022-03-27T08:50:54.528" v="349"/>
          <ac:spMkLst>
            <pc:docMk/>
            <pc:sldMk cId="3258928888" sldId="879"/>
            <ac:spMk id="348" creationId="{7CC0C2A6-D91E-487E-BB4B-7ADF40FC0CB4}"/>
          </ac:spMkLst>
        </pc:spChg>
        <pc:spChg chg="mod">
          <ac:chgData name="Lingfen Sun" userId="66af4469-d72a-42ee-8d32-98b727c19f1e" providerId="ADAL" clId="{9266BAD0-32B4-438C-92C0-054C22C88604}" dt="2022-03-27T08:50:54.528" v="349"/>
          <ac:spMkLst>
            <pc:docMk/>
            <pc:sldMk cId="3258928888" sldId="879"/>
            <ac:spMk id="349" creationId="{89EC421D-7A1B-4594-9FD7-8B449E85FB70}"/>
          </ac:spMkLst>
        </pc:spChg>
        <pc:spChg chg="mod">
          <ac:chgData name="Lingfen Sun" userId="66af4469-d72a-42ee-8d32-98b727c19f1e" providerId="ADAL" clId="{9266BAD0-32B4-438C-92C0-054C22C88604}" dt="2022-03-27T08:50:54.528" v="349"/>
          <ac:spMkLst>
            <pc:docMk/>
            <pc:sldMk cId="3258928888" sldId="879"/>
            <ac:spMk id="353" creationId="{474A9FE8-E27D-433E-9C46-226CA3329F25}"/>
          </ac:spMkLst>
        </pc:spChg>
        <pc:spChg chg="mod">
          <ac:chgData name="Lingfen Sun" userId="66af4469-d72a-42ee-8d32-98b727c19f1e" providerId="ADAL" clId="{9266BAD0-32B4-438C-92C0-054C22C88604}" dt="2022-03-27T08:50:54.528" v="349"/>
          <ac:spMkLst>
            <pc:docMk/>
            <pc:sldMk cId="3258928888" sldId="879"/>
            <ac:spMk id="354" creationId="{F7EDF67E-6744-470B-BB51-BEC204AC06BB}"/>
          </ac:spMkLst>
        </pc:spChg>
        <pc:spChg chg="mod">
          <ac:chgData name="Lingfen Sun" userId="66af4469-d72a-42ee-8d32-98b727c19f1e" providerId="ADAL" clId="{9266BAD0-32B4-438C-92C0-054C22C88604}" dt="2022-03-27T08:50:54.528" v="349"/>
          <ac:spMkLst>
            <pc:docMk/>
            <pc:sldMk cId="3258928888" sldId="879"/>
            <ac:spMk id="355" creationId="{3CA2660B-9F47-4728-9951-85ED844B7924}"/>
          </ac:spMkLst>
        </pc:spChg>
        <pc:spChg chg="mod">
          <ac:chgData name="Lingfen Sun" userId="66af4469-d72a-42ee-8d32-98b727c19f1e" providerId="ADAL" clId="{9266BAD0-32B4-438C-92C0-054C22C88604}" dt="2022-03-27T08:50:54.528" v="349"/>
          <ac:spMkLst>
            <pc:docMk/>
            <pc:sldMk cId="3258928888" sldId="879"/>
            <ac:spMk id="356" creationId="{31791397-DCFF-4AC7-B803-9238FDA73E5C}"/>
          </ac:spMkLst>
        </pc:spChg>
        <pc:spChg chg="mod">
          <ac:chgData name="Lingfen Sun" userId="66af4469-d72a-42ee-8d32-98b727c19f1e" providerId="ADAL" clId="{9266BAD0-32B4-438C-92C0-054C22C88604}" dt="2022-03-27T08:50:54.528" v="349"/>
          <ac:spMkLst>
            <pc:docMk/>
            <pc:sldMk cId="3258928888" sldId="879"/>
            <ac:spMk id="357" creationId="{5E56F202-7472-4CC9-9661-5A8601DCE6F0}"/>
          </ac:spMkLst>
        </pc:spChg>
        <pc:spChg chg="mod">
          <ac:chgData name="Lingfen Sun" userId="66af4469-d72a-42ee-8d32-98b727c19f1e" providerId="ADAL" clId="{9266BAD0-32B4-438C-92C0-054C22C88604}" dt="2022-03-27T08:50:54.528" v="349"/>
          <ac:spMkLst>
            <pc:docMk/>
            <pc:sldMk cId="3258928888" sldId="879"/>
            <ac:spMk id="358" creationId="{E9406A39-B7CE-4B98-8349-6F946A3FAB6C}"/>
          </ac:spMkLst>
        </pc:spChg>
        <pc:spChg chg="mod">
          <ac:chgData name="Lingfen Sun" userId="66af4469-d72a-42ee-8d32-98b727c19f1e" providerId="ADAL" clId="{9266BAD0-32B4-438C-92C0-054C22C88604}" dt="2022-03-27T08:50:54.528" v="349"/>
          <ac:spMkLst>
            <pc:docMk/>
            <pc:sldMk cId="3258928888" sldId="879"/>
            <ac:spMk id="359" creationId="{48850B2F-EB92-47DC-BDB6-623CB2137683}"/>
          </ac:spMkLst>
        </pc:spChg>
        <pc:spChg chg="mod">
          <ac:chgData name="Lingfen Sun" userId="66af4469-d72a-42ee-8d32-98b727c19f1e" providerId="ADAL" clId="{9266BAD0-32B4-438C-92C0-054C22C88604}" dt="2022-03-27T08:50:54.528" v="349"/>
          <ac:spMkLst>
            <pc:docMk/>
            <pc:sldMk cId="3258928888" sldId="879"/>
            <ac:spMk id="363" creationId="{1F41827D-F07E-42C3-8618-5605521D47E6}"/>
          </ac:spMkLst>
        </pc:spChg>
        <pc:spChg chg="mod">
          <ac:chgData name="Lingfen Sun" userId="66af4469-d72a-42ee-8d32-98b727c19f1e" providerId="ADAL" clId="{9266BAD0-32B4-438C-92C0-054C22C88604}" dt="2022-03-27T08:50:54.528" v="349"/>
          <ac:spMkLst>
            <pc:docMk/>
            <pc:sldMk cId="3258928888" sldId="879"/>
            <ac:spMk id="364" creationId="{CA21EEC8-3272-4385-8FA1-7ECF4A79B717}"/>
          </ac:spMkLst>
        </pc:spChg>
        <pc:spChg chg="mod">
          <ac:chgData name="Lingfen Sun" userId="66af4469-d72a-42ee-8d32-98b727c19f1e" providerId="ADAL" clId="{9266BAD0-32B4-438C-92C0-054C22C88604}" dt="2022-03-27T08:50:54.528" v="349"/>
          <ac:spMkLst>
            <pc:docMk/>
            <pc:sldMk cId="3258928888" sldId="879"/>
            <ac:spMk id="365" creationId="{8599CEC8-5FAF-4C97-8A61-1BC77CD8985A}"/>
          </ac:spMkLst>
        </pc:spChg>
        <pc:spChg chg="mod">
          <ac:chgData name="Lingfen Sun" userId="66af4469-d72a-42ee-8d32-98b727c19f1e" providerId="ADAL" clId="{9266BAD0-32B4-438C-92C0-054C22C88604}" dt="2022-03-27T08:50:54.528" v="349"/>
          <ac:spMkLst>
            <pc:docMk/>
            <pc:sldMk cId="3258928888" sldId="879"/>
            <ac:spMk id="366" creationId="{9B979566-06B8-4041-B8E6-DAA57898D298}"/>
          </ac:spMkLst>
        </pc:spChg>
        <pc:spChg chg="mod">
          <ac:chgData name="Lingfen Sun" userId="66af4469-d72a-42ee-8d32-98b727c19f1e" providerId="ADAL" clId="{9266BAD0-32B4-438C-92C0-054C22C88604}" dt="2022-03-27T08:50:54.528" v="349"/>
          <ac:spMkLst>
            <pc:docMk/>
            <pc:sldMk cId="3258928888" sldId="879"/>
            <ac:spMk id="367" creationId="{A7F4607D-8EB2-4307-8EDA-5C8193E0BB76}"/>
          </ac:spMkLst>
        </pc:spChg>
        <pc:spChg chg="mod">
          <ac:chgData name="Lingfen Sun" userId="66af4469-d72a-42ee-8d32-98b727c19f1e" providerId="ADAL" clId="{9266BAD0-32B4-438C-92C0-054C22C88604}" dt="2022-03-27T08:50:54.528" v="349"/>
          <ac:spMkLst>
            <pc:docMk/>
            <pc:sldMk cId="3258928888" sldId="879"/>
            <ac:spMk id="368" creationId="{66D84735-2D47-41EF-8847-A5C27539BE01}"/>
          </ac:spMkLst>
        </pc:spChg>
        <pc:spChg chg="mod">
          <ac:chgData name="Lingfen Sun" userId="66af4469-d72a-42ee-8d32-98b727c19f1e" providerId="ADAL" clId="{9266BAD0-32B4-438C-92C0-054C22C88604}" dt="2022-03-27T08:50:54.528" v="349"/>
          <ac:spMkLst>
            <pc:docMk/>
            <pc:sldMk cId="3258928888" sldId="879"/>
            <ac:spMk id="369" creationId="{6FFD6C7B-C014-4393-9202-DCDA2A6B7C70}"/>
          </ac:spMkLst>
        </pc:spChg>
        <pc:spChg chg="mod">
          <ac:chgData name="Lingfen Sun" userId="66af4469-d72a-42ee-8d32-98b727c19f1e" providerId="ADAL" clId="{9266BAD0-32B4-438C-92C0-054C22C88604}" dt="2022-03-27T08:50:54.528" v="349"/>
          <ac:spMkLst>
            <pc:docMk/>
            <pc:sldMk cId="3258928888" sldId="879"/>
            <ac:spMk id="373" creationId="{81EC8C9F-0463-4BD0-A74E-AD069E38F3A8}"/>
          </ac:spMkLst>
        </pc:spChg>
        <pc:spChg chg="mod">
          <ac:chgData name="Lingfen Sun" userId="66af4469-d72a-42ee-8d32-98b727c19f1e" providerId="ADAL" clId="{9266BAD0-32B4-438C-92C0-054C22C88604}" dt="2022-03-27T08:50:54.528" v="349"/>
          <ac:spMkLst>
            <pc:docMk/>
            <pc:sldMk cId="3258928888" sldId="879"/>
            <ac:spMk id="374" creationId="{6DCD70A5-945C-4876-A822-304AC7842548}"/>
          </ac:spMkLst>
        </pc:spChg>
        <pc:spChg chg="mod">
          <ac:chgData name="Lingfen Sun" userId="66af4469-d72a-42ee-8d32-98b727c19f1e" providerId="ADAL" clId="{9266BAD0-32B4-438C-92C0-054C22C88604}" dt="2022-03-27T08:50:54.528" v="349"/>
          <ac:spMkLst>
            <pc:docMk/>
            <pc:sldMk cId="3258928888" sldId="879"/>
            <ac:spMk id="375" creationId="{1785A8F9-7FEB-444B-B944-2634E4B96090}"/>
          </ac:spMkLst>
        </pc:spChg>
        <pc:spChg chg="mod">
          <ac:chgData name="Lingfen Sun" userId="66af4469-d72a-42ee-8d32-98b727c19f1e" providerId="ADAL" clId="{9266BAD0-32B4-438C-92C0-054C22C88604}" dt="2022-03-27T08:50:54.528" v="349"/>
          <ac:spMkLst>
            <pc:docMk/>
            <pc:sldMk cId="3258928888" sldId="879"/>
            <ac:spMk id="376" creationId="{D6E7E631-8493-4E99-AC87-F77CA8A98A3E}"/>
          </ac:spMkLst>
        </pc:spChg>
        <pc:spChg chg="mod">
          <ac:chgData name="Lingfen Sun" userId="66af4469-d72a-42ee-8d32-98b727c19f1e" providerId="ADAL" clId="{9266BAD0-32B4-438C-92C0-054C22C88604}" dt="2022-03-27T08:50:54.528" v="349"/>
          <ac:spMkLst>
            <pc:docMk/>
            <pc:sldMk cId="3258928888" sldId="879"/>
            <ac:spMk id="377" creationId="{A54D9900-C25F-463C-AA05-1ABD815B85C3}"/>
          </ac:spMkLst>
        </pc:spChg>
        <pc:spChg chg="mod">
          <ac:chgData name="Lingfen Sun" userId="66af4469-d72a-42ee-8d32-98b727c19f1e" providerId="ADAL" clId="{9266BAD0-32B4-438C-92C0-054C22C88604}" dt="2022-03-27T08:50:54.528" v="349"/>
          <ac:spMkLst>
            <pc:docMk/>
            <pc:sldMk cId="3258928888" sldId="879"/>
            <ac:spMk id="378" creationId="{3AB0AD64-E649-4AEE-BE20-ECC0CE966BB1}"/>
          </ac:spMkLst>
        </pc:spChg>
        <pc:spChg chg="mod">
          <ac:chgData name="Lingfen Sun" userId="66af4469-d72a-42ee-8d32-98b727c19f1e" providerId="ADAL" clId="{9266BAD0-32B4-438C-92C0-054C22C88604}" dt="2022-03-27T08:50:54.528" v="349"/>
          <ac:spMkLst>
            <pc:docMk/>
            <pc:sldMk cId="3258928888" sldId="879"/>
            <ac:spMk id="379" creationId="{24DCD752-79DF-478A-A2A7-E1E6E7B1833C}"/>
          </ac:spMkLst>
        </pc:spChg>
        <pc:spChg chg="mod">
          <ac:chgData name="Lingfen Sun" userId="66af4469-d72a-42ee-8d32-98b727c19f1e" providerId="ADAL" clId="{9266BAD0-32B4-438C-92C0-054C22C88604}" dt="2022-03-27T08:50:54.528" v="349"/>
          <ac:spMkLst>
            <pc:docMk/>
            <pc:sldMk cId="3258928888" sldId="879"/>
            <ac:spMk id="383" creationId="{30CB493E-1C4B-4FA5-BE3F-7C60054ADE73}"/>
          </ac:spMkLst>
        </pc:spChg>
        <pc:spChg chg="mod">
          <ac:chgData name="Lingfen Sun" userId="66af4469-d72a-42ee-8d32-98b727c19f1e" providerId="ADAL" clId="{9266BAD0-32B4-438C-92C0-054C22C88604}" dt="2022-03-27T08:50:54.528" v="349"/>
          <ac:spMkLst>
            <pc:docMk/>
            <pc:sldMk cId="3258928888" sldId="879"/>
            <ac:spMk id="384" creationId="{C7BC793C-523B-48AD-9182-AACFD8D7B446}"/>
          </ac:spMkLst>
        </pc:spChg>
        <pc:spChg chg="mod">
          <ac:chgData name="Lingfen Sun" userId="66af4469-d72a-42ee-8d32-98b727c19f1e" providerId="ADAL" clId="{9266BAD0-32B4-438C-92C0-054C22C88604}" dt="2022-03-27T08:50:54.528" v="349"/>
          <ac:spMkLst>
            <pc:docMk/>
            <pc:sldMk cId="3258928888" sldId="879"/>
            <ac:spMk id="385" creationId="{DA687C67-64A5-4C73-902B-DE1BEB0A18C0}"/>
          </ac:spMkLst>
        </pc:spChg>
        <pc:spChg chg="mod">
          <ac:chgData name="Lingfen Sun" userId="66af4469-d72a-42ee-8d32-98b727c19f1e" providerId="ADAL" clId="{9266BAD0-32B4-438C-92C0-054C22C88604}" dt="2022-03-27T08:50:54.528" v="349"/>
          <ac:spMkLst>
            <pc:docMk/>
            <pc:sldMk cId="3258928888" sldId="879"/>
            <ac:spMk id="386" creationId="{BB0D8DE0-DAE8-4CBB-8825-48F28582A7E2}"/>
          </ac:spMkLst>
        </pc:spChg>
        <pc:spChg chg="mod">
          <ac:chgData name="Lingfen Sun" userId="66af4469-d72a-42ee-8d32-98b727c19f1e" providerId="ADAL" clId="{9266BAD0-32B4-438C-92C0-054C22C88604}" dt="2022-03-27T08:50:54.528" v="349"/>
          <ac:spMkLst>
            <pc:docMk/>
            <pc:sldMk cId="3258928888" sldId="879"/>
            <ac:spMk id="387" creationId="{581D1124-DADB-4515-8777-0B9B49D036EC}"/>
          </ac:spMkLst>
        </pc:spChg>
        <pc:spChg chg="mod">
          <ac:chgData name="Lingfen Sun" userId="66af4469-d72a-42ee-8d32-98b727c19f1e" providerId="ADAL" clId="{9266BAD0-32B4-438C-92C0-054C22C88604}" dt="2022-03-27T08:50:54.528" v="349"/>
          <ac:spMkLst>
            <pc:docMk/>
            <pc:sldMk cId="3258928888" sldId="879"/>
            <ac:spMk id="388" creationId="{A3CBBE6F-CA25-4343-9ADF-13D117058156}"/>
          </ac:spMkLst>
        </pc:spChg>
        <pc:spChg chg="mod">
          <ac:chgData name="Lingfen Sun" userId="66af4469-d72a-42ee-8d32-98b727c19f1e" providerId="ADAL" clId="{9266BAD0-32B4-438C-92C0-054C22C88604}" dt="2022-03-27T08:50:54.528" v="349"/>
          <ac:spMkLst>
            <pc:docMk/>
            <pc:sldMk cId="3258928888" sldId="879"/>
            <ac:spMk id="389" creationId="{7437CBE1-389F-4093-9829-E2B794F30580}"/>
          </ac:spMkLst>
        </pc:spChg>
        <pc:spChg chg="mod">
          <ac:chgData name="Lingfen Sun" userId="66af4469-d72a-42ee-8d32-98b727c19f1e" providerId="ADAL" clId="{9266BAD0-32B4-438C-92C0-054C22C88604}" dt="2022-03-27T08:50:54.528" v="349"/>
          <ac:spMkLst>
            <pc:docMk/>
            <pc:sldMk cId="3258928888" sldId="879"/>
            <ac:spMk id="393" creationId="{384127EF-7271-46E2-A256-4BFA04B4B692}"/>
          </ac:spMkLst>
        </pc:spChg>
        <pc:spChg chg="mod">
          <ac:chgData name="Lingfen Sun" userId="66af4469-d72a-42ee-8d32-98b727c19f1e" providerId="ADAL" clId="{9266BAD0-32B4-438C-92C0-054C22C88604}" dt="2022-03-27T08:50:54.528" v="349"/>
          <ac:spMkLst>
            <pc:docMk/>
            <pc:sldMk cId="3258928888" sldId="879"/>
            <ac:spMk id="394" creationId="{485D14E8-C3A5-4541-AC4E-F4C79E21E3F8}"/>
          </ac:spMkLst>
        </pc:spChg>
        <pc:spChg chg="mod">
          <ac:chgData name="Lingfen Sun" userId="66af4469-d72a-42ee-8d32-98b727c19f1e" providerId="ADAL" clId="{9266BAD0-32B4-438C-92C0-054C22C88604}" dt="2022-03-27T08:50:54.528" v="349"/>
          <ac:spMkLst>
            <pc:docMk/>
            <pc:sldMk cId="3258928888" sldId="879"/>
            <ac:spMk id="395" creationId="{C0091F96-2AB2-4889-B103-4EC2772DA0B5}"/>
          </ac:spMkLst>
        </pc:spChg>
        <pc:spChg chg="mod">
          <ac:chgData name="Lingfen Sun" userId="66af4469-d72a-42ee-8d32-98b727c19f1e" providerId="ADAL" clId="{9266BAD0-32B4-438C-92C0-054C22C88604}" dt="2022-03-27T08:50:54.528" v="349"/>
          <ac:spMkLst>
            <pc:docMk/>
            <pc:sldMk cId="3258928888" sldId="879"/>
            <ac:spMk id="396" creationId="{45298E30-FDDD-4ED0-947C-6F8F1F5296AD}"/>
          </ac:spMkLst>
        </pc:spChg>
        <pc:spChg chg="mod">
          <ac:chgData name="Lingfen Sun" userId="66af4469-d72a-42ee-8d32-98b727c19f1e" providerId="ADAL" clId="{9266BAD0-32B4-438C-92C0-054C22C88604}" dt="2022-03-27T08:50:54.528" v="349"/>
          <ac:spMkLst>
            <pc:docMk/>
            <pc:sldMk cId="3258928888" sldId="879"/>
            <ac:spMk id="397" creationId="{AE7F7C4D-F13F-4746-B6FC-98CC4EB5A3D8}"/>
          </ac:spMkLst>
        </pc:spChg>
        <pc:spChg chg="mod">
          <ac:chgData name="Lingfen Sun" userId="66af4469-d72a-42ee-8d32-98b727c19f1e" providerId="ADAL" clId="{9266BAD0-32B4-438C-92C0-054C22C88604}" dt="2022-03-27T08:50:54.528" v="349"/>
          <ac:spMkLst>
            <pc:docMk/>
            <pc:sldMk cId="3258928888" sldId="879"/>
            <ac:spMk id="398" creationId="{FE61FE50-B3AB-4BA7-8AFB-09F9C228730F}"/>
          </ac:spMkLst>
        </pc:spChg>
        <pc:spChg chg="mod">
          <ac:chgData name="Lingfen Sun" userId="66af4469-d72a-42ee-8d32-98b727c19f1e" providerId="ADAL" clId="{9266BAD0-32B4-438C-92C0-054C22C88604}" dt="2022-03-27T08:50:54.528" v="349"/>
          <ac:spMkLst>
            <pc:docMk/>
            <pc:sldMk cId="3258928888" sldId="879"/>
            <ac:spMk id="399" creationId="{7D435864-7ECC-4722-88C1-E96FC98D42B1}"/>
          </ac:spMkLst>
        </pc:spChg>
        <pc:spChg chg="mod">
          <ac:chgData name="Lingfen Sun" userId="66af4469-d72a-42ee-8d32-98b727c19f1e" providerId="ADAL" clId="{9266BAD0-32B4-438C-92C0-054C22C88604}" dt="2022-03-27T08:50:54.528" v="349"/>
          <ac:spMkLst>
            <pc:docMk/>
            <pc:sldMk cId="3258928888" sldId="879"/>
            <ac:spMk id="403" creationId="{4E4F9438-810C-4B20-8E15-48186CA02366}"/>
          </ac:spMkLst>
        </pc:spChg>
        <pc:spChg chg="mod">
          <ac:chgData name="Lingfen Sun" userId="66af4469-d72a-42ee-8d32-98b727c19f1e" providerId="ADAL" clId="{9266BAD0-32B4-438C-92C0-054C22C88604}" dt="2022-03-27T08:50:54.528" v="349"/>
          <ac:spMkLst>
            <pc:docMk/>
            <pc:sldMk cId="3258928888" sldId="879"/>
            <ac:spMk id="404" creationId="{FF87076A-1053-4A5C-941B-18FD360249D9}"/>
          </ac:spMkLst>
        </pc:spChg>
        <pc:spChg chg="mod">
          <ac:chgData name="Lingfen Sun" userId="66af4469-d72a-42ee-8d32-98b727c19f1e" providerId="ADAL" clId="{9266BAD0-32B4-438C-92C0-054C22C88604}" dt="2022-03-27T08:50:54.528" v="349"/>
          <ac:spMkLst>
            <pc:docMk/>
            <pc:sldMk cId="3258928888" sldId="879"/>
            <ac:spMk id="405" creationId="{E66BA020-935D-4526-A133-3B8C704A4354}"/>
          </ac:spMkLst>
        </pc:spChg>
        <pc:spChg chg="mod">
          <ac:chgData name="Lingfen Sun" userId="66af4469-d72a-42ee-8d32-98b727c19f1e" providerId="ADAL" clId="{9266BAD0-32B4-438C-92C0-054C22C88604}" dt="2022-03-27T08:50:54.528" v="349"/>
          <ac:spMkLst>
            <pc:docMk/>
            <pc:sldMk cId="3258928888" sldId="879"/>
            <ac:spMk id="406" creationId="{C82DD3ED-9574-4881-9277-D2C1A7994F77}"/>
          </ac:spMkLst>
        </pc:spChg>
        <pc:spChg chg="mod">
          <ac:chgData name="Lingfen Sun" userId="66af4469-d72a-42ee-8d32-98b727c19f1e" providerId="ADAL" clId="{9266BAD0-32B4-438C-92C0-054C22C88604}" dt="2022-03-27T08:50:54.528" v="349"/>
          <ac:spMkLst>
            <pc:docMk/>
            <pc:sldMk cId="3258928888" sldId="879"/>
            <ac:spMk id="407" creationId="{B3C32DB3-78BC-48A1-950B-879916FF96DF}"/>
          </ac:spMkLst>
        </pc:spChg>
        <pc:spChg chg="mod">
          <ac:chgData name="Lingfen Sun" userId="66af4469-d72a-42ee-8d32-98b727c19f1e" providerId="ADAL" clId="{9266BAD0-32B4-438C-92C0-054C22C88604}" dt="2022-03-27T08:50:54.528" v="349"/>
          <ac:spMkLst>
            <pc:docMk/>
            <pc:sldMk cId="3258928888" sldId="879"/>
            <ac:spMk id="408" creationId="{91CFF509-34FE-48BA-995B-0507CC4B60EF}"/>
          </ac:spMkLst>
        </pc:spChg>
        <pc:spChg chg="mod">
          <ac:chgData name="Lingfen Sun" userId="66af4469-d72a-42ee-8d32-98b727c19f1e" providerId="ADAL" clId="{9266BAD0-32B4-438C-92C0-054C22C88604}" dt="2022-03-27T08:50:54.528" v="349"/>
          <ac:spMkLst>
            <pc:docMk/>
            <pc:sldMk cId="3258928888" sldId="879"/>
            <ac:spMk id="409" creationId="{3C31FDEC-2A87-4030-BE5E-D0E1C2F89927}"/>
          </ac:spMkLst>
        </pc:spChg>
        <pc:spChg chg="mod">
          <ac:chgData name="Lingfen Sun" userId="66af4469-d72a-42ee-8d32-98b727c19f1e" providerId="ADAL" clId="{9266BAD0-32B4-438C-92C0-054C22C88604}" dt="2022-03-27T08:50:54.528" v="349"/>
          <ac:spMkLst>
            <pc:docMk/>
            <pc:sldMk cId="3258928888" sldId="879"/>
            <ac:spMk id="413" creationId="{8A754289-E10E-4BDA-8221-C85A6C57F9C6}"/>
          </ac:spMkLst>
        </pc:spChg>
        <pc:spChg chg="mod">
          <ac:chgData name="Lingfen Sun" userId="66af4469-d72a-42ee-8d32-98b727c19f1e" providerId="ADAL" clId="{9266BAD0-32B4-438C-92C0-054C22C88604}" dt="2022-03-27T08:50:54.528" v="349"/>
          <ac:spMkLst>
            <pc:docMk/>
            <pc:sldMk cId="3258928888" sldId="879"/>
            <ac:spMk id="414" creationId="{15120A74-6AE8-46CF-B2F6-AAC72139C28B}"/>
          </ac:spMkLst>
        </pc:spChg>
        <pc:spChg chg="mod">
          <ac:chgData name="Lingfen Sun" userId="66af4469-d72a-42ee-8d32-98b727c19f1e" providerId="ADAL" clId="{9266BAD0-32B4-438C-92C0-054C22C88604}" dt="2022-03-27T08:50:54.528" v="349"/>
          <ac:spMkLst>
            <pc:docMk/>
            <pc:sldMk cId="3258928888" sldId="879"/>
            <ac:spMk id="415" creationId="{D13F1A44-F071-43EC-A947-09DB87AE98F5}"/>
          </ac:spMkLst>
        </pc:spChg>
        <pc:spChg chg="mod">
          <ac:chgData name="Lingfen Sun" userId="66af4469-d72a-42ee-8d32-98b727c19f1e" providerId="ADAL" clId="{9266BAD0-32B4-438C-92C0-054C22C88604}" dt="2022-03-27T08:50:54.528" v="349"/>
          <ac:spMkLst>
            <pc:docMk/>
            <pc:sldMk cId="3258928888" sldId="879"/>
            <ac:spMk id="416" creationId="{BECA1CBD-AE07-4045-9867-7A79316E00CD}"/>
          </ac:spMkLst>
        </pc:spChg>
        <pc:spChg chg="mod">
          <ac:chgData name="Lingfen Sun" userId="66af4469-d72a-42ee-8d32-98b727c19f1e" providerId="ADAL" clId="{9266BAD0-32B4-438C-92C0-054C22C88604}" dt="2022-03-27T08:50:54.528" v="349"/>
          <ac:spMkLst>
            <pc:docMk/>
            <pc:sldMk cId="3258928888" sldId="879"/>
            <ac:spMk id="417" creationId="{35C215BA-FC5E-4D2C-BEE9-D976CFBF77F7}"/>
          </ac:spMkLst>
        </pc:spChg>
        <pc:spChg chg="mod">
          <ac:chgData name="Lingfen Sun" userId="66af4469-d72a-42ee-8d32-98b727c19f1e" providerId="ADAL" clId="{9266BAD0-32B4-438C-92C0-054C22C88604}" dt="2022-03-27T08:50:54.528" v="349"/>
          <ac:spMkLst>
            <pc:docMk/>
            <pc:sldMk cId="3258928888" sldId="879"/>
            <ac:spMk id="418" creationId="{BE83BC5A-5DD9-4A4E-B5AA-13AC0BDBA3AA}"/>
          </ac:spMkLst>
        </pc:spChg>
        <pc:spChg chg="mod">
          <ac:chgData name="Lingfen Sun" userId="66af4469-d72a-42ee-8d32-98b727c19f1e" providerId="ADAL" clId="{9266BAD0-32B4-438C-92C0-054C22C88604}" dt="2022-03-27T08:50:54.528" v="349"/>
          <ac:spMkLst>
            <pc:docMk/>
            <pc:sldMk cId="3258928888" sldId="879"/>
            <ac:spMk id="419" creationId="{900AAD3A-709C-40DB-8FF7-DBB7B81E60EB}"/>
          </ac:spMkLst>
        </pc:spChg>
        <pc:spChg chg="mod">
          <ac:chgData name="Lingfen Sun" userId="66af4469-d72a-42ee-8d32-98b727c19f1e" providerId="ADAL" clId="{9266BAD0-32B4-438C-92C0-054C22C88604}" dt="2022-03-27T08:50:54.528" v="349"/>
          <ac:spMkLst>
            <pc:docMk/>
            <pc:sldMk cId="3258928888" sldId="879"/>
            <ac:spMk id="423" creationId="{91FCB943-DF44-4E2A-B59E-37213CEDD1C4}"/>
          </ac:spMkLst>
        </pc:spChg>
        <pc:spChg chg="mod">
          <ac:chgData name="Lingfen Sun" userId="66af4469-d72a-42ee-8d32-98b727c19f1e" providerId="ADAL" clId="{9266BAD0-32B4-438C-92C0-054C22C88604}" dt="2022-03-27T08:50:54.528" v="349"/>
          <ac:spMkLst>
            <pc:docMk/>
            <pc:sldMk cId="3258928888" sldId="879"/>
            <ac:spMk id="424" creationId="{107DD7D1-019A-4330-97D6-8C7F837C9329}"/>
          </ac:spMkLst>
        </pc:spChg>
        <pc:spChg chg="mod">
          <ac:chgData name="Lingfen Sun" userId="66af4469-d72a-42ee-8d32-98b727c19f1e" providerId="ADAL" clId="{9266BAD0-32B4-438C-92C0-054C22C88604}" dt="2022-03-27T08:50:54.528" v="349"/>
          <ac:spMkLst>
            <pc:docMk/>
            <pc:sldMk cId="3258928888" sldId="879"/>
            <ac:spMk id="425" creationId="{30F535B3-7FBD-4427-9D26-6F408BC068CD}"/>
          </ac:spMkLst>
        </pc:spChg>
        <pc:spChg chg="mod">
          <ac:chgData name="Lingfen Sun" userId="66af4469-d72a-42ee-8d32-98b727c19f1e" providerId="ADAL" clId="{9266BAD0-32B4-438C-92C0-054C22C88604}" dt="2022-03-27T08:50:54.528" v="349"/>
          <ac:spMkLst>
            <pc:docMk/>
            <pc:sldMk cId="3258928888" sldId="879"/>
            <ac:spMk id="426" creationId="{0490272D-362B-440A-9138-4F8B58BB751A}"/>
          </ac:spMkLst>
        </pc:spChg>
        <pc:spChg chg="mod">
          <ac:chgData name="Lingfen Sun" userId="66af4469-d72a-42ee-8d32-98b727c19f1e" providerId="ADAL" clId="{9266BAD0-32B4-438C-92C0-054C22C88604}" dt="2022-03-27T08:50:54.528" v="349"/>
          <ac:spMkLst>
            <pc:docMk/>
            <pc:sldMk cId="3258928888" sldId="879"/>
            <ac:spMk id="427" creationId="{62E203E0-FFDD-475E-968E-71519976FA68}"/>
          </ac:spMkLst>
        </pc:spChg>
        <pc:spChg chg="mod">
          <ac:chgData name="Lingfen Sun" userId="66af4469-d72a-42ee-8d32-98b727c19f1e" providerId="ADAL" clId="{9266BAD0-32B4-438C-92C0-054C22C88604}" dt="2022-03-27T08:50:54.528" v="349"/>
          <ac:spMkLst>
            <pc:docMk/>
            <pc:sldMk cId="3258928888" sldId="879"/>
            <ac:spMk id="428" creationId="{476299A2-ADDE-4666-BFCC-93314644D352}"/>
          </ac:spMkLst>
        </pc:spChg>
        <pc:spChg chg="mod">
          <ac:chgData name="Lingfen Sun" userId="66af4469-d72a-42ee-8d32-98b727c19f1e" providerId="ADAL" clId="{9266BAD0-32B4-438C-92C0-054C22C88604}" dt="2022-03-27T08:50:54.528" v="349"/>
          <ac:spMkLst>
            <pc:docMk/>
            <pc:sldMk cId="3258928888" sldId="879"/>
            <ac:spMk id="429" creationId="{12C4B0CA-16F1-4CEC-8121-690FAF76B370}"/>
          </ac:spMkLst>
        </pc:spChg>
        <pc:spChg chg="mod">
          <ac:chgData name="Lingfen Sun" userId="66af4469-d72a-42ee-8d32-98b727c19f1e" providerId="ADAL" clId="{9266BAD0-32B4-438C-92C0-054C22C88604}" dt="2022-03-27T08:50:54.528" v="349"/>
          <ac:spMkLst>
            <pc:docMk/>
            <pc:sldMk cId="3258928888" sldId="879"/>
            <ac:spMk id="433" creationId="{B2EC132C-464F-47B2-A034-E7E3F4CEDC18}"/>
          </ac:spMkLst>
        </pc:spChg>
        <pc:spChg chg="mod">
          <ac:chgData name="Lingfen Sun" userId="66af4469-d72a-42ee-8d32-98b727c19f1e" providerId="ADAL" clId="{9266BAD0-32B4-438C-92C0-054C22C88604}" dt="2022-03-27T08:50:54.528" v="349"/>
          <ac:spMkLst>
            <pc:docMk/>
            <pc:sldMk cId="3258928888" sldId="879"/>
            <ac:spMk id="434" creationId="{09D50022-44AD-4971-97A0-5E3168A55B24}"/>
          </ac:spMkLst>
        </pc:spChg>
        <pc:spChg chg="mod">
          <ac:chgData name="Lingfen Sun" userId="66af4469-d72a-42ee-8d32-98b727c19f1e" providerId="ADAL" clId="{9266BAD0-32B4-438C-92C0-054C22C88604}" dt="2022-03-27T08:50:54.528" v="349"/>
          <ac:spMkLst>
            <pc:docMk/>
            <pc:sldMk cId="3258928888" sldId="879"/>
            <ac:spMk id="435" creationId="{AF01F811-5416-4E20-85A6-5F38650E68F9}"/>
          </ac:spMkLst>
        </pc:spChg>
        <pc:spChg chg="mod">
          <ac:chgData name="Lingfen Sun" userId="66af4469-d72a-42ee-8d32-98b727c19f1e" providerId="ADAL" clId="{9266BAD0-32B4-438C-92C0-054C22C88604}" dt="2022-03-27T08:50:54.528" v="349"/>
          <ac:spMkLst>
            <pc:docMk/>
            <pc:sldMk cId="3258928888" sldId="879"/>
            <ac:spMk id="436" creationId="{DD23BA0C-1E89-4B5B-8FC0-4E5582307401}"/>
          </ac:spMkLst>
        </pc:spChg>
        <pc:spChg chg="mod">
          <ac:chgData name="Lingfen Sun" userId="66af4469-d72a-42ee-8d32-98b727c19f1e" providerId="ADAL" clId="{9266BAD0-32B4-438C-92C0-054C22C88604}" dt="2022-03-27T08:50:54.528" v="349"/>
          <ac:spMkLst>
            <pc:docMk/>
            <pc:sldMk cId="3258928888" sldId="879"/>
            <ac:spMk id="437" creationId="{8CCFF335-1E00-40BB-9F12-8A0643F72E8C}"/>
          </ac:spMkLst>
        </pc:spChg>
        <pc:spChg chg="mod">
          <ac:chgData name="Lingfen Sun" userId="66af4469-d72a-42ee-8d32-98b727c19f1e" providerId="ADAL" clId="{9266BAD0-32B4-438C-92C0-054C22C88604}" dt="2022-03-27T08:50:54.528" v="349"/>
          <ac:spMkLst>
            <pc:docMk/>
            <pc:sldMk cId="3258928888" sldId="879"/>
            <ac:spMk id="438" creationId="{983D66CF-F94D-4545-A407-A8E4EE62FB66}"/>
          </ac:spMkLst>
        </pc:spChg>
        <pc:spChg chg="mod">
          <ac:chgData name="Lingfen Sun" userId="66af4469-d72a-42ee-8d32-98b727c19f1e" providerId="ADAL" clId="{9266BAD0-32B4-438C-92C0-054C22C88604}" dt="2022-03-27T08:50:54.528" v="349"/>
          <ac:spMkLst>
            <pc:docMk/>
            <pc:sldMk cId="3258928888" sldId="879"/>
            <ac:spMk id="439" creationId="{E22D5A5C-0316-40BE-984C-D68CBF5B2A9D}"/>
          </ac:spMkLst>
        </pc:spChg>
        <pc:spChg chg="mod">
          <ac:chgData name="Lingfen Sun" userId="66af4469-d72a-42ee-8d32-98b727c19f1e" providerId="ADAL" clId="{9266BAD0-32B4-438C-92C0-054C22C88604}" dt="2022-03-27T08:50:54.528" v="349"/>
          <ac:spMkLst>
            <pc:docMk/>
            <pc:sldMk cId="3258928888" sldId="879"/>
            <ac:spMk id="443" creationId="{24CFDB8D-D80B-433F-8EB2-E2985B0FE494}"/>
          </ac:spMkLst>
        </pc:spChg>
        <pc:spChg chg="mod">
          <ac:chgData name="Lingfen Sun" userId="66af4469-d72a-42ee-8d32-98b727c19f1e" providerId="ADAL" clId="{9266BAD0-32B4-438C-92C0-054C22C88604}" dt="2022-03-27T08:50:54.528" v="349"/>
          <ac:spMkLst>
            <pc:docMk/>
            <pc:sldMk cId="3258928888" sldId="879"/>
            <ac:spMk id="444" creationId="{103C776C-2101-41C9-B413-5F562FA7A077}"/>
          </ac:spMkLst>
        </pc:spChg>
        <pc:spChg chg="mod">
          <ac:chgData name="Lingfen Sun" userId="66af4469-d72a-42ee-8d32-98b727c19f1e" providerId="ADAL" clId="{9266BAD0-32B4-438C-92C0-054C22C88604}" dt="2022-03-27T08:50:54.528" v="349"/>
          <ac:spMkLst>
            <pc:docMk/>
            <pc:sldMk cId="3258928888" sldId="879"/>
            <ac:spMk id="445" creationId="{B1BAAA94-23C5-4AB9-9AE9-FB76898C4790}"/>
          </ac:spMkLst>
        </pc:spChg>
        <pc:spChg chg="mod">
          <ac:chgData name="Lingfen Sun" userId="66af4469-d72a-42ee-8d32-98b727c19f1e" providerId="ADAL" clId="{9266BAD0-32B4-438C-92C0-054C22C88604}" dt="2022-03-27T08:50:54.528" v="349"/>
          <ac:spMkLst>
            <pc:docMk/>
            <pc:sldMk cId="3258928888" sldId="879"/>
            <ac:spMk id="446" creationId="{C3185BBA-C945-43B4-AF8F-F850AE32C7DF}"/>
          </ac:spMkLst>
        </pc:spChg>
        <pc:spChg chg="mod">
          <ac:chgData name="Lingfen Sun" userId="66af4469-d72a-42ee-8d32-98b727c19f1e" providerId="ADAL" clId="{9266BAD0-32B4-438C-92C0-054C22C88604}" dt="2022-03-27T08:50:54.528" v="349"/>
          <ac:spMkLst>
            <pc:docMk/>
            <pc:sldMk cId="3258928888" sldId="879"/>
            <ac:spMk id="447" creationId="{F9B1CBBB-E6B6-4EA6-B88D-62F7F1D4F663}"/>
          </ac:spMkLst>
        </pc:spChg>
        <pc:spChg chg="mod">
          <ac:chgData name="Lingfen Sun" userId="66af4469-d72a-42ee-8d32-98b727c19f1e" providerId="ADAL" clId="{9266BAD0-32B4-438C-92C0-054C22C88604}" dt="2022-03-27T08:50:54.528" v="349"/>
          <ac:spMkLst>
            <pc:docMk/>
            <pc:sldMk cId="3258928888" sldId="879"/>
            <ac:spMk id="448" creationId="{CEFE0FB8-8202-47B0-B9B6-A4CB811C1614}"/>
          </ac:spMkLst>
        </pc:spChg>
        <pc:spChg chg="mod">
          <ac:chgData name="Lingfen Sun" userId="66af4469-d72a-42ee-8d32-98b727c19f1e" providerId="ADAL" clId="{9266BAD0-32B4-438C-92C0-054C22C88604}" dt="2022-03-27T08:50:54.528" v="349"/>
          <ac:spMkLst>
            <pc:docMk/>
            <pc:sldMk cId="3258928888" sldId="879"/>
            <ac:spMk id="449" creationId="{D027A29A-5F1D-4504-9517-FCC742516BD5}"/>
          </ac:spMkLst>
        </pc:spChg>
        <pc:grpChg chg="add mod">
          <ac:chgData name="Lingfen Sun" userId="66af4469-d72a-42ee-8d32-98b727c19f1e" providerId="ADAL" clId="{9266BAD0-32B4-438C-92C0-054C22C88604}" dt="2022-03-27T08:50:54.528" v="349"/>
          <ac:grpSpMkLst>
            <pc:docMk/>
            <pc:sldMk cId="3258928888" sldId="879"/>
            <ac:grpSpMk id="10" creationId="{E749F272-2912-42E9-925E-8D6B2A766882}"/>
          </ac:grpSpMkLst>
        </pc:grpChg>
        <pc:grpChg chg="add mod">
          <ac:chgData name="Lingfen Sun" userId="66af4469-d72a-42ee-8d32-98b727c19f1e" providerId="ADAL" clId="{9266BAD0-32B4-438C-92C0-054C22C88604}" dt="2022-03-27T08:50:54.528" v="349"/>
          <ac:grpSpMkLst>
            <pc:docMk/>
            <pc:sldMk cId="3258928888" sldId="879"/>
            <ac:grpSpMk id="41" creationId="{57F0E745-BEEB-437B-A2A0-16B73356C289}"/>
          </ac:grpSpMkLst>
        </pc:grpChg>
        <pc:grpChg chg="add mod">
          <ac:chgData name="Lingfen Sun" userId="66af4469-d72a-42ee-8d32-98b727c19f1e" providerId="ADAL" clId="{9266BAD0-32B4-438C-92C0-054C22C88604}" dt="2022-03-27T08:50:54.528" v="349"/>
          <ac:grpSpMkLst>
            <pc:docMk/>
            <pc:sldMk cId="3258928888" sldId="879"/>
            <ac:grpSpMk id="44" creationId="{B79CF23F-E6AE-4D9D-B331-56BED41C34FE}"/>
          </ac:grpSpMkLst>
        </pc:grpChg>
        <pc:grpChg chg="add mod">
          <ac:chgData name="Lingfen Sun" userId="66af4469-d72a-42ee-8d32-98b727c19f1e" providerId="ADAL" clId="{9266BAD0-32B4-438C-92C0-054C22C88604}" dt="2022-03-27T08:50:54.528" v="349"/>
          <ac:grpSpMkLst>
            <pc:docMk/>
            <pc:sldMk cId="3258928888" sldId="879"/>
            <ac:grpSpMk id="47" creationId="{CAE847E1-87D8-4423-B469-E35FCD8AD03A}"/>
          </ac:grpSpMkLst>
        </pc:grpChg>
        <pc:grpChg chg="add mod">
          <ac:chgData name="Lingfen Sun" userId="66af4469-d72a-42ee-8d32-98b727c19f1e" providerId="ADAL" clId="{9266BAD0-32B4-438C-92C0-054C22C88604}" dt="2022-03-27T08:50:54.528" v="349"/>
          <ac:grpSpMkLst>
            <pc:docMk/>
            <pc:sldMk cId="3258928888" sldId="879"/>
            <ac:grpSpMk id="50" creationId="{141B0B2F-520D-4440-A05D-BDE1C581B0B4}"/>
          </ac:grpSpMkLst>
        </pc:grpChg>
        <pc:grpChg chg="add mod">
          <ac:chgData name="Lingfen Sun" userId="66af4469-d72a-42ee-8d32-98b727c19f1e" providerId="ADAL" clId="{9266BAD0-32B4-438C-92C0-054C22C88604}" dt="2022-03-27T08:50:54.528" v="349"/>
          <ac:grpSpMkLst>
            <pc:docMk/>
            <pc:sldMk cId="3258928888" sldId="879"/>
            <ac:grpSpMk id="54" creationId="{036DE631-388D-488E-9114-3EDF6D6549D4}"/>
          </ac:grpSpMkLst>
        </pc:grpChg>
        <pc:grpChg chg="add mod">
          <ac:chgData name="Lingfen Sun" userId="66af4469-d72a-42ee-8d32-98b727c19f1e" providerId="ADAL" clId="{9266BAD0-32B4-438C-92C0-054C22C88604}" dt="2022-03-27T08:50:54.528" v="349"/>
          <ac:grpSpMkLst>
            <pc:docMk/>
            <pc:sldMk cId="3258928888" sldId="879"/>
            <ac:grpSpMk id="58" creationId="{318696A8-8586-4385-A615-6DBECED99957}"/>
          </ac:grpSpMkLst>
        </pc:grpChg>
        <pc:grpChg chg="add mod">
          <ac:chgData name="Lingfen Sun" userId="66af4469-d72a-42ee-8d32-98b727c19f1e" providerId="ADAL" clId="{9266BAD0-32B4-438C-92C0-054C22C88604}" dt="2022-03-27T08:50:54.528" v="349"/>
          <ac:grpSpMkLst>
            <pc:docMk/>
            <pc:sldMk cId="3258928888" sldId="879"/>
            <ac:grpSpMk id="61" creationId="{E0BD2CD3-79F0-4424-A994-0EAF0CDD4288}"/>
          </ac:grpSpMkLst>
        </pc:grpChg>
        <pc:grpChg chg="add mod">
          <ac:chgData name="Lingfen Sun" userId="66af4469-d72a-42ee-8d32-98b727c19f1e" providerId="ADAL" clId="{9266BAD0-32B4-438C-92C0-054C22C88604}" dt="2022-03-27T08:50:54.528" v="349"/>
          <ac:grpSpMkLst>
            <pc:docMk/>
            <pc:sldMk cId="3258928888" sldId="879"/>
            <ac:grpSpMk id="64" creationId="{88392220-7B84-48B4-B641-FBA40BF47D87}"/>
          </ac:grpSpMkLst>
        </pc:grpChg>
        <pc:grpChg chg="mod">
          <ac:chgData name="Lingfen Sun" userId="66af4469-d72a-42ee-8d32-98b727c19f1e" providerId="ADAL" clId="{9266BAD0-32B4-438C-92C0-054C22C88604}" dt="2022-03-27T08:50:54.528" v="349"/>
          <ac:grpSpMkLst>
            <pc:docMk/>
            <pc:sldMk cId="3258928888" sldId="879"/>
            <ac:grpSpMk id="66" creationId="{7AA8FDD1-5E34-4B89-B3E1-6AE250376499}"/>
          </ac:grpSpMkLst>
        </pc:grpChg>
        <pc:grpChg chg="mod">
          <ac:chgData name="Lingfen Sun" userId="66af4469-d72a-42ee-8d32-98b727c19f1e" providerId="ADAL" clId="{9266BAD0-32B4-438C-92C0-054C22C88604}" dt="2022-03-27T08:50:54.528" v="349"/>
          <ac:grpSpMkLst>
            <pc:docMk/>
            <pc:sldMk cId="3258928888" sldId="879"/>
            <ac:grpSpMk id="67" creationId="{D466662B-BB01-4100-B0F0-840C873CAA06}"/>
          </ac:grpSpMkLst>
        </pc:grpChg>
        <pc:grpChg chg="add mod">
          <ac:chgData name="Lingfen Sun" userId="66af4469-d72a-42ee-8d32-98b727c19f1e" providerId="ADAL" clId="{9266BAD0-32B4-438C-92C0-054C22C88604}" dt="2022-03-27T08:50:54.528" v="349"/>
          <ac:grpSpMkLst>
            <pc:docMk/>
            <pc:sldMk cId="3258928888" sldId="879"/>
            <ac:grpSpMk id="85" creationId="{AC3ADB85-DA97-4FD2-A8A0-A1A20E813AD4}"/>
          </ac:grpSpMkLst>
        </pc:grpChg>
        <pc:grpChg chg="mod">
          <ac:chgData name="Lingfen Sun" userId="66af4469-d72a-42ee-8d32-98b727c19f1e" providerId="ADAL" clId="{9266BAD0-32B4-438C-92C0-054C22C88604}" dt="2022-03-27T08:50:54.528" v="349"/>
          <ac:grpSpMkLst>
            <pc:docMk/>
            <pc:sldMk cId="3258928888" sldId="879"/>
            <ac:grpSpMk id="91" creationId="{303C703E-DFBF-46FC-B88B-B4B708704BAA}"/>
          </ac:grpSpMkLst>
        </pc:grpChg>
        <pc:grpChg chg="mod">
          <ac:chgData name="Lingfen Sun" userId="66af4469-d72a-42ee-8d32-98b727c19f1e" providerId="ADAL" clId="{9266BAD0-32B4-438C-92C0-054C22C88604}" dt="2022-03-27T08:50:54.528" v="349"/>
          <ac:grpSpMkLst>
            <pc:docMk/>
            <pc:sldMk cId="3258928888" sldId="879"/>
            <ac:grpSpMk id="93" creationId="{BAD7ADF3-FACB-4EDF-BCF4-7C1BBB212C5E}"/>
          </ac:grpSpMkLst>
        </pc:grpChg>
        <pc:grpChg chg="mod">
          <ac:chgData name="Lingfen Sun" userId="66af4469-d72a-42ee-8d32-98b727c19f1e" providerId="ADAL" clId="{9266BAD0-32B4-438C-92C0-054C22C88604}" dt="2022-03-27T08:50:54.528" v="349"/>
          <ac:grpSpMkLst>
            <pc:docMk/>
            <pc:sldMk cId="3258928888" sldId="879"/>
            <ac:grpSpMk id="96" creationId="{6233328B-8746-448A-ADDA-FCEB8AB4BE0A}"/>
          </ac:grpSpMkLst>
        </pc:grpChg>
        <pc:grpChg chg="mod">
          <ac:chgData name="Lingfen Sun" userId="66af4469-d72a-42ee-8d32-98b727c19f1e" providerId="ADAL" clId="{9266BAD0-32B4-438C-92C0-054C22C88604}" dt="2022-03-27T08:50:54.528" v="349"/>
          <ac:grpSpMkLst>
            <pc:docMk/>
            <pc:sldMk cId="3258928888" sldId="879"/>
            <ac:grpSpMk id="98" creationId="{8B74A12F-E65F-4900-A291-5DA844523E81}"/>
          </ac:grpSpMkLst>
        </pc:grpChg>
        <pc:grpChg chg="add mod">
          <ac:chgData name="Lingfen Sun" userId="66af4469-d72a-42ee-8d32-98b727c19f1e" providerId="ADAL" clId="{9266BAD0-32B4-438C-92C0-054C22C88604}" dt="2022-03-27T08:50:54.528" v="349"/>
          <ac:grpSpMkLst>
            <pc:docMk/>
            <pc:sldMk cId="3258928888" sldId="879"/>
            <ac:grpSpMk id="118" creationId="{8A475BF2-7849-4C24-9850-496F020930FE}"/>
          </ac:grpSpMkLst>
        </pc:grpChg>
        <pc:grpChg chg="mod">
          <ac:chgData name="Lingfen Sun" userId="66af4469-d72a-42ee-8d32-98b727c19f1e" providerId="ADAL" clId="{9266BAD0-32B4-438C-92C0-054C22C88604}" dt="2022-03-27T08:50:54.528" v="349"/>
          <ac:grpSpMkLst>
            <pc:docMk/>
            <pc:sldMk cId="3258928888" sldId="879"/>
            <ac:grpSpMk id="124" creationId="{32276414-924A-4BF4-90F0-C8C84A6ACC08}"/>
          </ac:grpSpMkLst>
        </pc:grpChg>
        <pc:grpChg chg="mod">
          <ac:chgData name="Lingfen Sun" userId="66af4469-d72a-42ee-8d32-98b727c19f1e" providerId="ADAL" clId="{9266BAD0-32B4-438C-92C0-054C22C88604}" dt="2022-03-27T08:50:54.528" v="349"/>
          <ac:grpSpMkLst>
            <pc:docMk/>
            <pc:sldMk cId="3258928888" sldId="879"/>
            <ac:grpSpMk id="126" creationId="{BCC850A5-DD52-40AA-953B-F637F722D0D2}"/>
          </ac:grpSpMkLst>
        </pc:grpChg>
        <pc:grpChg chg="mod">
          <ac:chgData name="Lingfen Sun" userId="66af4469-d72a-42ee-8d32-98b727c19f1e" providerId="ADAL" clId="{9266BAD0-32B4-438C-92C0-054C22C88604}" dt="2022-03-27T08:50:54.528" v="349"/>
          <ac:grpSpMkLst>
            <pc:docMk/>
            <pc:sldMk cId="3258928888" sldId="879"/>
            <ac:grpSpMk id="129" creationId="{F3AF64E0-CAC4-443B-9472-735EABED2208}"/>
          </ac:grpSpMkLst>
        </pc:grpChg>
        <pc:grpChg chg="mod">
          <ac:chgData name="Lingfen Sun" userId="66af4469-d72a-42ee-8d32-98b727c19f1e" providerId="ADAL" clId="{9266BAD0-32B4-438C-92C0-054C22C88604}" dt="2022-03-27T08:50:54.528" v="349"/>
          <ac:grpSpMkLst>
            <pc:docMk/>
            <pc:sldMk cId="3258928888" sldId="879"/>
            <ac:grpSpMk id="131" creationId="{65E520EA-805F-4B68-AE01-DE49DDF2D2A6}"/>
          </ac:grpSpMkLst>
        </pc:grpChg>
        <pc:grpChg chg="add mod">
          <ac:chgData name="Lingfen Sun" userId="66af4469-d72a-42ee-8d32-98b727c19f1e" providerId="ADAL" clId="{9266BAD0-32B4-438C-92C0-054C22C88604}" dt="2022-03-27T08:50:54.528" v="349"/>
          <ac:grpSpMkLst>
            <pc:docMk/>
            <pc:sldMk cId="3258928888" sldId="879"/>
            <ac:grpSpMk id="161" creationId="{C893437F-EC2F-42E0-8342-0EC595DB5533}"/>
          </ac:grpSpMkLst>
        </pc:grpChg>
        <pc:grpChg chg="add mod">
          <ac:chgData name="Lingfen Sun" userId="66af4469-d72a-42ee-8d32-98b727c19f1e" providerId="ADAL" clId="{9266BAD0-32B4-438C-92C0-054C22C88604}" dt="2022-03-27T08:50:54.528" v="349"/>
          <ac:grpSpMkLst>
            <pc:docMk/>
            <pc:sldMk cId="3258928888" sldId="879"/>
            <ac:grpSpMk id="174" creationId="{5703FBFD-174D-4B2C-9A8A-F5F69BDEFE1F}"/>
          </ac:grpSpMkLst>
        </pc:grpChg>
        <pc:grpChg chg="mod">
          <ac:chgData name="Lingfen Sun" userId="66af4469-d72a-42ee-8d32-98b727c19f1e" providerId="ADAL" clId="{9266BAD0-32B4-438C-92C0-054C22C88604}" dt="2022-03-27T08:50:54.528" v="349"/>
          <ac:grpSpMkLst>
            <pc:docMk/>
            <pc:sldMk cId="3258928888" sldId="879"/>
            <ac:grpSpMk id="185" creationId="{0D64C969-5AEA-488A-9F4E-BBA07B140618}"/>
          </ac:grpSpMkLst>
        </pc:grpChg>
        <pc:grpChg chg="add mod">
          <ac:chgData name="Lingfen Sun" userId="66af4469-d72a-42ee-8d32-98b727c19f1e" providerId="ADAL" clId="{9266BAD0-32B4-438C-92C0-054C22C88604}" dt="2022-03-27T08:50:54.528" v="349"/>
          <ac:grpSpMkLst>
            <pc:docMk/>
            <pc:sldMk cId="3258928888" sldId="879"/>
            <ac:grpSpMk id="208" creationId="{EA8E92CA-BECE-400C-956E-B4840B7EE125}"/>
          </ac:grpSpMkLst>
        </pc:grpChg>
        <pc:grpChg chg="add mod">
          <ac:chgData name="Lingfen Sun" userId="66af4469-d72a-42ee-8d32-98b727c19f1e" providerId="ADAL" clId="{9266BAD0-32B4-438C-92C0-054C22C88604}" dt="2022-03-27T08:50:54.528" v="349"/>
          <ac:grpSpMkLst>
            <pc:docMk/>
            <pc:sldMk cId="3258928888" sldId="879"/>
            <ac:grpSpMk id="221" creationId="{18075468-989C-4383-8060-9CAFF7121CAD}"/>
          </ac:grpSpMkLst>
        </pc:grpChg>
        <pc:grpChg chg="add mod">
          <ac:chgData name="Lingfen Sun" userId="66af4469-d72a-42ee-8d32-98b727c19f1e" providerId="ADAL" clId="{9266BAD0-32B4-438C-92C0-054C22C88604}" dt="2022-03-27T08:50:54.528" v="349"/>
          <ac:grpSpMkLst>
            <pc:docMk/>
            <pc:sldMk cId="3258928888" sldId="879"/>
            <ac:grpSpMk id="224" creationId="{BD1E5073-B540-44FE-AA02-5D9F73BDB91F}"/>
          </ac:grpSpMkLst>
        </pc:grpChg>
        <pc:grpChg chg="mod">
          <ac:chgData name="Lingfen Sun" userId="66af4469-d72a-42ee-8d32-98b727c19f1e" providerId="ADAL" clId="{9266BAD0-32B4-438C-92C0-054C22C88604}" dt="2022-03-27T08:50:54.528" v="349"/>
          <ac:grpSpMkLst>
            <pc:docMk/>
            <pc:sldMk cId="3258928888" sldId="879"/>
            <ac:grpSpMk id="235" creationId="{7F5EF9F3-FBE6-4925-9D0B-5A4716220B15}"/>
          </ac:grpSpMkLst>
        </pc:grpChg>
        <pc:grpChg chg="add mod">
          <ac:chgData name="Lingfen Sun" userId="66af4469-d72a-42ee-8d32-98b727c19f1e" providerId="ADAL" clId="{9266BAD0-32B4-438C-92C0-054C22C88604}" dt="2022-03-27T08:50:54.528" v="349"/>
          <ac:grpSpMkLst>
            <pc:docMk/>
            <pc:sldMk cId="3258928888" sldId="879"/>
            <ac:grpSpMk id="253" creationId="{32954B18-FBF4-47C2-A251-80567BC0C86C}"/>
          </ac:grpSpMkLst>
        </pc:grpChg>
        <pc:grpChg chg="add mod">
          <ac:chgData name="Lingfen Sun" userId="66af4469-d72a-42ee-8d32-98b727c19f1e" providerId="ADAL" clId="{9266BAD0-32B4-438C-92C0-054C22C88604}" dt="2022-03-27T08:50:54.528" v="349"/>
          <ac:grpSpMkLst>
            <pc:docMk/>
            <pc:sldMk cId="3258928888" sldId="879"/>
            <ac:grpSpMk id="260" creationId="{1A953CF0-C79B-4827-8F2C-B875DD3A3EFF}"/>
          </ac:grpSpMkLst>
        </pc:grpChg>
        <pc:grpChg chg="add mod">
          <ac:chgData name="Lingfen Sun" userId="66af4469-d72a-42ee-8d32-98b727c19f1e" providerId="ADAL" clId="{9266BAD0-32B4-438C-92C0-054C22C88604}" dt="2022-03-27T08:50:54.528" v="349"/>
          <ac:grpSpMkLst>
            <pc:docMk/>
            <pc:sldMk cId="3258928888" sldId="879"/>
            <ac:grpSpMk id="267" creationId="{5FC60BAA-74B7-487E-9D19-23A31E945A6B}"/>
          </ac:grpSpMkLst>
        </pc:grpChg>
        <pc:grpChg chg="add mod">
          <ac:chgData name="Lingfen Sun" userId="66af4469-d72a-42ee-8d32-98b727c19f1e" providerId="ADAL" clId="{9266BAD0-32B4-438C-92C0-054C22C88604}" dt="2022-03-27T08:50:54.528" v="349"/>
          <ac:grpSpMkLst>
            <pc:docMk/>
            <pc:sldMk cId="3258928888" sldId="879"/>
            <ac:grpSpMk id="274" creationId="{05AC7B4F-E945-4B69-8D5E-AE212B397BA2}"/>
          </ac:grpSpMkLst>
        </pc:grpChg>
        <pc:grpChg chg="add mod">
          <ac:chgData name="Lingfen Sun" userId="66af4469-d72a-42ee-8d32-98b727c19f1e" providerId="ADAL" clId="{9266BAD0-32B4-438C-92C0-054C22C88604}" dt="2022-03-27T08:50:54.528" v="349"/>
          <ac:grpSpMkLst>
            <pc:docMk/>
            <pc:sldMk cId="3258928888" sldId="879"/>
            <ac:grpSpMk id="281" creationId="{5C032520-6C5E-41D1-B1FC-7C4D1EFC5EBE}"/>
          </ac:grpSpMkLst>
        </pc:grpChg>
        <pc:grpChg chg="add mod">
          <ac:chgData name="Lingfen Sun" userId="66af4469-d72a-42ee-8d32-98b727c19f1e" providerId="ADAL" clId="{9266BAD0-32B4-438C-92C0-054C22C88604}" dt="2022-03-27T08:50:54.528" v="349"/>
          <ac:grpSpMkLst>
            <pc:docMk/>
            <pc:sldMk cId="3258928888" sldId="879"/>
            <ac:grpSpMk id="288" creationId="{BDB9FCC6-7215-4403-8EE9-8A7460FF98AB}"/>
          </ac:grpSpMkLst>
        </pc:grpChg>
        <pc:grpChg chg="add mod">
          <ac:chgData name="Lingfen Sun" userId="66af4469-d72a-42ee-8d32-98b727c19f1e" providerId="ADAL" clId="{9266BAD0-32B4-438C-92C0-054C22C88604}" dt="2022-03-27T08:50:54.528" v="349"/>
          <ac:grpSpMkLst>
            <pc:docMk/>
            <pc:sldMk cId="3258928888" sldId="879"/>
            <ac:grpSpMk id="295" creationId="{DC0CD13E-8E9B-4688-9C26-217ED7607546}"/>
          </ac:grpSpMkLst>
        </pc:grpChg>
        <pc:grpChg chg="add mod">
          <ac:chgData name="Lingfen Sun" userId="66af4469-d72a-42ee-8d32-98b727c19f1e" providerId="ADAL" clId="{9266BAD0-32B4-438C-92C0-054C22C88604}" dt="2022-03-27T08:50:54.528" v="349"/>
          <ac:grpSpMkLst>
            <pc:docMk/>
            <pc:sldMk cId="3258928888" sldId="879"/>
            <ac:grpSpMk id="302" creationId="{1AD4B4AD-B5A4-4FE7-B2F6-F581D3D71272}"/>
          </ac:grpSpMkLst>
        </pc:grpChg>
        <pc:grpChg chg="add mod">
          <ac:chgData name="Lingfen Sun" userId="66af4469-d72a-42ee-8d32-98b727c19f1e" providerId="ADAL" clId="{9266BAD0-32B4-438C-92C0-054C22C88604}" dt="2022-03-27T08:50:54.528" v="349"/>
          <ac:grpSpMkLst>
            <pc:docMk/>
            <pc:sldMk cId="3258928888" sldId="879"/>
            <ac:grpSpMk id="309" creationId="{8AD51826-0F70-41E6-9389-2DFC978F9F40}"/>
          </ac:grpSpMkLst>
        </pc:grpChg>
        <pc:grpChg chg="add mod">
          <ac:chgData name="Lingfen Sun" userId="66af4469-d72a-42ee-8d32-98b727c19f1e" providerId="ADAL" clId="{9266BAD0-32B4-438C-92C0-054C22C88604}" dt="2022-03-27T08:50:54.528" v="349"/>
          <ac:grpSpMkLst>
            <pc:docMk/>
            <pc:sldMk cId="3258928888" sldId="879"/>
            <ac:grpSpMk id="316" creationId="{CD3FF1EA-444F-434C-81F3-FC25D1AE9FC9}"/>
          </ac:grpSpMkLst>
        </pc:grpChg>
        <pc:grpChg chg="add mod">
          <ac:chgData name="Lingfen Sun" userId="66af4469-d72a-42ee-8d32-98b727c19f1e" providerId="ADAL" clId="{9266BAD0-32B4-438C-92C0-054C22C88604}" dt="2022-03-27T08:50:54.528" v="349"/>
          <ac:grpSpMkLst>
            <pc:docMk/>
            <pc:sldMk cId="3258928888" sldId="879"/>
            <ac:grpSpMk id="323" creationId="{128E4C0B-0886-4FEA-B40B-49388D512304}"/>
          </ac:grpSpMkLst>
        </pc:grpChg>
        <pc:grpChg chg="mod">
          <ac:chgData name="Lingfen Sun" userId="66af4469-d72a-42ee-8d32-98b727c19f1e" providerId="ADAL" clId="{9266BAD0-32B4-438C-92C0-054C22C88604}" dt="2022-03-27T08:50:54.528" v="349"/>
          <ac:grpSpMkLst>
            <pc:docMk/>
            <pc:sldMk cId="3258928888" sldId="879"/>
            <ac:grpSpMk id="325" creationId="{67805052-64E8-473D-A865-0DBC09C4D789}"/>
          </ac:grpSpMkLst>
        </pc:grpChg>
        <pc:grpChg chg="add mod">
          <ac:chgData name="Lingfen Sun" userId="66af4469-d72a-42ee-8d32-98b727c19f1e" providerId="ADAL" clId="{9266BAD0-32B4-438C-92C0-054C22C88604}" dt="2022-03-27T08:50:54.528" v="349"/>
          <ac:grpSpMkLst>
            <pc:docMk/>
            <pc:sldMk cId="3258928888" sldId="879"/>
            <ac:grpSpMk id="332" creationId="{0EE6C9EE-FCCB-4D64-818D-8EB5785B7622}"/>
          </ac:grpSpMkLst>
        </pc:grpChg>
        <pc:grpChg chg="add mod">
          <ac:chgData name="Lingfen Sun" userId="66af4469-d72a-42ee-8d32-98b727c19f1e" providerId="ADAL" clId="{9266BAD0-32B4-438C-92C0-054C22C88604}" dt="2022-03-27T08:50:54.528" v="349"/>
          <ac:grpSpMkLst>
            <pc:docMk/>
            <pc:sldMk cId="3258928888" sldId="879"/>
            <ac:grpSpMk id="342" creationId="{462DA6B1-B81F-4B04-B26C-53766E62BB38}"/>
          </ac:grpSpMkLst>
        </pc:grpChg>
        <pc:grpChg chg="add mod">
          <ac:chgData name="Lingfen Sun" userId="66af4469-d72a-42ee-8d32-98b727c19f1e" providerId="ADAL" clId="{9266BAD0-32B4-438C-92C0-054C22C88604}" dt="2022-03-27T08:50:54.528" v="349"/>
          <ac:grpSpMkLst>
            <pc:docMk/>
            <pc:sldMk cId="3258928888" sldId="879"/>
            <ac:grpSpMk id="352" creationId="{4892E364-0D8A-4E6D-B667-1251DDF1BEFE}"/>
          </ac:grpSpMkLst>
        </pc:grpChg>
        <pc:grpChg chg="add mod">
          <ac:chgData name="Lingfen Sun" userId="66af4469-d72a-42ee-8d32-98b727c19f1e" providerId="ADAL" clId="{9266BAD0-32B4-438C-92C0-054C22C88604}" dt="2022-03-27T08:50:54.528" v="349"/>
          <ac:grpSpMkLst>
            <pc:docMk/>
            <pc:sldMk cId="3258928888" sldId="879"/>
            <ac:grpSpMk id="362" creationId="{5AC52A89-6910-4F44-A2B4-81079DBFDFB9}"/>
          </ac:grpSpMkLst>
        </pc:grpChg>
        <pc:grpChg chg="add mod">
          <ac:chgData name="Lingfen Sun" userId="66af4469-d72a-42ee-8d32-98b727c19f1e" providerId="ADAL" clId="{9266BAD0-32B4-438C-92C0-054C22C88604}" dt="2022-03-27T08:50:54.528" v="349"/>
          <ac:grpSpMkLst>
            <pc:docMk/>
            <pc:sldMk cId="3258928888" sldId="879"/>
            <ac:grpSpMk id="372" creationId="{E0A9B435-601A-4DD1-A096-E3C90405A7F8}"/>
          </ac:grpSpMkLst>
        </pc:grpChg>
        <pc:grpChg chg="add mod">
          <ac:chgData name="Lingfen Sun" userId="66af4469-d72a-42ee-8d32-98b727c19f1e" providerId="ADAL" clId="{9266BAD0-32B4-438C-92C0-054C22C88604}" dt="2022-03-27T08:50:54.528" v="349"/>
          <ac:grpSpMkLst>
            <pc:docMk/>
            <pc:sldMk cId="3258928888" sldId="879"/>
            <ac:grpSpMk id="382" creationId="{A7216531-12F2-43C0-A8D3-CA2AE9D2F27F}"/>
          </ac:grpSpMkLst>
        </pc:grpChg>
        <pc:grpChg chg="add mod">
          <ac:chgData name="Lingfen Sun" userId="66af4469-d72a-42ee-8d32-98b727c19f1e" providerId="ADAL" clId="{9266BAD0-32B4-438C-92C0-054C22C88604}" dt="2022-03-27T08:50:54.528" v="349"/>
          <ac:grpSpMkLst>
            <pc:docMk/>
            <pc:sldMk cId="3258928888" sldId="879"/>
            <ac:grpSpMk id="392" creationId="{9E9B686E-DB25-47ED-B998-55A828C01B66}"/>
          </ac:grpSpMkLst>
        </pc:grpChg>
        <pc:grpChg chg="add mod">
          <ac:chgData name="Lingfen Sun" userId="66af4469-d72a-42ee-8d32-98b727c19f1e" providerId="ADAL" clId="{9266BAD0-32B4-438C-92C0-054C22C88604}" dt="2022-03-27T08:50:54.528" v="349"/>
          <ac:grpSpMkLst>
            <pc:docMk/>
            <pc:sldMk cId="3258928888" sldId="879"/>
            <ac:grpSpMk id="402" creationId="{8F3CB6F9-AAC0-4692-ACC4-56781CC413FE}"/>
          </ac:grpSpMkLst>
        </pc:grpChg>
        <pc:grpChg chg="add mod">
          <ac:chgData name="Lingfen Sun" userId="66af4469-d72a-42ee-8d32-98b727c19f1e" providerId="ADAL" clId="{9266BAD0-32B4-438C-92C0-054C22C88604}" dt="2022-03-27T08:50:54.528" v="349"/>
          <ac:grpSpMkLst>
            <pc:docMk/>
            <pc:sldMk cId="3258928888" sldId="879"/>
            <ac:grpSpMk id="412" creationId="{6AF7C02D-4572-4E35-8D63-6AE9C5C9AA8B}"/>
          </ac:grpSpMkLst>
        </pc:grpChg>
        <pc:grpChg chg="add mod">
          <ac:chgData name="Lingfen Sun" userId="66af4469-d72a-42ee-8d32-98b727c19f1e" providerId="ADAL" clId="{9266BAD0-32B4-438C-92C0-054C22C88604}" dt="2022-03-27T08:50:54.528" v="349"/>
          <ac:grpSpMkLst>
            <pc:docMk/>
            <pc:sldMk cId="3258928888" sldId="879"/>
            <ac:grpSpMk id="422" creationId="{6EB2A984-F8F8-4627-B025-B4DC1064FC75}"/>
          </ac:grpSpMkLst>
        </pc:grpChg>
        <pc:grpChg chg="add mod">
          <ac:chgData name="Lingfen Sun" userId="66af4469-d72a-42ee-8d32-98b727c19f1e" providerId="ADAL" clId="{9266BAD0-32B4-438C-92C0-054C22C88604}" dt="2022-03-27T08:50:54.528" v="349"/>
          <ac:grpSpMkLst>
            <pc:docMk/>
            <pc:sldMk cId="3258928888" sldId="879"/>
            <ac:grpSpMk id="432" creationId="{A08F0A0A-0064-442F-B13D-F923B9E14E76}"/>
          </ac:grpSpMkLst>
        </pc:grpChg>
        <pc:grpChg chg="add mod">
          <ac:chgData name="Lingfen Sun" userId="66af4469-d72a-42ee-8d32-98b727c19f1e" providerId="ADAL" clId="{9266BAD0-32B4-438C-92C0-054C22C88604}" dt="2022-03-27T08:50:54.528" v="349"/>
          <ac:grpSpMkLst>
            <pc:docMk/>
            <pc:sldMk cId="3258928888" sldId="879"/>
            <ac:grpSpMk id="442" creationId="{08F85B5F-6BFC-4A94-B188-A40C0577B941}"/>
          </ac:grpSpMkLst>
        </pc:grpChg>
        <pc:picChg chg="mod">
          <ac:chgData name="Lingfen Sun" userId="66af4469-d72a-42ee-8d32-98b727c19f1e" providerId="ADAL" clId="{9266BAD0-32B4-438C-92C0-054C22C88604}" dt="2022-03-27T08:50:54.528" v="349"/>
          <ac:picMkLst>
            <pc:docMk/>
            <pc:sldMk cId="3258928888" sldId="879"/>
            <ac:picMk id="42" creationId="{BB4F93D2-6250-4410-B21B-7D056CA8EBCE}"/>
          </ac:picMkLst>
        </pc:picChg>
        <pc:picChg chg="mod">
          <ac:chgData name="Lingfen Sun" userId="66af4469-d72a-42ee-8d32-98b727c19f1e" providerId="ADAL" clId="{9266BAD0-32B4-438C-92C0-054C22C88604}" dt="2022-03-27T08:50:54.528" v="349"/>
          <ac:picMkLst>
            <pc:docMk/>
            <pc:sldMk cId="3258928888" sldId="879"/>
            <ac:picMk id="45" creationId="{B9F3DC90-4F49-46B8-B864-F5A179D45BE6}"/>
          </ac:picMkLst>
        </pc:picChg>
        <pc:picChg chg="mod">
          <ac:chgData name="Lingfen Sun" userId="66af4469-d72a-42ee-8d32-98b727c19f1e" providerId="ADAL" clId="{9266BAD0-32B4-438C-92C0-054C22C88604}" dt="2022-03-27T08:50:54.528" v="349"/>
          <ac:picMkLst>
            <pc:docMk/>
            <pc:sldMk cId="3258928888" sldId="879"/>
            <ac:picMk id="48" creationId="{2B4404B7-BF5A-4E33-8CDF-B3110D9F3D02}"/>
          </ac:picMkLst>
        </pc:picChg>
        <pc:picChg chg="mod">
          <ac:chgData name="Lingfen Sun" userId="66af4469-d72a-42ee-8d32-98b727c19f1e" providerId="ADAL" clId="{9266BAD0-32B4-438C-92C0-054C22C88604}" dt="2022-03-27T08:50:54.528" v="349"/>
          <ac:picMkLst>
            <pc:docMk/>
            <pc:sldMk cId="3258928888" sldId="879"/>
            <ac:picMk id="51" creationId="{D58296C3-41E8-41F9-A73C-90DAB5117C67}"/>
          </ac:picMkLst>
        </pc:picChg>
        <pc:picChg chg="add mod">
          <ac:chgData name="Lingfen Sun" userId="66af4469-d72a-42ee-8d32-98b727c19f1e" providerId="ADAL" clId="{9266BAD0-32B4-438C-92C0-054C22C88604}" dt="2022-03-27T08:50:54.528" v="349"/>
          <ac:picMkLst>
            <pc:docMk/>
            <pc:sldMk cId="3258928888" sldId="879"/>
            <ac:picMk id="53" creationId="{A003DB13-5401-4C82-A25A-A1A3A9EC8066}"/>
          </ac:picMkLst>
        </pc:picChg>
        <pc:picChg chg="mod">
          <ac:chgData name="Lingfen Sun" userId="66af4469-d72a-42ee-8d32-98b727c19f1e" providerId="ADAL" clId="{9266BAD0-32B4-438C-92C0-054C22C88604}" dt="2022-03-27T08:50:54.528" v="349"/>
          <ac:picMkLst>
            <pc:docMk/>
            <pc:sldMk cId="3258928888" sldId="879"/>
            <ac:picMk id="55" creationId="{B4CF73E1-2709-4476-A56B-395A1996708C}"/>
          </ac:picMkLst>
        </pc:picChg>
        <pc:picChg chg="mod">
          <ac:chgData name="Lingfen Sun" userId="66af4469-d72a-42ee-8d32-98b727c19f1e" providerId="ADAL" clId="{9266BAD0-32B4-438C-92C0-054C22C88604}" dt="2022-03-27T08:50:54.528" v="349"/>
          <ac:picMkLst>
            <pc:docMk/>
            <pc:sldMk cId="3258928888" sldId="879"/>
            <ac:picMk id="56" creationId="{2E2DF0FA-66B6-43C3-A63A-3D342F12CD22}"/>
          </ac:picMkLst>
        </pc:picChg>
        <pc:picChg chg="mod">
          <ac:chgData name="Lingfen Sun" userId="66af4469-d72a-42ee-8d32-98b727c19f1e" providerId="ADAL" clId="{9266BAD0-32B4-438C-92C0-054C22C88604}" dt="2022-03-27T08:50:54.528" v="349"/>
          <ac:picMkLst>
            <pc:docMk/>
            <pc:sldMk cId="3258928888" sldId="879"/>
            <ac:picMk id="59" creationId="{045EDF3D-CD72-4D12-A214-F2EE5366D030}"/>
          </ac:picMkLst>
        </pc:picChg>
        <pc:picChg chg="mod">
          <ac:chgData name="Lingfen Sun" userId="66af4469-d72a-42ee-8d32-98b727c19f1e" providerId="ADAL" clId="{9266BAD0-32B4-438C-92C0-054C22C88604}" dt="2022-03-27T08:50:54.528" v="349"/>
          <ac:picMkLst>
            <pc:docMk/>
            <pc:sldMk cId="3258928888" sldId="879"/>
            <ac:picMk id="60" creationId="{BCF71898-3AF4-421A-B6E1-DB314D341CF3}"/>
          </ac:picMkLst>
        </pc:picChg>
        <pc:picChg chg="mod">
          <ac:chgData name="Lingfen Sun" userId="66af4469-d72a-42ee-8d32-98b727c19f1e" providerId="ADAL" clId="{9266BAD0-32B4-438C-92C0-054C22C88604}" dt="2022-03-27T08:50:54.528" v="349"/>
          <ac:picMkLst>
            <pc:docMk/>
            <pc:sldMk cId="3258928888" sldId="879"/>
            <ac:picMk id="62" creationId="{3FDCD11C-812D-4333-AEF0-664437959375}"/>
          </ac:picMkLst>
        </pc:picChg>
        <pc:picChg chg="mod">
          <ac:chgData name="Lingfen Sun" userId="66af4469-d72a-42ee-8d32-98b727c19f1e" providerId="ADAL" clId="{9266BAD0-32B4-438C-92C0-054C22C88604}" dt="2022-03-27T08:50:54.528" v="349"/>
          <ac:picMkLst>
            <pc:docMk/>
            <pc:sldMk cId="3258928888" sldId="879"/>
            <ac:picMk id="63" creationId="{3A65733F-637B-4A35-9943-DC5048883924}"/>
          </ac:picMkLst>
        </pc:picChg>
        <pc:picChg chg="mod">
          <ac:chgData name="Lingfen Sun" userId="66af4469-d72a-42ee-8d32-98b727c19f1e" providerId="ADAL" clId="{9266BAD0-32B4-438C-92C0-054C22C88604}" dt="2022-03-27T08:50:54.528" v="349"/>
          <ac:picMkLst>
            <pc:docMk/>
            <pc:sldMk cId="3258928888" sldId="879"/>
            <ac:picMk id="68" creationId="{A628FB29-AB7E-4CBF-BB32-6ED9B199894A}"/>
          </ac:picMkLst>
        </pc:picChg>
        <pc:picChg chg="add mod">
          <ac:chgData name="Lingfen Sun" userId="66af4469-d72a-42ee-8d32-98b727c19f1e" providerId="ADAL" clId="{9266BAD0-32B4-438C-92C0-054C22C88604}" dt="2022-03-27T08:50:54.528" v="349"/>
          <ac:picMkLst>
            <pc:docMk/>
            <pc:sldMk cId="3258928888" sldId="879"/>
            <ac:picMk id="151" creationId="{057A513A-1B51-4FF3-8EA5-4E3E2A2F77AD}"/>
          </ac:picMkLst>
        </pc:picChg>
        <pc:picChg chg="add mod">
          <ac:chgData name="Lingfen Sun" userId="66af4469-d72a-42ee-8d32-98b727c19f1e" providerId="ADAL" clId="{9266BAD0-32B4-438C-92C0-054C22C88604}" dt="2022-03-27T08:50:54.528" v="349"/>
          <ac:picMkLst>
            <pc:docMk/>
            <pc:sldMk cId="3258928888" sldId="879"/>
            <ac:picMk id="152" creationId="{48A2D21E-17E9-4FF0-823C-662339A3E1F2}"/>
          </ac:picMkLst>
        </pc:picChg>
        <pc:picChg chg="add mod">
          <ac:chgData name="Lingfen Sun" userId="66af4469-d72a-42ee-8d32-98b727c19f1e" providerId="ADAL" clId="{9266BAD0-32B4-438C-92C0-054C22C88604}" dt="2022-03-27T08:50:54.528" v="349"/>
          <ac:picMkLst>
            <pc:docMk/>
            <pc:sldMk cId="3258928888" sldId="879"/>
            <ac:picMk id="154" creationId="{5D2A5BEE-479D-4854-B21C-587AE036232E}"/>
          </ac:picMkLst>
        </pc:picChg>
        <pc:picChg chg="mod">
          <ac:chgData name="Lingfen Sun" userId="66af4469-d72a-42ee-8d32-98b727c19f1e" providerId="ADAL" clId="{9266BAD0-32B4-438C-92C0-054C22C88604}" dt="2022-03-27T08:50:54.528" v="349"/>
          <ac:picMkLst>
            <pc:docMk/>
            <pc:sldMk cId="3258928888" sldId="879"/>
            <ac:picMk id="175" creationId="{106BBB3C-001D-44B1-A66F-B98A7E430730}"/>
          </ac:picMkLst>
        </pc:picChg>
        <pc:picChg chg="mod">
          <ac:chgData name="Lingfen Sun" userId="66af4469-d72a-42ee-8d32-98b727c19f1e" providerId="ADAL" clId="{9266BAD0-32B4-438C-92C0-054C22C88604}" dt="2022-03-27T08:50:54.528" v="349"/>
          <ac:picMkLst>
            <pc:docMk/>
            <pc:sldMk cId="3258928888" sldId="879"/>
            <ac:picMk id="176" creationId="{A0123D7F-3492-4EA5-B1E9-00DA2A846CC5}"/>
          </ac:picMkLst>
        </pc:picChg>
        <pc:picChg chg="mod">
          <ac:chgData name="Lingfen Sun" userId="66af4469-d72a-42ee-8d32-98b727c19f1e" providerId="ADAL" clId="{9266BAD0-32B4-438C-92C0-054C22C88604}" dt="2022-03-27T08:50:54.528" v="349"/>
          <ac:picMkLst>
            <pc:docMk/>
            <pc:sldMk cId="3258928888" sldId="879"/>
            <ac:picMk id="178" creationId="{F0E7BB1F-21B1-46F0-8D2A-2AA1D23A8D29}"/>
          </ac:picMkLst>
        </pc:picChg>
        <pc:picChg chg="add mod">
          <ac:chgData name="Lingfen Sun" userId="66af4469-d72a-42ee-8d32-98b727c19f1e" providerId="ADAL" clId="{9266BAD0-32B4-438C-92C0-054C22C88604}" dt="2022-03-27T08:50:54.528" v="349"/>
          <ac:picMkLst>
            <pc:docMk/>
            <pc:sldMk cId="3258928888" sldId="879"/>
            <ac:picMk id="198" creationId="{8C6CF9B1-CA3D-47AF-889F-E5839978B796}"/>
          </ac:picMkLst>
        </pc:picChg>
        <pc:picChg chg="add mod">
          <ac:chgData name="Lingfen Sun" userId="66af4469-d72a-42ee-8d32-98b727c19f1e" providerId="ADAL" clId="{9266BAD0-32B4-438C-92C0-054C22C88604}" dt="2022-03-27T08:50:54.528" v="349"/>
          <ac:picMkLst>
            <pc:docMk/>
            <pc:sldMk cId="3258928888" sldId="879"/>
            <ac:picMk id="199" creationId="{3F4DBC83-5CD7-4A5E-988E-C7ED72FA51CD}"/>
          </ac:picMkLst>
        </pc:picChg>
        <pc:picChg chg="add mod">
          <ac:chgData name="Lingfen Sun" userId="66af4469-d72a-42ee-8d32-98b727c19f1e" providerId="ADAL" clId="{9266BAD0-32B4-438C-92C0-054C22C88604}" dt="2022-03-27T08:50:54.528" v="349"/>
          <ac:picMkLst>
            <pc:docMk/>
            <pc:sldMk cId="3258928888" sldId="879"/>
            <ac:picMk id="201" creationId="{68CD04D9-C9EF-4854-8254-0E1B008FF745}"/>
          </ac:picMkLst>
        </pc:picChg>
        <pc:picChg chg="mod">
          <ac:chgData name="Lingfen Sun" userId="66af4469-d72a-42ee-8d32-98b727c19f1e" providerId="ADAL" clId="{9266BAD0-32B4-438C-92C0-054C22C88604}" dt="2022-03-27T08:50:54.528" v="349"/>
          <ac:picMkLst>
            <pc:docMk/>
            <pc:sldMk cId="3258928888" sldId="879"/>
            <ac:picMk id="222" creationId="{50C73354-4708-4902-B362-F4346F9EB935}"/>
          </ac:picMkLst>
        </pc:picChg>
        <pc:picChg chg="mod">
          <ac:chgData name="Lingfen Sun" userId="66af4469-d72a-42ee-8d32-98b727c19f1e" providerId="ADAL" clId="{9266BAD0-32B4-438C-92C0-054C22C88604}" dt="2022-03-27T08:50:54.528" v="349"/>
          <ac:picMkLst>
            <pc:docMk/>
            <pc:sldMk cId="3258928888" sldId="879"/>
            <ac:picMk id="225" creationId="{B3C1CAEF-DB8C-410E-B973-A3242E68878B}"/>
          </ac:picMkLst>
        </pc:picChg>
        <pc:picChg chg="mod">
          <ac:chgData name="Lingfen Sun" userId="66af4469-d72a-42ee-8d32-98b727c19f1e" providerId="ADAL" clId="{9266BAD0-32B4-438C-92C0-054C22C88604}" dt="2022-03-27T08:50:54.528" v="349"/>
          <ac:picMkLst>
            <pc:docMk/>
            <pc:sldMk cId="3258928888" sldId="879"/>
            <ac:picMk id="226" creationId="{53C25B3B-ABD2-45CE-A5CC-A2702C53CC45}"/>
          </ac:picMkLst>
        </pc:picChg>
        <pc:picChg chg="mod">
          <ac:chgData name="Lingfen Sun" userId="66af4469-d72a-42ee-8d32-98b727c19f1e" providerId="ADAL" clId="{9266BAD0-32B4-438C-92C0-054C22C88604}" dt="2022-03-27T08:50:54.528" v="349"/>
          <ac:picMkLst>
            <pc:docMk/>
            <pc:sldMk cId="3258928888" sldId="879"/>
            <ac:picMk id="228" creationId="{B3D6D340-C035-46F7-97BA-92B49C76F05A}"/>
          </ac:picMkLst>
        </pc:picChg>
        <pc:picChg chg="add mod">
          <ac:chgData name="Lingfen Sun" userId="66af4469-d72a-42ee-8d32-98b727c19f1e" providerId="ADAL" clId="{9266BAD0-32B4-438C-92C0-054C22C88604}" dt="2022-03-27T08:50:54.528" v="349"/>
          <ac:picMkLst>
            <pc:docMk/>
            <pc:sldMk cId="3258928888" sldId="879"/>
            <ac:picMk id="248" creationId="{8D47BB5D-2763-4979-B309-F2626ED04A38}"/>
          </ac:picMkLst>
        </pc:picChg>
        <pc:picChg chg="add mod">
          <ac:chgData name="Lingfen Sun" userId="66af4469-d72a-42ee-8d32-98b727c19f1e" providerId="ADAL" clId="{9266BAD0-32B4-438C-92C0-054C22C88604}" dt="2022-03-27T08:50:54.528" v="349"/>
          <ac:picMkLst>
            <pc:docMk/>
            <pc:sldMk cId="3258928888" sldId="879"/>
            <ac:picMk id="249" creationId="{E3947DB2-51CE-473F-8F89-7CB9F9C427E2}"/>
          </ac:picMkLst>
        </pc:picChg>
        <pc:picChg chg="add mod">
          <ac:chgData name="Lingfen Sun" userId="66af4469-d72a-42ee-8d32-98b727c19f1e" providerId="ADAL" clId="{9266BAD0-32B4-438C-92C0-054C22C88604}" dt="2022-03-27T08:50:54.528" v="349"/>
          <ac:picMkLst>
            <pc:docMk/>
            <pc:sldMk cId="3258928888" sldId="879"/>
            <ac:picMk id="250" creationId="{859E77C6-178D-4074-9C38-5047A411FD70}"/>
          </ac:picMkLst>
        </pc:picChg>
        <pc:picChg chg="add mod">
          <ac:chgData name="Lingfen Sun" userId="66af4469-d72a-42ee-8d32-98b727c19f1e" providerId="ADAL" clId="{9266BAD0-32B4-438C-92C0-054C22C88604}" dt="2022-03-27T08:50:54.528" v="349"/>
          <ac:picMkLst>
            <pc:docMk/>
            <pc:sldMk cId="3258928888" sldId="879"/>
            <ac:picMk id="251" creationId="{30A59B4D-F03F-499C-922C-938AB5C1FBFA}"/>
          </ac:picMkLst>
        </pc:picChg>
        <pc:picChg chg="add mod">
          <ac:chgData name="Lingfen Sun" userId="66af4469-d72a-42ee-8d32-98b727c19f1e" providerId="ADAL" clId="{9266BAD0-32B4-438C-92C0-054C22C88604}" dt="2022-03-27T08:50:54.528" v="349"/>
          <ac:picMkLst>
            <pc:docMk/>
            <pc:sldMk cId="3258928888" sldId="879"/>
            <ac:picMk id="252" creationId="{2F5BB3F8-24D5-4BC8-9886-E05504FAA889}"/>
          </ac:picMkLst>
        </pc:picChg>
        <pc:cxnChg chg="mod">
          <ac:chgData name="Lingfen Sun" userId="66af4469-d72a-42ee-8d32-98b727c19f1e" providerId="ADAL" clId="{9266BAD0-32B4-438C-92C0-054C22C88604}" dt="2022-03-27T08:50:54.528" v="349"/>
          <ac:cxnSpMkLst>
            <pc:docMk/>
            <pc:sldMk cId="3258928888" sldId="879"/>
            <ac:cxnSpMk id="340" creationId="{40E1549B-DC92-4E0F-A76C-49C9A03E0956}"/>
          </ac:cxnSpMkLst>
        </pc:cxnChg>
        <pc:cxnChg chg="mod">
          <ac:chgData name="Lingfen Sun" userId="66af4469-d72a-42ee-8d32-98b727c19f1e" providerId="ADAL" clId="{9266BAD0-32B4-438C-92C0-054C22C88604}" dt="2022-03-27T08:50:54.528" v="349"/>
          <ac:cxnSpMkLst>
            <pc:docMk/>
            <pc:sldMk cId="3258928888" sldId="879"/>
            <ac:cxnSpMk id="341" creationId="{33240827-BDD4-4518-A901-5631078B043E}"/>
          </ac:cxnSpMkLst>
        </pc:cxnChg>
        <pc:cxnChg chg="mod">
          <ac:chgData name="Lingfen Sun" userId="66af4469-d72a-42ee-8d32-98b727c19f1e" providerId="ADAL" clId="{9266BAD0-32B4-438C-92C0-054C22C88604}" dt="2022-03-27T08:50:54.528" v="349"/>
          <ac:cxnSpMkLst>
            <pc:docMk/>
            <pc:sldMk cId="3258928888" sldId="879"/>
            <ac:cxnSpMk id="350" creationId="{962E1CEB-3B5E-44B3-B6B2-E2807611470A}"/>
          </ac:cxnSpMkLst>
        </pc:cxnChg>
        <pc:cxnChg chg="mod">
          <ac:chgData name="Lingfen Sun" userId="66af4469-d72a-42ee-8d32-98b727c19f1e" providerId="ADAL" clId="{9266BAD0-32B4-438C-92C0-054C22C88604}" dt="2022-03-27T08:50:54.528" v="349"/>
          <ac:cxnSpMkLst>
            <pc:docMk/>
            <pc:sldMk cId="3258928888" sldId="879"/>
            <ac:cxnSpMk id="351" creationId="{C9594101-863A-4E55-869F-89E45358194D}"/>
          </ac:cxnSpMkLst>
        </pc:cxnChg>
        <pc:cxnChg chg="mod">
          <ac:chgData name="Lingfen Sun" userId="66af4469-d72a-42ee-8d32-98b727c19f1e" providerId="ADAL" clId="{9266BAD0-32B4-438C-92C0-054C22C88604}" dt="2022-03-27T08:50:54.528" v="349"/>
          <ac:cxnSpMkLst>
            <pc:docMk/>
            <pc:sldMk cId="3258928888" sldId="879"/>
            <ac:cxnSpMk id="360" creationId="{E3EEE8E5-F9FC-4820-96F0-918241351A1A}"/>
          </ac:cxnSpMkLst>
        </pc:cxnChg>
        <pc:cxnChg chg="mod">
          <ac:chgData name="Lingfen Sun" userId="66af4469-d72a-42ee-8d32-98b727c19f1e" providerId="ADAL" clId="{9266BAD0-32B4-438C-92C0-054C22C88604}" dt="2022-03-27T08:50:54.528" v="349"/>
          <ac:cxnSpMkLst>
            <pc:docMk/>
            <pc:sldMk cId="3258928888" sldId="879"/>
            <ac:cxnSpMk id="361" creationId="{8EAC0AB9-0A88-495A-A6CF-5FBBC8BC38BE}"/>
          </ac:cxnSpMkLst>
        </pc:cxnChg>
        <pc:cxnChg chg="mod">
          <ac:chgData name="Lingfen Sun" userId="66af4469-d72a-42ee-8d32-98b727c19f1e" providerId="ADAL" clId="{9266BAD0-32B4-438C-92C0-054C22C88604}" dt="2022-03-27T08:50:54.528" v="349"/>
          <ac:cxnSpMkLst>
            <pc:docMk/>
            <pc:sldMk cId="3258928888" sldId="879"/>
            <ac:cxnSpMk id="370" creationId="{E68F906D-96C8-402F-A87C-338349B19856}"/>
          </ac:cxnSpMkLst>
        </pc:cxnChg>
        <pc:cxnChg chg="mod">
          <ac:chgData name="Lingfen Sun" userId="66af4469-d72a-42ee-8d32-98b727c19f1e" providerId="ADAL" clId="{9266BAD0-32B4-438C-92C0-054C22C88604}" dt="2022-03-27T08:50:54.528" v="349"/>
          <ac:cxnSpMkLst>
            <pc:docMk/>
            <pc:sldMk cId="3258928888" sldId="879"/>
            <ac:cxnSpMk id="371" creationId="{75D824DB-3300-44F9-B253-6C09BB922A10}"/>
          </ac:cxnSpMkLst>
        </pc:cxnChg>
        <pc:cxnChg chg="mod">
          <ac:chgData name="Lingfen Sun" userId="66af4469-d72a-42ee-8d32-98b727c19f1e" providerId="ADAL" clId="{9266BAD0-32B4-438C-92C0-054C22C88604}" dt="2022-03-27T08:50:54.528" v="349"/>
          <ac:cxnSpMkLst>
            <pc:docMk/>
            <pc:sldMk cId="3258928888" sldId="879"/>
            <ac:cxnSpMk id="380" creationId="{6F32DF31-8B76-4D3A-B57C-F8183590F229}"/>
          </ac:cxnSpMkLst>
        </pc:cxnChg>
        <pc:cxnChg chg="mod">
          <ac:chgData name="Lingfen Sun" userId="66af4469-d72a-42ee-8d32-98b727c19f1e" providerId="ADAL" clId="{9266BAD0-32B4-438C-92C0-054C22C88604}" dt="2022-03-27T08:50:54.528" v="349"/>
          <ac:cxnSpMkLst>
            <pc:docMk/>
            <pc:sldMk cId="3258928888" sldId="879"/>
            <ac:cxnSpMk id="381" creationId="{AF494267-605A-4382-80CF-5B13CB01A549}"/>
          </ac:cxnSpMkLst>
        </pc:cxnChg>
        <pc:cxnChg chg="mod">
          <ac:chgData name="Lingfen Sun" userId="66af4469-d72a-42ee-8d32-98b727c19f1e" providerId="ADAL" clId="{9266BAD0-32B4-438C-92C0-054C22C88604}" dt="2022-03-27T08:50:54.528" v="349"/>
          <ac:cxnSpMkLst>
            <pc:docMk/>
            <pc:sldMk cId="3258928888" sldId="879"/>
            <ac:cxnSpMk id="390" creationId="{E565EE5E-D9FC-4554-82EA-D51988A651F1}"/>
          </ac:cxnSpMkLst>
        </pc:cxnChg>
        <pc:cxnChg chg="mod">
          <ac:chgData name="Lingfen Sun" userId="66af4469-d72a-42ee-8d32-98b727c19f1e" providerId="ADAL" clId="{9266BAD0-32B4-438C-92C0-054C22C88604}" dt="2022-03-27T08:50:54.528" v="349"/>
          <ac:cxnSpMkLst>
            <pc:docMk/>
            <pc:sldMk cId="3258928888" sldId="879"/>
            <ac:cxnSpMk id="391" creationId="{5AB65EA7-F9AE-410C-8864-F288A8A8EFC4}"/>
          </ac:cxnSpMkLst>
        </pc:cxnChg>
        <pc:cxnChg chg="mod">
          <ac:chgData name="Lingfen Sun" userId="66af4469-d72a-42ee-8d32-98b727c19f1e" providerId="ADAL" clId="{9266BAD0-32B4-438C-92C0-054C22C88604}" dt="2022-03-27T08:50:54.528" v="349"/>
          <ac:cxnSpMkLst>
            <pc:docMk/>
            <pc:sldMk cId="3258928888" sldId="879"/>
            <ac:cxnSpMk id="400" creationId="{5D8033DD-8A77-4AD2-B01F-40BB1B0A3ACD}"/>
          </ac:cxnSpMkLst>
        </pc:cxnChg>
        <pc:cxnChg chg="mod">
          <ac:chgData name="Lingfen Sun" userId="66af4469-d72a-42ee-8d32-98b727c19f1e" providerId="ADAL" clId="{9266BAD0-32B4-438C-92C0-054C22C88604}" dt="2022-03-27T08:50:54.528" v="349"/>
          <ac:cxnSpMkLst>
            <pc:docMk/>
            <pc:sldMk cId="3258928888" sldId="879"/>
            <ac:cxnSpMk id="401" creationId="{29B0F2B0-1796-48DA-BD0F-D7CACAC067EA}"/>
          </ac:cxnSpMkLst>
        </pc:cxnChg>
        <pc:cxnChg chg="mod">
          <ac:chgData name="Lingfen Sun" userId="66af4469-d72a-42ee-8d32-98b727c19f1e" providerId="ADAL" clId="{9266BAD0-32B4-438C-92C0-054C22C88604}" dt="2022-03-27T08:50:54.528" v="349"/>
          <ac:cxnSpMkLst>
            <pc:docMk/>
            <pc:sldMk cId="3258928888" sldId="879"/>
            <ac:cxnSpMk id="410" creationId="{A1F0B506-9886-486F-9982-0453B47AB8B8}"/>
          </ac:cxnSpMkLst>
        </pc:cxnChg>
        <pc:cxnChg chg="mod">
          <ac:chgData name="Lingfen Sun" userId="66af4469-d72a-42ee-8d32-98b727c19f1e" providerId="ADAL" clId="{9266BAD0-32B4-438C-92C0-054C22C88604}" dt="2022-03-27T08:50:54.528" v="349"/>
          <ac:cxnSpMkLst>
            <pc:docMk/>
            <pc:sldMk cId="3258928888" sldId="879"/>
            <ac:cxnSpMk id="411" creationId="{75040A53-7BD3-4363-8D95-07A7352C027D}"/>
          </ac:cxnSpMkLst>
        </pc:cxnChg>
        <pc:cxnChg chg="mod">
          <ac:chgData name="Lingfen Sun" userId="66af4469-d72a-42ee-8d32-98b727c19f1e" providerId="ADAL" clId="{9266BAD0-32B4-438C-92C0-054C22C88604}" dt="2022-03-27T08:50:54.528" v="349"/>
          <ac:cxnSpMkLst>
            <pc:docMk/>
            <pc:sldMk cId="3258928888" sldId="879"/>
            <ac:cxnSpMk id="420" creationId="{A2B0987F-D289-47EB-BD24-F3E05B25E778}"/>
          </ac:cxnSpMkLst>
        </pc:cxnChg>
        <pc:cxnChg chg="mod">
          <ac:chgData name="Lingfen Sun" userId="66af4469-d72a-42ee-8d32-98b727c19f1e" providerId="ADAL" clId="{9266BAD0-32B4-438C-92C0-054C22C88604}" dt="2022-03-27T08:50:54.528" v="349"/>
          <ac:cxnSpMkLst>
            <pc:docMk/>
            <pc:sldMk cId="3258928888" sldId="879"/>
            <ac:cxnSpMk id="421" creationId="{059DEDE7-510B-43B8-9D5F-6E5164E02A81}"/>
          </ac:cxnSpMkLst>
        </pc:cxnChg>
        <pc:cxnChg chg="mod">
          <ac:chgData name="Lingfen Sun" userId="66af4469-d72a-42ee-8d32-98b727c19f1e" providerId="ADAL" clId="{9266BAD0-32B4-438C-92C0-054C22C88604}" dt="2022-03-27T08:50:54.528" v="349"/>
          <ac:cxnSpMkLst>
            <pc:docMk/>
            <pc:sldMk cId="3258928888" sldId="879"/>
            <ac:cxnSpMk id="430" creationId="{A6214511-6A76-4F05-A2BB-3B4E1321B751}"/>
          </ac:cxnSpMkLst>
        </pc:cxnChg>
        <pc:cxnChg chg="mod">
          <ac:chgData name="Lingfen Sun" userId="66af4469-d72a-42ee-8d32-98b727c19f1e" providerId="ADAL" clId="{9266BAD0-32B4-438C-92C0-054C22C88604}" dt="2022-03-27T08:50:54.528" v="349"/>
          <ac:cxnSpMkLst>
            <pc:docMk/>
            <pc:sldMk cId="3258928888" sldId="879"/>
            <ac:cxnSpMk id="431" creationId="{AB263222-AD5B-482E-B30F-2C9317F5EFCD}"/>
          </ac:cxnSpMkLst>
        </pc:cxnChg>
        <pc:cxnChg chg="mod">
          <ac:chgData name="Lingfen Sun" userId="66af4469-d72a-42ee-8d32-98b727c19f1e" providerId="ADAL" clId="{9266BAD0-32B4-438C-92C0-054C22C88604}" dt="2022-03-27T08:50:54.528" v="349"/>
          <ac:cxnSpMkLst>
            <pc:docMk/>
            <pc:sldMk cId="3258928888" sldId="879"/>
            <ac:cxnSpMk id="440" creationId="{E6372652-4853-4435-8F6A-A47366B8F40A}"/>
          </ac:cxnSpMkLst>
        </pc:cxnChg>
        <pc:cxnChg chg="mod">
          <ac:chgData name="Lingfen Sun" userId="66af4469-d72a-42ee-8d32-98b727c19f1e" providerId="ADAL" clId="{9266BAD0-32B4-438C-92C0-054C22C88604}" dt="2022-03-27T08:50:54.528" v="349"/>
          <ac:cxnSpMkLst>
            <pc:docMk/>
            <pc:sldMk cId="3258928888" sldId="879"/>
            <ac:cxnSpMk id="441" creationId="{74C5B87E-6623-4BAC-8C9E-AA8DAA809125}"/>
          </ac:cxnSpMkLst>
        </pc:cxnChg>
        <pc:cxnChg chg="mod">
          <ac:chgData name="Lingfen Sun" userId="66af4469-d72a-42ee-8d32-98b727c19f1e" providerId="ADAL" clId="{9266BAD0-32B4-438C-92C0-054C22C88604}" dt="2022-03-27T08:50:54.528" v="349"/>
          <ac:cxnSpMkLst>
            <pc:docMk/>
            <pc:sldMk cId="3258928888" sldId="879"/>
            <ac:cxnSpMk id="450" creationId="{B9368743-150D-429A-B332-1B9A44B3963B}"/>
          </ac:cxnSpMkLst>
        </pc:cxnChg>
        <pc:cxnChg chg="mod">
          <ac:chgData name="Lingfen Sun" userId="66af4469-d72a-42ee-8d32-98b727c19f1e" providerId="ADAL" clId="{9266BAD0-32B4-438C-92C0-054C22C88604}" dt="2022-03-27T08:50:54.528" v="349"/>
          <ac:cxnSpMkLst>
            <pc:docMk/>
            <pc:sldMk cId="3258928888" sldId="879"/>
            <ac:cxnSpMk id="451" creationId="{4A8260F3-C4F2-4D4A-A206-DF8CB6AD87BB}"/>
          </ac:cxnSpMkLst>
        </pc:cxnChg>
      </pc:sldChg>
      <pc:sldChg chg="modSp add del mod modTransition">
        <pc:chgData name="Lingfen Sun" userId="66af4469-d72a-42ee-8d32-98b727c19f1e" providerId="ADAL" clId="{9266BAD0-32B4-438C-92C0-054C22C88604}" dt="2022-03-27T08:58:52.364" v="534" actId="2696"/>
        <pc:sldMkLst>
          <pc:docMk/>
          <pc:sldMk cId="2200043479" sldId="880"/>
        </pc:sldMkLst>
        <pc:spChg chg="mod">
          <ac:chgData name="Lingfen Sun" userId="66af4469-d72a-42ee-8d32-98b727c19f1e" providerId="ADAL" clId="{9266BAD0-32B4-438C-92C0-054C22C88604}" dt="2022-03-27T08:57:03.860" v="496" actId="27636"/>
          <ac:spMkLst>
            <pc:docMk/>
            <pc:sldMk cId="2200043479" sldId="880"/>
            <ac:spMk id="44037" creationId="{00000000-0000-0000-0000-000000000000}"/>
          </ac:spMkLst>
        </pc:spChg>
      </pc:sldChg>
      <pc:sldChg chg="addSp delSp modSp new add del mod modAnim">
        <pc:chgData name="Lingfen Sun" userId="66af4469-d72a-42ee-8d32-98b727c19f1e" providerId="ADAL" clId="{9266BAD0-32B4-438C-92C0-054C22C88604}" dt="2022-03-27T09:34:48.400" v="664" actId="47"/>
        <pc:sldMkLst>
          <pc:docMk/>
          <pc:sldMk cId="840065774" sldId="881"/>
        </pc:sldMkLst>
        <pc:spChg chg="mod">
          <ac:chgData name="Lingfen Sun" userId="66af4469-d72a-42ee-8d32-98b727c19f1e" providerId="ADAL" clId="{9266BAD0-32B4-438C-92C0-054C22C88604}" dt="2022-03-27T08:58:20.235" v="527" actId="20577"/>
          <ac:spMkLst>
            <pc:docMk/>
            <pc:sldMk cId="840065774" sldId="881"/>
            <ac:spMk id="2" creationId="{D87F3FDD-69C0-4B45-8282-F601079D5136}"/>
          </ac:spMkLst>
        </pc:spChg>
        <pc:spChg chg="del">
          <ac:chgData name="Lingfen Sun" userId="66af4469-d72a-42ee-8d32-98b727c19f1e" providerId="ADAL" clId="{9266BAD0-32B4-438C-92C0-054C22C88604}" dt="2022-03-27T08:58:34.171" v="528"/>
          <ac:spMkLst>
            <pc:docMk/>
            <pc:sldMk cId="840065774" sldId="881"/>
            <ac:spMk id="3" creationId="{C88CE252-BAD1-44FE-B778-DC8A71978120}"/>
          </ac:spMkLst>
        </pc:spChg>
        <pc:spChg chg="add mod">
          <ac:chgData name="Lingfen Sun" userId="66af4469-d72a-42ee-8d32-98b727c19f1e" providerId="ADAL" clId="{9266BAD0-32B4-438C-92C0-054C22C88604}" dt="2022-03-27T08:58:37.190" v="531" actId="27636"/>
          <ac:spMkLst>
            <pc:docMk/>
            <pc:sldMk cId="840065774" sldId="881"/>
            <ac:spMk id="5" creationId="{FF24B2A4-1227-4612-80C4-F6543074303E}"/>
          </ac:spMkLst>
        </pc:spChg>
        <pc:spChg chg="add mod">
          <ac:chgData name="Lingfen Sun" userId="66af4469-d72a-42ee-8d32-98b727c19f1e" providerId="ADAL" clId="{9266BAD0-32B4-438C-92C0-054C22C88604}" dt="2022-03-27T08:58:49.051" v="533" actId="1076"/>
          <ac:spMkLst>
            <pc:docMk/>
            <pc:sldMk cId="840065774" sldId="881"/>
            <ac:spMk id="6" creationId="{F4B08329-D32D-4E8E-B56C-F7915FE47A8D}"/>
          </ac:spMkLst>
        </pc:spChg>
      </pc:sldChg>
      <pc:sldChg chg="modSp add del mod modTransition">
        <pc:chgData name="Lingfen Sun" userId="66af4469-d72a-42ee-8d32-98b727c19f1e" providerId="ADAL" clId="{9266BAD0-32B4-438C-92C0-054C22C88604}" dt="2022-03-27T09:45:13.088" v="753" actId="2696"/>
        <pc:sldMkLst>
          <pc:docMk/>
          <pc:sldMk cId="235492178" sldId="882"/>
        </pc:sldMkLst>
        <pc:spChg chg="mod">
          <ac:chgData name="Lingfen Sun" userId="66af4469-d72a-42ee-8d32-98b727c19f1e" providerId="ADAL" clId="{9266BAD0-32B4-438C-92C0-054C22C88604}" dt="2022-03-27T09:41:07.044" v="704" actId="27636"/>
          <ac:spMkLst>
            <pc:docMk/>
            <pc:sldMk cId="235492178" sldId="882"/>
            <ac:spMk id="57348" creationId="{00000000-0000-0000-0000-000000000000}"/>
          </ac:spMkLst>
        </pc:spChg>
        <pc:spChg chg="mod">
          <ac:chgData name="Lingfen Sun" userId="66af4469-d72a-42ee-8d32-98b727c19f1e" providerId="ADAL" clId="{9266BAD0-32B4-438C-92C0-054C22C88604}" dt="2022-03-27T09:41:07.044" v="703" actId="27636"/>
          <ac:spMkLst>
            <pc:docMk/>
            <pc:sldMk cId="235492178" sldId="882"/>
            <ac:spMk id="57349" creationId="{00000000-0000-0000-0000-000000000000}"/>
          </ac:spMkLst>
        </pc:spChg>
        <pc:spChg chg="mod">
          <ac:chgData name="Lingfen Sun" userId="66af4469-d72a-42ee-8d32-98b727c19f1e" providerId="ADAL" clId="{9266BAD0-32B4-438C-92C0-054C22C88604}" dt="2022-03-27T09:41:07.044" v="702" actId="27636"/>
          <ac:spMkLst>
            <pc:docMk/>
            <pc:sldMk cId="235492178" sldId="882"/>
            <ac:spMk id="57350" creationId="{00000000-0000-0000-0000-000000000000}"/>
          </ac:spMkLst>
        </pc:spChg>
      </pc:sldChg>
      <pc:sldChg chg="addSp delSp modSp new mod">
        <pc:chgData name="Lingfen Sun" userId="66af4469-d72a-42ee-8d32-98b727c19f1e" providerId="ADAL" clId="{9266BAD0-32B4-438C-92C0-054C22C88604}" dt="2022-03-27T09:44:56.906" v="752"/>
        <pc:sldMkLst>
          <pc:docMk/>
          <pc:sldMk cId="4155767854" sldId="883"/>
        </pc:sldMkLst>
        <pc:spChg chg="mod">
          <ac:chgData name="Lingfen Sun" userId="66af4469-d72a-42ee-8d32-98b727c19f1e" providerId="ADAL" clId="{9266BAD0-32B4-438C-92C0-054C22C88604}" dt="2022-03-27T09:44:38.109" v="749" actId="20577"/>
          <ac:spMkLst>
            <pc:docMk/>
            <pc:sldMk cId="4155767854" sldId="883"/>
            <ac:spMk id="2" creationId="{BD742039-27AA-4381-AE0F-311EAE0C5EB0}"/>
          </ac:spMkLst>
        </pc:spChg>
        <pc:spChg chg="del">
          <ac:chgData name="Lingfen Sun" userId="66af4469-d72a-42ee-8d32-98b727c19f1e" providerId="ADAL" clId="{9266BAD0-32B4-438C-92C0-054C22C88604}" dt="2022-03-27T09:44:49.400" v="751" actId="21"/>
          <ac:spMkLst>
            <pc:docMk/>
            <pc:sldMk cId="4155767854" sldId="883"/>
            <ac:spMk id="3" creationId="{7CB238E2-EAF3-4D02-9B80-D2AF42FAEBB8}"/>
          </ac:spMkLst>
        </pc:spChg>
        <pc:spChg chg="add mod">
          <ac:chgData name="Lingfen Sun" userId="66af4469-d72a-42ee-8d32-98b727c19f1e" providerId="ADAL" clId="{9266BAD0-32B4-438C-92C0-054C22C88604}" dt="2022-03-27T09:44:45.639" v="750"/>
          <ac:spMkLst>
            <pc:docMk/>
            <pc:sldMk cId="4155767854" sldId="883"/>
            <ac:spMk id="5" creationId="{685D901F-962F-438C-81A7-A8813E7EDCAE}"/>
          </ac:spMkLst>
        </pc:spChg>
        <pc:spChg chg="add mod">
          <ac:chgData name="Lingfen Sun" userId="66af4469-d72a-42ee-8d32-98b727c19f1e" providerId="ADAL" clId="{9266BAD0-32B4-438C-92C0-054C22C88604}" dt="2022-03-27T09:44:56.906" v="752"/>
          <ac:spMkLst>
            <pc:docMk/>
            <pc:sldMk cId="4155767854" sldId="883"/>
            <ac:spMk id="6" creationId="{FCAB047C-76F2-4DA4-A506-DE242BA62870}"/>
          </ac:spMkLst>
        </pc:spChg>
      </pc:sldChg>
    </pc:docChg>
  </pc:docChgLst>
  <pc:docChgLst>
    <pc:chgData name="Lingfen Sun" userId="66af4469-d72a-42ee-8d32-98b727c19f1e" providerId="ADAL" clId="{2DEC08C4-2446-4F34-9F23-818C1D2FAF12}"/>
    <pc:docChg chg="undo custSel addSld delSld modSld delMainMaster">
      <pc:chgData name="Lingfen Sun" userId="66af4469-d72a-42ee-8d32-98b727c19f1e" providerId="ADAL" clId="{2DEC08C4-2446-4F34-9F23-818C1D2FAF12}" dt="2022-03-28T09:24:27.305" v="361" actId="2696"/>
      <pc:docMkLst>
        <pc:docMk/>
      </pc:docMkLst>
      <pc:sldChg chg="modSp add del mod modTransition">
        <pc:chgData name="Lingfen Sun" userId="66af4469-d72a-42ee-8d32-98b727c19f1e" providerId="ADAL" clId="{2DEC08C4-2446-4F34-9F23-818C1D2FAF12}" dt="2022-03-28T09:24:27.305" v="361" actId="2696"/>
        <pc:sldMkLst>
          <pc:docMk/>
          <pc:sldMk cId="3494603152" sldId="300"/>
        </pc:sldMkLst>
        <pc:spChg chg="mod">
          <ac:chgData name="Lingfen Sun" userId="66af4469-d72a-42ee-8d32-98b727c19f1e" providerId="ADAL" clId="{2DEC08C4-2446-4F34-9F23-818C1D2FAF12}" dt="2022-03-27T10:55:37.484" v="346" actId="1076"/>
          <ac:spMkLst>
            <pc:docMk/>
            <pc:sldMk cId="3494603152" sldId="300"/>
            <ac:spMk id="2" creationId="{00000000-0000-0000-0000-000000000000}"/>
          </ac:spMkLst>
        </pc:spChg>
        <pc:spChg chg="mod">
          <ac:chgData name="Lingfen Sun" userId="66af4469-d72a-42ee-8d32-98b727c19f1e" providerId="ADAL" clId="{2DEC08C4-2446-4F34-9F23-818C1D2FAF12}" dt="2022-03-27T10:55:42.563" v="348" actId="1076"/>
          <ac:spMkLst>
            <pc:docMk/>
            <pc:sldMk cId="3494603152" sldId="300"/>
            <ac:spMk id="3" creationId="{00000000-0000-0000-0000-000000000000}"/>
          </ac:spMkLst>
        </pc:spChg>
        <pc:spChg chg="mod">
          <ac:chgData name="Lingfen Sun" userId="66af4469-d72a-42ee-8d32-98b727c19f1e" providerId="ADAL" clId="{2DEC08C4-2446-4F34-9F23-818C1D2FAF12}" dt="2022-03-27T10:55:32.283" v="345"/>
          <ac:spMkLst>
            <pc:docMk/>
            <pc:sldMk cId="3494603152" sldId="300"/>
            <ac:spMk id="4" creationId="{00000000-0000-0000-0000-000000000000}"/>
          </ac:spMkLst>
        </pc:spChg>
      </pc:sldChg>
      <pc:sldChg chg="modSp mod">
        <pc:chgData name="Lingfen Sun" userId="66af4469-d72a-42ee-8d32-98b727c19f1e" providerId="ADAL" clId="{2DEC08C4-2446-4F34-9F23-818C1D2FAF12}" dt="2022-03-27T09:56:22.926" v="12" actId="20577"/>
        <pc:sldMkLst>
          <pc:docMk/>
          <pc:sldMk cId="2548252096" sldId="341"/>
        </pc:sldMkLst>
        <pc:spChg chg="mod">
          <ac:chgData name="Lingfen Sun" userId="66af4469-d72a-42ee-8d32-98b727c19f1e" providerId="ADAL" clId="{2DEC08C4-2446-4F34-9F23-818C1D2FAF12}" dt="2022-03-27T09:56:22.926" v="12" actId="20577"/>
          <ac:spMkLst>
            <pc:docMk/>
            <pc:sldMk cId="2548252096" sldId="341"/>
            <ac:spMk id="3" creationId="{E047FD46-839F-AA49-914C-E770F75189E2}"/>
          </ac:spMkLst>
        </pc:spChg>
      </pc:sldChg>
      <pc:sldChg chg="modSp mod">
        <pc:chgData name="Lingfen Sun" userId="66af4469-d72a-42ee-8d32-98b727c19f1e" providerId="ADAL" clId="{2DEC08C4-2446-4F34-9F23-818C1D2FAF12}" dt="2022-03-27T10:20:55.928" v="322" actId="20577"/>
        <pc:sldMkLst>
          <pc:docMk/>
          <pc:sldMk cId="0" sldId="443"/>
        </pc:sldMkLst>
        <pc:spChg chg="mod">
          <ac:chgData name="Lingfen Sun" userId="66af4469-d72a-42ee-8d32-98b727c19f1e" providerId="ADAL" clId="{2DEC08C4-2446-4F34-9F23-818C1D2FAF12}" dt="2022-03-27T10:20:55.928" v="322" actId="20577"/>
          <ac:spMkLst>
            <pc:docMk/>
            <pc:sldMk cId="0" sldId="443"/>
            <ac:spMk id="44033" creationId="{00000000-0000-0000-0000-000000000000}"/>
          </ac:spMkLst>
        </pc:spChg>
        <pc:spChg chg="mod">
          <ac:chgData name="Lingfen Sun" userId="66af4469-d72a-42ee-8d32-98b727c19f1e" providerId="ADAL" clId="{2DEC08C4-2446-4F34-9F23-818C1D2FAF12}" dt="2022-03-27T10:20:44.212" v="293" actId="6549"/>
          <ac:spMkLst>
            <pc:docMk/>
            <pc:sldMk cId="0" sldId="443"/>
            <ac:spMk id="44034" creationId="{00000000-0000-0000-0000-000000000000}"/>
          </ac:spMkLst>
        </pc:spChg>
      </pc:sldChg>
      <pc:sldChg chg="modSp mod">
        <pc:chgData name="Lingfen Sun" userId="66af4469-d72a-42ee-8d32-98b727c19f1e" providerId="ADAL" clId="{2DEC08C4-2446-4F34-9F23-818C1D2FAF12}" dt="2022-03-27T10:58:20.270" v="353" actId="1076"/>
        <pc:sldMkLst>
          <pc:docMk/>
          <pc:sldMk cId="0" sldId="453"/>
        </pc:sldMkLst>
        <pc:spChg chg="mod">
          <ac:chgData name="Lingfen Sun" userId="66af4469-d72a-42ee-8d32-98b727c19f1e" providerId="ADAL" clId="{2DEC08C4-2446-4F34-9F23-818C1D2FAF12}" dt="2022-03-27T10:58:20.270" v="353" actId="1076"/>
          <ac:spMkLst>
            <pc:docMk/>
            <pc:sldMk cId="0" sldId="453"/>
            <ac:spMk id="54274" creationId="{00000000-0000-0000-0000-000000000000}"/>
          </ac:spMkLst>
        </pc:spChg>
      </pc:sldChg>
      <pc:sldChg chg="modSp mod">
        <pc:chgData name="Lingfen Sun" userId="66af4469-d72a-42ee-8d32-98b727c19f1e" providerId="ADAL" clId="{2DEC08C4-2446-4F34-9F23-818C1D2FAF12}" dt="2022-03-27T10:05:57.220" v="242" actId="20577"/>
        <pc:sldMkLst>
          <pc:docMk/>
          <pc:sldMk cId="1465691359" sldId="484"/>
        </pc:sldMkLst>
        <pc:spChg chg="mod">
          <ac:chgData name="Lingfen Sun" userId="66af4469-d72a-42ee-8d32-98b727c19f1e" providerId="ADAL" clId="{2DEC08C4-2446-4F34-9F23-818C1D2FAF12}" dt="2022-03-27T10:05:57.220" v="242" actId="20577"/>
          <ac:spMkLst>
            <pc:docMk/>
            <pc:sldMk cId="1465691359" sldId="484"/>
            <ac:spMk id="3" creationId="{00000000-0000-0000-0000-000000000000}"/>
          </ac:spMkLst>
        </pc:spChg>
      </pc:sldChg>
      <pc:sldChg chg="modSp add mod modTransition">
        <pc:chgData name="Lingfen Sun" userId="66af4469-d72a-42ee-8d32-98b727c19f1e" providerId="ADAL" clId="{2DEC08C4-2446-4F34-9F23-818C1D2FAF12}" dt="2022-03-28T09:03:12.331" v="355" actId="15"/>
        <pc:sldMkLst>
          <pc:docMk/>
          <pc:sldMk cId="3391048323" sldId="564"/>
        </pc:sldMkLst>
        <pc:spChg chg="mod">
          <ac:chgData name="Lingfen Sun" userId="66af4469-d72a-42ee-8d32-98b727c19f1e" providerId="ADAL" clId="{2DEC08C4-2446-4F34-9F23-818C1D2FAF12}" dt="2022-03-28T09:03:12.331" v="355" actId="15"/>
          <ac:spMkLst>
            <pc:docMk/>
            <pc:sldMk cId="3391048323" sldId="564"/>
            <ac:spMk id="26626" creationId="{00000000-0000-0000-0000-000000000000}"/>
          </ac:spMkLst>
        </pc:spChg>
      </pc:sldChg>
      <pc:sldChg chg="add modTransition">
        <pc:chgData name="Lingfen Sun" userId="66af4469-d72a-42ee-8d32-98b727c19f1e" providerId="ADAL" clId="{2DEC08C4-2446-4F34-9F23-818C1D2FAF12}" dt="2022-03-27T10:30:45.085" v="329"/>
        <pc:sldMkLst>
          <pc:docMk/>
          <pc:sldMk cId="309776012" sldId="565"/>
        </pc:sldMkLst>
      </pc:sldChg>
      <pc:sldChg chg="add del modTransition modNotes">
        <pc:chgData name="Lingfen Sun" userId="66af4469-d72a-42ee-8d32-98b727c19f1e" providerId="ADAL" clId="{2DEC08C4-2446-4F34-9F23-818C1D2FAF12}" dt="2022-03-27T10:57:22.621" v="350" actId="2696"/>
        <pc:sldMkLst>
          <pc:docMk/>
          <pc:sldMk cId="2421476742" sldId="571"/>
        </pc:sldMkLst>
      </pc:sldChg>
      <pc:sldChg chg="modSp add del mod modTransition">
        <pc:chgData name="Lingfen Sun" userId="66af4469-d72a-42ee-8d32-98b727c19f1e" providerId="ADAL" clId="{2DEC08C4-2446-4F34-9F23-818C1D2FAF12}" dt="2022-03-27T10:57:22.621" v="350" actId="2696"/>
        <pc:sldMkLst>
          <pc:docMk/>
          <pc:sldMk cId="983345902" sldId="572"/>
        </pc:sldMkLst>
        <pc:spChg chg="mod">
          <ac:chgData name="Lingfen Sun" userId="66af4469-d72a-42ee-8d32-98b727c19f1e" providerId="ADAL" clId="{2DEC08C4-2446-4F34-9F23-818C1D2FAF12}" dt="2022-03-27T10:28:59.194" v="328" actId="255"/>
          <ac:spMkLst>
            <pc:docMk/>
            <pc:sldMk cId="983345902" sldId="572"/>
            <ac:spMk id="55298" creationId="{00000000-0000-0000-0000-000000000000}"/>
          </ac:spMkLst>
        </pc:spChg>
      </pc:sldChg>
      <pc:sldChg chg="add">
        <pc:chgData name="Lingfen Sun" userId="66af4469-d72a-42ee-8d32-98b727c19f1e" providerId="ADAL" clId="{2DEC08C4-2446-4F34-9F23-818C1D2FAF12}" dt="2022-03-27T10:53:14.091" v="344"/>
        <pc:sldMkLst>
          <pc:docMk/>
          <pc:sldMk cId="1047607143" sldId="573"/>
        </pc:sldMkLst>
      </pc:sldChg>
      <pc:sldChg chg="add del">
        <pc:chgData name="Lingfen Sun" userId="66af4469-d72a-42ee-8d32-98b727c19f1e" providerId="ADAL" clId="{2DEC08C4-2446-4F34-9F23-818C1D2FAF12}" dt="2022-03-27T10:53:09.111" v="343" actId="2696"/>
        <pc:sldMkLst>
          <pc:docMk/>
          <pc:sldMk cId="3033776278" sldId="573"/>
        </pc:sldMkLst>
      </pc:sldChg>
      <pc:sldChg chg="modSp add del modTransition modNotes">
        <pc:chgData name="Lingfen Sun" userId="66af4469-d72a-42ee-8d32-98b727c19f1e" providerId="ADAL" clId="{2DEC08C4-2446-4F34-9F23-818C1D2FAF12}" dt="2022-03-27T10:52:09.026" v="341" actId="2696"/>
        <pc:sldMkLst>
          <pc:docMk/>
          <pc:sldMk cId="3501698427" sldId="573"/>
        </pc:sldMkLst>
        <pc:picChg chg="mod">
          <ac:chgData name="Lingfen Sun" userId="66af4469-d72a-42ee-8d32-98b727c19f1e" providerId="ADAL" clId="{2DEC08C4-2446-4F34-9F23-818C1D2FAF12}" dt="2022-03-27T10:51:47.090" v="340" actId="14100"/>
          <ac:picMkLst>
            <pc:docMk/>
            <pc:sldMk cId="3501698427" sldId="573"/>
            <ac:picMk id="57346" creationId="{00000000-0000-0000-0000-000000000000}"/>
          </ac:picMkLst>
        </pc:picChg>
      </pc:sldChg>
      <pc:sldChg chg="delSp mod">
        <pc:chgData name="Lingfen Sun" userId="66af4469-d72a-42ee-8d32-98b727c19f1e" providerId="ADAL" clId="{2DEC08C4-2446-4F34-9F23-818C1D2FAF12}" dt="2022-03-27T09:57:33.610" v="13" actId="21"/>
        <pc:sldMkLst>
          <pc:docMk/>
          <pc:sldMk cId="3391436110" sldId="800"/>
        </pc:sldMkLst>
        <pc:picChg chg="del">
          <ac:chgData name="Lingfen Sun" userId="66af4469-d72a-42ee-8d32-98b727c19f1e" providerId="ADAL" clId="{2DEC08C4-2446-4F34-9F23-818C1D2FAF12}" dt="2022-03-27T09:57:33.610" v="13" actId="21"/>
          <ac:picMkLst>
            <pc:docMk/>
            <pc:sldMk cId="3391436110" sldId="800"/>
            <ac:picMk id="84997" creationId="{00000000-0000-0000-0000-000000000000}"/>
          </ac:picMkLst>
        </pc:picChg>
      </pc:sldChg>
      <pc:sldChg chg="delSp modSp add del mod modTransition">
        <pc:chgData name="Lingfen Sun" userId="66af4469-d72a-42ee-8d32-98b727c19f1e" providerId="ADAL" clId="{2DEC08C4-2446-4F34-9F23-818C1D2FAF12}" dt="2022-03-27T10:31:47.324" v="331" actId="47"/>
        <pc:sldMkLst>
          <pc:docMk/>
          <pc:sldMk cId="2562111510" sldId="806"/>
        </pc:sldMkLst>
        <pc:spChg chg="mod">
          <ac:chgData name="Lingfen Sun" userId="66af4469-d72a-42ee-8d32-98b727c19f1e" providerId="ADAL" clId="{2DEC08C4-2446-4F34-9F23-818C1D2FAF12}" dt="2022-03-27T10:09:15.233" v="245" actId="27636"/>
          <ac:spMkLst>
            <pc:docMk/>
            <pc:sldMk cId="2562111510" sldId="806"/>
            <ac:spMk id="29701" creationId="{00000000-0000-0000-0000-000000000000}"/>
          </ac:spMkLst>
        </pc:spChg>
        <pc:picChg chg="del">
          <ac:chgData name="Lingfen Sun" userId="66af4469-d72a-42ee-8d32-98b727c19f1e" providerId="ADAL" clId="{2DEC08C4-2446-4F34-9F23-818C1D2FAF12}" dt="2022-03-27T10:09:18.842" v="246" actId="21"/>
          <ac:picMkLst>
            <pc:docMk/>
            <pc:sldMk cId="2562111510" sldId="806"/>
            <ac:picMk id="97283" creationId="{00000000-0000-0000-0000-000000000000}"/>
          </ac:picMkLst>
        </pc:picChg>
      </pc:sldChg>
      <pc:sldChg chg="add del modTransition">
        <pc:chgData name="Lingfen Sun" userId="66af4469-d72a-42ee-8d32-98b727c19f1e" providerId="ADAL" clId="{2DEC08C4-2446-4F34-9F23-818C1D2FAF12}" dt="2022-03-27T10:10:40.702" v="248" actId="47"/>
        <pc:sldMkLst>
          <pc:docMk/>
          <pc:sldMk cId="1528013168" sldId="807"/>
        </pc:sldMkLst>
      </pc:sldChg>
      <pc:sldChg chg="add del modTransition">
        <pc:chgData name="Lingfen Sun" userId="66af4469-d72a-42ee-8d32-98b727c19f1e" providerId="ADAL" clId="{2DEC08C4-2446-4F34-9F23-818C1D2FAF12}" dt="2022-03-27T10:10:40.702" v="248" actId="47"/>
        <pc:sldMkLst>
          <pc:docMk/>
          <pc:sldMk cId="486998826" sldId="808"/>
        </pc:sldMkLst>
      </pc:sldChg>
      <pc:sldChg chg="add del modTransition">
        <pc:chgData name="Lingfen Sun" userId="66af4469-d72a-42ee-8d32-98b727c19f1e" providerId="ADAL" clId="{2DEC08C4-2446-4F34-9F23-818C1D2FAF12}" dt="2022-03-27T10:10:40.702" v="248" actId="47"/>
        <pc:sldMkLst>
          <pc:docMk/>
          <pc:sldMk cId="1607539467" sldId="809"/>
        </pc:sldMkLst>
      </pc:sldChg>
      <pc:sldChg chg="delSp mod">
        <pc:chgData name="Lingfen Sun" userId="66af4469-d72a-42ee-8d32-98b727c19f1e" providerId="ADAL" clId="{2DEC08C4-2446-4F34-9F23-818C1D2FAF12}" dt="2022-03-27T09:58:56.875" v="180" actId="478"/>
        <pc:sldMkLst>
          <pc:docMk/>
          <pc:sldMk cId="964745498" sldId="819"/>
        </pc:sldMkLst>
        <pc:spChg chg="del">
          <ac:chgData name="Lingfen Sun" userId="66af4469-d72a-42ee-8d32-98b727c19f1e" providerId="ADAL" clId="{2DEC08C4-2446-4F34-9F23-818C1D2FAF12}" dt="2022-03-27T09:58:56.875" v="180" actId="478"/>
          <ac:spMkLst>
            <pc:docMk/>
            <pc:sldMk cId="964745498" sldId="819"/>
            <ac:spMk id="39944" creationId="{00000000-0000-0000-0000-000000000000}"/>
          </ac:spMkLst>
        </pc:spChg>
      </pc:sldChg>
      <pc:sldChg chg="modSp del mod">
        <pc:chgData name="Lingfen Sun" userId="66af4469-d72a-42ee-8d32-98b727c19f1e" providerId="ADAL" clId="{2DEC08C4-2446-4F34-9F23-818C1D2FAF12}" dt="2022-03-27T10:12:27.043" v="249" actId="47"/>
        <pc:sldMkLst>
          <pc:docMk/>
          <pc:sldMk cId="145307148" sldId="824"/>
        </pc:sldMkLst>
        <pc:spChg chg="mod">
          <ac:chgData name="Lingfen Sun" userId="66af4469-d72a-42ee-8d32-98b727c19f1e" providerId="ADAL" clId="{2DEC08C4-2446-4F34-9F23-818C1D2FAF12}" dt="2022-03-27T10:01:02.192" v="205" actId="20577"/>
          <ac:spMkLst>
            <pc:docMk/>
            <pc:sldMk cId="145307148" sldId="824"/>
            <ac:spMk id="45060" creationId="{00000000-0000-0000-0000-000000000000}"/>
          </ac:spMkLst>
        </pc:spChg>
      </pc:sldChg>
      <pc:sldChg chg="del">
        <pc:chgData name="Lingfen Sun" userId="66af4469-d72a-42ee-8d32-98b727c19f1e" providerId="ADAL" clId="{2DEC08C4-2446-4F34-9F23-818C1D2FAF12}" dt="2022-03-27T10:12:27.043" v="249" actId="47"/>
        <pc:sldMkLst>
          <pc:docMk/>
          <pc:sldMk cId="1482771089" sldId="825"/>
        </pc:sldMkLst>
      </pc:sldChg>
      <pc:sldChg chg="del">
        <pc:chgData name="Lingfen Sun" userId="66af4469-d72a-42ee-8d32-98b727c19f1e" providerId="ADAL" clId="{2DEC08C4-2446-4F34-9F23-818C1D2FAF12}" dt="2022-03-27T10:12:27.043" v="249" actId="47"/>
        <pc:sldMkLst>
          <pc:docMk/>
          <pc:sldMk cId="1976709695" sldId="826"/>
        </pc:sldMkLst>
      </pc:sldChg>
      <pc:sldChg chg="del">
        <pc:chgData name="Lingfen Sun" userId="66af4469-d72a-42ee-8d32-98b727c19f1e" providerId="ADAL" clId="{2DEC08C4-2446-4F34-9F23-818C1D2FAF12}" dt="2022-03-27T10:12:27.043" v="249" actId="47"/>
        <pc:sldMkLst>
          <pc:docMk/>
          <pc:sldMk cId="1054974050" sldId="827"/>
        </pc:sldMkLst>
      </pc:sldChg>
      <pc:sldChg chg="del">
        <pc:chgData name="Lingfen Sun" userId="66af4469-d72a-42ee-8d32-98b727c19f1e" providerId="ADAL" clId="{2DEC08C4-2446-4F34-9F23-818C1D2FAF12}" dt="2022-03-27T10:12:27.043" v="249" actId="47"/>
        <pc:sldMkLst>
          <pc:docMk/>
          <pc:sldMk cId="693030452" sldId="828"/>
        </pc:sldMkLst>
      </pc:sldChg>
      <pc:sldChg chg="del">
        <pc:chgData name="Lingfen Sun" userId="66af4469-d72a-42ee-8d32-98b727c19f1e" providerId="ADAL" clId="{2DEC08C4-2446-4F34-9F23-818C1D2FAF12}" dt="2022-03-27T10:12:27.043" v="249" actId="47"/>
        <pc:sldMkLst>
          <pc:docMk/>
          <pc:sldMk cId="119366356" sldId="829"/>
        </pc:sldMkLst>
      </pc:sldChg>
      <pc:sldChg chg="del">
        <pc:chgData name="Lingfen Sun" userId="66af4469-d72a-42ee-8d32-98b727c19f1e" providerId="ADAL" clId="{2DEC08C4-2446-4F34-9F23-818C1D2FAF12}" dt="2022-03-27T10:57:40.747" v="351" actId="2696"/>
        <pc:sldMkLst>
          <pc:docMk/>
          <pc:sldMk cId="2439636953" sldId="838"/>
        </pc:sldMkLst>
      </pc:sldChg>
      <pc:sldChg chg="del">
        <pc:chgData name="Lingfen Sun" userId="66af4469-d72a-42ee-8d32-98b727c19f1e" providerId="ADAL" clId="{2DEC08C4-2446-4F34-9F23-818C1D2FAF12}" dt="2022-03-27T10:22:51.405" v="323" actId="2696"/>
        <pc:sldMkLst>
          <pc:docMk/>
          <pc:sldMk cId="2011921001" sldId="847"/>
        </pc:sldMkLst>
      </pc:sldChg>
      <pc:sldChg chg="add">
        <pc:chgData name="Lingfen Sun" userId="66af4469-d72a-42ee-8d32-98b727c19f1e" providerId="ADAL" clId="{2DEC08C4-2446-4F34-9F23-818C1D2FAF12}" dt="2022-03-27T10:25:09.339" v="324"/>
        <pc:sldMkLst>
          <pc:docMk/>
          <pc:sldMk cId="125302997" sldId="874"/>
        </pc:sldMkLst>
      </pc:sldChg>
      <pc:sldChg chg="modSp add mod">
        <pc:chgData name="Lingfen Sun" userId="66af4469-d72a-42ee-8d32-98b727c19f1e" providerId="ADAL" clId="{2DEC08C4-2446-4F34-9F23-818C1D2FAF12}" dt="2022-03-27T10:25:40.962" v="326" actId="20577"/>
        <pc:sldMkLst>
          <pc:docMk/>
          <pc:sldMk cId="2625530073" sldId="876"/>
        </pc:sldMkLst>
        <pc:spChg chg="mod">
          <ac:chgData name="Lingfen Sun" userId="66af4469-d72a-42ee-8d32-98b727c19f1e" providerId="ADAL" clId="{2DEC08C4-2446-4F34-9F23-818C1D2FAF12}" dt="2022-03-27T10:25:40.962" v="326" actId="20577"/>
          <ac:spMkLst>
            <pc:docMk/>
            <pc:sldMk cId="2625530073" sldId="876"/>
            <ac:spMk id="2" creationId="{E70C3C34-5920-4231-9C08-4D97093F0D0A}"/>
          </ac:spMkLst>
        </pc:spChg>
      </pc:sldChg>
      <pc:sldChg chg="add del">
        <pc:chgData name="Lingfen Sun" userId="66af4469-d72a-42ee-8d32-98b727c19f1e" providerId="ADAL" clId="{2DEC08C4-2446-4F34-9F23-818C1D2FAF12}" dt="2022-03-27T10:17:54.710" v="253" actId="2696"/>
        <pc:sldMkLst>
          <pc:docMk/>
          <pc:sldMk cId="550882478" sldId="878"/>
        </pc:sldMkLst>
      </pc:sldChg>
      <pc:sldChg chg="modSp mod">
        <pc:chgData name="Lingfen Sun" userId="66af4469-d72a-42ee-8d32-98b727c19f1e" providerId="ADAL" clId="{2DEC08C4-2446-4F34-9F23-818C1D2FAF12}" dt="2022-03-27T10:00:18.670" v="195" actId="20577"/>
        <pc:sldMkLst>
          <pc:docMk/>
          <pc:sldMk cId="840065774" sldId="881"/>
        </pc:sldMkLst>
        <pc:spChg chg="mod">
          <ac:chgData name="Lingfen Sun" userId="66af4469-d72a-42ee-8d32-98b727c19f1e" providerId="ADAL" clId="{2DEC08C4-2446-4F34-9F23-818C1D2FAF12}" dt="2022-03-27T10:00:18.670" v="195" actId="20577"/>
          <ac:spMkLst>
            <pc:docMk/>
            <pc:sldMk cId="840065774" sldId="881"/>
            <ac:spMk id="5" creationId="{FF24B2A4-1227-4612-80C4-F6543074303E}"/>
          </ac:spMkLst>
        </pc:spChg>
      </pc:sldChg>
      <pc:sldChg chg="add modNotes">
        <pc:chgData name="Lingfen Sun" userId="66af4469-d72a-42ee-8d32-98b727c19f1e" providerId="ADAL" clId="{2DEC08C4-2446-4F34-9F23-818C1D2FAF12}" dt="2022-03-27T10:55:32.283" v="345"/>
        <pc:sldMkLst>
          <pc:docMk/>
          <pc:sldMk cId="2241840169" sldId="882"/>
        </pc:sldMkLst>
      </pc:sldChg>
      <pc:sldChg chg="add del modTransition">
        <pc:chgData name="Lingfen Sun" userId="66af4469-d72a-42ee-8d32-98b727c19f1e" providerId="ADAL" clId="{2DEC08C4-2446-4F34-9F23-818C1D2FAF12}" dt="2022-03-27T10:52:09.026" v="341" actId="2696"/>
        <pc:sldMkLst>
          <pc:docMk/>
          <pc:sldMk cId="2917729260" sldId="882"/>
        </pc:sldMkLst>
      </pc:sldChg>
      <pc:sldChg chg="add del">
        <pc:chgData name="Lingfen Sun" userId="66af4469-d72a-42ee-8d32-98b727c19f1e" providerId="ADAL" clId="{2DEC08C4-2446-4F34-9F23-818C1D2FAF12}" dt="2022-03-27T10:53:09.111" v="343" actId="2696"/>
        <pc:sldMkLst>
          <pc:docMk/>
          <pc:sldMk cId="3129070924" sldId="882"/>
        </pc:sldMkLst>
      </pc:sldChg>
      <pc:sldChg chg="add del modTransition">
        <pc:chgData name="Lingfen Sun" userId="66af4469-d72a-42ee-8d32-98b727c19f1e" providerId="ADAL" clId="{2DEC08C4-2446-4F34-9F23-818C1D2FAF12}" dt="2022-03-27T10:52:09.026" v="341" actId="2696"/>
        <pc:sldMkLst>
          <pc:docMk/>
          <pc:sldMk cId="158234096" sldId="883"/>
        </pc:sldMkLst>
      </pc:sldChg>
      <pc:sldChg chg="add del">
        <pc:chgData name="Lingfen Sun" userId="66af4469-d72a-42ee-8d32-98b727c19f1e" providerId="ADAL" clId="{2DEC08C4-2446-4F34-9F23-818C1D2FAF12}" dt="2022-03-27T10:53:09.111" v="343" actId="2696"/>
        <pc:sldMkLst>
          <pc:docMk/>
          <pc:sldMk cId="1089917483" sldId="883"/>
        </pc:sldMkLst>
      </pc:sldChg>
      <pc:sldChg chg="modSp del mod">
        <pc:chgData name="Lingfen Sun" userId="66af4469-d72a-42ee-8d32-98b727c19f1e" providerId="ADAL" clId="{2DEC08C4-2446-4F34-9F23-818C1D2FAF12}" dt="2022-03-27T10:31:47.324" v="331" actId="47"/>
        <pc:sldMkLst>
          <pc:docMk/>
          <pc:sldMk cId="4155767854" sldId="883"/>
        </pc:sldMkLst>
        <pc:spChg chg="mod">
          <ac:chgData name="Lingfen Sun" userId="66af4469-d72a-42ee-8d32-98b727c19f1e" providerId="ADAL" clId="{2DEC08C4-2446-4F34-9F23-818C1D2FAF12}" dt="2022-03-27T09:58:32.450" v="179" actId="20577"/>
          <ac:spMkLst>
            <pc:docMk/>
            <pc:sldMk cId="4155767854" sldId="883"/>
            <ac:spMk id="6" creationId="{FCAB047C-76F2-4DA4-A506-DE242BA62870}"/>
          </ac:spMkLst>
        </pc:spChg>
      </pc:sldChg>
      <pc:sldChg chg="add">
        <pc:chgData name="Lingfen Sun" userId="66af4469-d72a-42ee-8d32-98b727c19f1e" providerId="ADAL" clId="{2DEC08C4-2446-4F34-9F23-818C1D2FAF12}" dt="2022-03-27T10:53:14.091" v="344"/>
        <pc:sldMkLst>
          <pc:docMk/>
          <pc:sldMk cId="4233870008" sldId="883"/>
        </pc:sldMkLst>
      </pc:sldChg>
      <pc:sldChg chg="delSp modSp add mod modTransition">
        <pc:chgData name="Lingfen Sun" userId="66af4469-d72a-42ee-8d32-98b727c19f1e" providerId="ADAL" clId="{2DEC08C4-2446-4F34-9F23-818C1D2FAF12}" dt="2022-03-28T09:24:23.586" v="360" actId="21"/>
        <pc:sldMkLst>
          <pc:docMk/>
          <pc:sldMk cId="1415801504" sldId="884"/>
        </pc:sldMkLst>
        <pc:spChg chg="mod">
          <ac:chgData name="Lingfen Sun" userId="66af4469-d72a-42ee-8d32-98b727c19f1e" providerId="ADAL" clId="{2DEC08C4-2446-4F34-9F23-818C1D2FAF12}" dt="2022-03-28T09:24:12.028" v="358" actId="1076"/>
          <ac:spMkLst>
            <pc:docMk/>
            <pc:sldMk cId="1415801504" sldId="884"/>
            <ac:spMk id="2" creationId="{00000000-0000-0000-0000-000000000000}"/>
          </ac:spMkLst>
        </pc:spChg>
        <pc:spChg chg="mod">
          <ac:chgData name="Lingfen Sun" userId="66af4469-d72a-42ee-8d32-98b727c19f1e" providerId="ADAL" clId="{2DEC08C4-2446-4F34-9F23-818C1D2FAF12}" dt="2022-03-28T09:24:17.205" v="359" actId="1076"/>
          <ac:spMkLst>
            <pc:docMk/>
            <pc:sldMk cId="1415801504" sldId="884"/>
            <ac:spMk id="3" creationId="{00000000-0000-0000-0000-000000000000}"/>
          </ac:spMkLst>
        </pc:spChg>
        <pc:spChg chg="del mod">
          <ac:chgData name="Lingfen Sun" userId="66af4469-d72a-42ee-8d32-98b727c19f1e" providerId="ADAL" clId="{2DEC08C4-2446-4F34-9F23-818C1D2FAF12}" dt="2022-03-28T09:24:23.586" v="360" actId="21"/>
          <ac:spMkLst>
            <pc:docMk/>
            <pc:sldMk cId="1415801504" sldId="884"/>
            <ac:spMk id="4" creationId="{00000000-0000-0000-0000-000000000000}"/>
          </ac:spMkLst>
        </pc:spChg>
      </pc:sldChg>
      <pc:sldChg chg="add del">
        <pc:chgData name="Lingfen Sun" userId="66af4469-d72a-42ee-8d32-98b727c19f1e" providerId="ADAL" clId="{2DEC08C4-2446-4F34-9F23-818C1D2FAF12}" dt="2022-03-27T10:31:47.324" v="331" actId="47"/>
        <pc:sldMkLst>
          <pc:docMk/>
          <pc:sldMk cId="3632834692" sldId="884"/>
        </pc:sldMkLst>
      </pc:sldChg>
      <pc:sldChg chg="modSp add del mod">
        <pc:chgData name="Lingfen Sun" userId="66af4469-d72a-42ee-8d32-98b727c19f1e" providerId="ADAL" clId="{2DEC08C4-2446-4F34-9F23-818C1D2FAF12}" dt="2022-03-27T10:31:47.324" v="331" actId="47"/>
        <pc:sldMkLst>
          <pc:docMk/>
          <pc:sldMk cId="1849351921" sldId="885"/>
        </pc:sldMkLst>
        <pc:spChg chg="mod">
          <ac:chgData name="Lingfen Sun" userId="66af4469-d72a-42ee-8d32-98b727c19f1e" providerId="ADAL" clId="{2DEC08C4-2446-4F34-9F23-818C1D2FAF12}" dt="2022-03-27T10:19:51.148" v="274" actId="6549"/>
          <ac:spMkLst>
            <pc:docMk/>
            <pc:sldMk cId="1849351921" sldId="885"/>
            <ac:spMk id="31750" creationId="{00000000-0000-0000-0000-000000000000}"/>
          </ac:spMkLst>
        </pc:spChg>
      </pc:sldChg>
      <pc:sldChg chg="add del">
        <pc:chgData name="Lingfen Sun" userId="66af4469-d72a-42ee-8d32-98b727c19f1e" providerId="ADAL" clId="{2DEC08C4-2446-4F34-9F23-818C1D2FAF12}" dt="2022-03-27T10:20:02.738" v="275" actId="2696"/>
        <pc:sldMkLst>
          <pc:docMk/>
          <pc:sldMk cId="2960084747" sldId="886"/>
        </pc:sldMkLst>
      </pc:sldChg>
      <pc:sldMasterChg chg="del delSldLayout">
        <pc:chgData name="Lingfen Sun" userId="66af4469-d72a-42ee-8d32-98b727c19f1e" providerId="ADAL" clId="{2DEC08C4-2446-4F34-9F23-818C1D2FAF12}" dt="2022-03-27T10:31:47.324" v="331" actId="47"/>
        <pc:sldMasterMkLst>
          <pc:docMk/>
          <pc:sldMasterMk cId="1486810465" sldId="2147483696"/>
        </pc:sldMasterMkLst>
        <pc:sldLayoutChg chg="del">
          <pc:chgData name="Lingfen Sun" userId="66af4469-d72a-42ee-8d32-98b727c19f1e" providerId="ADAL" clId="{2DEC08C4-2446-4F34-9F23-818C1D2FAF12}" dt="2022-03-27T10:31:47.324" v="331" actId="47"/>
          <pc:sldLayoutMkLst>
            <pc:docMk/>
            <pc:sldMasterMk cId="1486810465" sldId="2147483696"/>
            <pc:sldLayoutMk cId="2135010182" sldId="2147483697"/>
          </pc:sldLayoutMkLst>
        </pc:sldLayoutChg>
        <pc:sldLayoutChg chg="del">
          <pc:chgData name="Lingfen Sun" userId="66af4469-d72a-42ee-8d32-98b727c19f1e" providerId="ADAL" clId="{2DEC08C4-2446-4F34-9F23-818C1D2FAF12}" dt="2022-03-27T10:31:47.324" v="331" actId="47"/>
          <pc:sldLayoutMkLst>
            <pc:docMk/>
            <pc:sldMasterMk cId="1486810465" sldId="2147483696"/>
            <pc:sldLayoutMk cId="2064180739" sldId="2147483698"/>
          </pc:sldLayoutMkLst>
        </pc:sldLayoutChg>
        <pc:sldLayoutChg chg="del">
          <pc:chgData name="Lingfen Sun" userId="66af4469-d72a-42ee-8d32-98b727c19f1e" providerId="ADAL" clId="{2DEC08C4-2446-4F34-9F23-818C1D2FAF12}" dt="2022-03-27T10:31:47.324" v="331" actId="47"/>
          <pc:sldLayoutMkLst>
            <pc:docMk/>
            <pc:sldMasterMk cId="1486810465" sldId="2147483696"/>
            <pc:sldLayoutMk cId="1592123763" sldId="2147483699"/>
          </pc:sldLayoutMkLst>
        </pc:sldLayoutChg>
        <pc:sldLayoutChg chg="del">
          <pc:chgData name="Lingfen Sun" userId="66af4469-d72a-42ee-8d32-98b727c19f1e" providerId="ADAL" clId="{2DEC08C4-2446-4F34-9F23-818C1D2FAF12}" dt="2022-03-27T10:20:02.738" v="275" actId="2696"/>
          <pc:sldLayoutMkLst>
            <pc:docMk/>
            <pc:sldMasterMk cId="1486810465" sldId="2147483696"/>
            <pc:sldLayoutMk cId="4203510863" sldId="2147483700"/>
          </pc:sldLayoutMkLst>
        </pc:sldLayoutChg>
      </pc:sldMasterChg>
      <pc:sldMasterChg chg="del delSldLayout">
        <pc:chgData name="Lingfen Sun" userId="66af4469-d72a-42ee-8d32-98b727c19f1e" providerId="ADAL" clId="{2DEC08C4-2446-4F34-9F23-818C1D2FAF12}" dt="2022-03-28T09:24:27.305" v="361" actId="2696"/>
        <pc:sldMasterMkLst>
          <pc:docMk/>
          <pc:sldMasterMk cId="3964309018" sldId="2147483696"/>
        </pc:sldMasterMkLst>
        <pc:sldLayoutChg chg="del">
          <pc:chgData name="Lingfen Sun" userId="66af4469-d72a-42ee-8d32-98b727c19f1e" providerId="ADAL" clId="{2DEC08C4-2446-4F34-9F23-818C1D2FAF12}" dt="2022-03-28T09:24:27.305" v="361" actId="2696"/>
          <pc:sldLayoutMkLst>
            <pc:docMk/>
            <pc:sldMasterMk cId="3964309018" sldId="2147483696"/>
            <pc:sldLayoutMk cId="3272294765" sldId="2147483697"/>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2087123568" sldId="2147483698"/>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1808469108" sldId="2147483699"/>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4000274116" sldId="2147483700"/>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3203156290" sldId="2147483701"/>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1248511025" sldId="2147483702"/>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1065583129" sldId="2147483703"/>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3651665836" sldId="2147483704"/>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2686846288" sldId="2147483705"/>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2445170687" sldId="2147483706"/>
          </pc:sldLayoutMkLst>
        </pc:sldLayoutChg>
        <pc:sldLayoutChg chg="del">
          <pc:chgData name="Lingfen Sun" userId="66af4469-d72a-42ee-8d32-98b727c19f1e" providerId="ADAL" clId="{2DEC08C4-2446-4F34-9F23-818C1D2FAF12}" dt="2022-03-28T09:24:27.305" v="361" actId="2696"/>
          <pc:sldLayoutMkLst>
            <pc:docMk/>
            <pc:sldMasterMk cId="3964309018" sldId="2147483696"/>
            <pc:sldLayoutMk cId="2944207938" sldId="2147483707"/>
          </pc:sldLayoutMkLst>
        </pc:sldLayoutChg>
      </pc:sldMasterChg>
    </pc:docChg>
  </pc:docChgLst>
  <pc:docChgLst>
    <pc:chgData name="Lingfen Sun" userId="66af4469-d72a-42ee-8d32-98b727c19f1e" providerId="ADAL" clId="{F06A33A0-1710-414F-84CF-95383E08D9BF}"/>
    <pc:docChg chg="undo custSel addSld delSld modSld">
      <pc:chgData name="Lingfen Sun" userId="66af4469-d72a-42ee-8d32-98b727c19f1e" providerId="ADAL" clId="{F06A33A0-1710-414F-84CF-95383E08D9BF}" dt="2022-03-26T18:09:49.324" v="633" actId="27636"/>
      <pc:docMkLst>
        <pc:docMk/>
      </pc:docMkLst>
      <pc:sldChg chg="modSp mod">
        <pc:chgData name="Lingfen Sun" userId="66af4469-d72a-42ee-8d32-98b727c19f1e" providerId="ADAL" clId="{F06A33A0-1710-414F-84CF-95383E08D9BF}" dt="2022-03-26T15:48:52.794" v="278" actId="20577"/>
        <pc:sldMkLst>
          <pc:docMk/>
          <pc:sldMk cId="725739866" sldId="329"/>
        </pc:sldMkLst>
        <pc:spChg chg="mod">
          <ac:chgData name="Lingfen Sun" userId="66af4469-d72a-42ee-8d32-98b727c19f1e" providerId="ADAL" clId="{F06A33A0-1710-414F-84CF-95383E08D9BF}" dt="2022-03-26T15:48:52.794" v="278" actId="20577"/>
          <ac:spMkLst>
            <pc:docMk/>
            <pc:sldMk cId="725739866" sldId="329"/>
            <ac:spMk id="2" creationId="{1F026245-0EF4-43D8-991C-284A8E9FE2C8}"/>
          </ac:spMkLst>
        </pc:spChg>
      </pc:sldChg>
      <pc:sldChg chg="modSp add mod modTransition">
        <pc:chgData name="Lingfen Sun" userId="66af4469-d72a-42ee-8d32-98b727c19f1e" providerId="ADAL" clId="{F06A33A0-1710-414F-84CF-95383E08D9BF}" dt="2022-03-26T18:07:35.874" v="625" actId="20577"/>
        <pc:sldMkLst>
          <pc:docMk/>
          <pc:sldMk cId="2548252096" sldId="341"/>
        </pc:sldMkLst>
        <pc:spChg chg="mod">
          <ac:chgData name="Lingfen Sun" userId="66af4469-d72a-42ee-8d32-98b727c19f1e" providerId="ADAL" clId="{F06A33A0-1710-414F-84CF-95383E08D9BF}" dt="2022-03-26T18:07:35.874" v="625" actId="20577"/>
          <ac:spMkLst>
            <pc:docMk/>
            <pc:sldMk cId="2548252096" sldId="341"/>
            <ac:spMk id="3" creationId="{E047FD46-839F-AA49-914C-E770F75189E2}"/>
          </ac:spMkLst>
        </pc:spChg>
      </pc:sldChg>
      <pc:sldChg chg="modSp add mod modTransition">
        <pc:chgData name="Lingfen Sun" userId="66af4469-d72a-42ee-8d32-98b727c19f1e" providerId="ADAL" clId="{F06A33A0-1710-414F-84CF-95383E08D9BF}" dt="2022-03-26T15:37:53.737" v="177" actId="27636"/>
        <pc:sldMkLst>
          <pc:docMk/>
          <pc:sldMk cId="0" sldId="355"/>
        </pc:sldMkLst>
        <pc:spChg chg="mod">
          <ac:chgData name="Lingfen Sun" userId="66af4469-d72a-42ee-8d32-98b727c19f1e" providerId="ADAL" clId="{F06A33A0-1710-414F-84CF-95383E08D9BF}" dt="2022-03-26T15:37:50.579" v="175" actId="1076"/>
          <ac:spMkLst>
            <pc:docMk/>
            <pc:sldMk cId="0" sldId="355"/>
            <ac:spMk id="19457" creationId="{00000000-0000-0000-0000-000000000000}"/>
          </ac:spMkLst>
        </pc:spChg>
        <pc:spChg chg="mod">
          <ac:chgData name="Lingfen Sun" userId="66af4469-d72a-42ee-8d32-98b727c19f1e" providerId="ADAL" clId="{F06A33A0-1710-414F-84CF-95383E08D9BF}" dt="2022-03-26T15:37:53.737" v="177" actId="27636"/>
          <ac:spMkLst>
            <pc:docMk/>
            <pc:sldMk cId="0" sldId="355"/>
            <ac:spMk id="19458" creationId="{00000000-0000-0000-0000-000000000000}"/>
          </ac:spMkLst>
        </pc:spChg>
      </pc:sldChg>
      <pc:sldChg chg="modSp add mod modTransition">
        <pc:chgData name="Lingfen Sun" userId="66af4469-d72a-42ee-8d32-98b727c19f1e" providerId="ADAL" clId="{F06A33A0-1710-414F-84CF-95383E08D9BF}" dt="2022-03-26T15:34:14.734" v="139" actId="1076"/>
        <pc:sldMkLst>
          <pc:docMk/>
          <pc:sldMk cId="0" sldId="362"/>
        </pc:sldMkLst>
        <pc:spChg chg="mod">
          <ac:chgData name="Lingfen Sun" userId="66af4469-d72a-42ee-8d32-98b727c19f1e" providerId="ADAL" clId="{F06A33A0-1710-414F-84CF-95383E08D9BF}" dt="2022-03-26T15:34:00.042" v="135" actId="1076"/>
          <ac:spMkLst>
            <pc:docMk/>
            <pc:sldMk cId="0" sldId="362"/>
            <ac:spMk id="31745" creationId="{00000000-0000-0000-0000-000000000000}"/>
          </ac:spMkLst>
        </pc:spChg>
        <pc:spChg chg="mod">
          <ac:chgData name="Lingfen Sun" userId="66af4469-d72a-42ee-8d32-98b727c19f1e" providerId="ADAL" clId="{F06A33A0-1710-414F-84CF-95383E08D9BF}" dt="2022-03-26T15:34:08.329" v="137" actId="255"/>
          <ac:spMkLst>
            <pc:docMk/>
            <pc:sldMk cId="0" sldId="362"/>
            <ac:spMk id="31748" creationId="{00000000-0000-0000-0000-000000000000}"/>
          </ac:spMkLst>
        </pc:spChg>
        <pc:picChg chg="mod">
          <ac:chgData name="Lingfen Sun" userId="66af4469-d72a-42ee-8d32-98b727c19f1e" providerId="ADAL" clId="{F06A33A0-1710-414F-84CF-95383E08D9BF}" dt="2022-03-26T15:34:14.734" v="139" actId="1076"/>
          <ac:picMkLst>
            <pc:docMk/>
            <pc:sldMk cId="0" sldId="362"/>
            <ac:picMk id="31747" creationId="{00000000-0000-0000-0000-000000000000}"/>
          </ac:picMkLst>
        </pc:picChg>
      </pc:sldChg>
      <pc:sldChg chg="modSp add mod modTransition">
        <pc:chgData name="Lingfen Sun" userId="66af4469-d72a-42ee-8d32-98b727c19f1e" providerId="ADAL" clId="{F06A33A0-1710-414F-84CF-95383E08D9BF}" dt="2022-03-26T15:34:38.955" v="143" actId="1076"/>
        <pc:sldMkLst>
          <pc:docMk/>
          <pc:sldMk cId="0" sldId="363"/>
        </pc:sldMkLst>
        <pc:spChg chg="mod">
          <ac:chgData name="Lingfen Sun" userId="66af4469-d72a-42ee-8d32-98b727c19f1e" providerId="ADAL" clId="{F06A33A0-1710-414F-84CF-95383E08D9BF}" dt="2022-03-26T15:34:24.490" v="140" actId="1076"/>
          <ac:spMkLst>
            <pc:docMk/>
            <pc:sldMk cId="0" sldId="363"/>
            <ac:spMk id="33794" creationId="{00000000-0000-0000-0000-000000000000}"/>
          </ac:spMkLst>
        </pc:spChg>
        <pc:spChg chg="mod">
          <ac:chgData name="Lingfen Sun" userId="66af4469-d72a-42ee-8d32-98b727c19f1e" providerId="ADAL" clId="{F06A33A0-1710-414F-84CF-95383E08D9BF}" dt="2022-03-26T15:34:38.955" v="143" actId="1076"/>
          <ac:spMkLst>
            <pc:docMk/>
            <pc:sldMk cId="0" sldId="363"/>
            <ac:spMk id="33795" creationId="{00000000-0000-0000-0000-000000000000}"/>
          </ac:spMkLst>
        </pc:spChg>
      </pc:sldChg>
      <pc:sldChg chg="modSp add mod modTransition">
        <pc:chgData name="Lingfen Sun" userId="66af4469-d72a-42ee-8d32-98b727c19f1e" providerId="ADAL" clId="{F06A33A0-1710-414F-84CF-95383E08D9BF}" dt="2022-03-26T15:34:53.953" v="148" actId="20577"/>
        <pc:sldMkLst>
          <pc:docMk/>
          <pc:sldMk cId="0" sldId="364"/>
        </pc:sldMkLst>
        <pc:spChg chg="mod">
          <ac:chgData name="Lingfen Sun" userId="66af4469-d72a-42ee-8d32-98b727c19f1e" providerId="ADAL" clId="{F06A33A0-1710-414F-84CF-95383E08D9BF}" dt="2022-03-26T15:34:45.240" v="144" actId="1076"/>
          <ac:spMkLst>
            <pc:docMk/>
            <pc:sldMk cId="0" sldId="364"/>
            <ac:spMk id="35841" creationId="{00000000-0000-0000-0000-000000000000}"/>
          </ac:spMkLst>
        </pc:spChg>
        <pc:spChg chg="mod">
          <ac:chgData name="Lingfen Sun" userId="66af4469-d72a-42ee-8d32-98b727c19f1e" providerId="ADAL" clId="{F06A33A0-1710-414F-84CF-95383E08D9BF}" dt="2022-03-26T15:34:53.953" v="148" actId="20577"/>
          <ac:spMkLst>
            <pc:docMk/>
            <pc:sldMk cId="0" sldId="364"/>
            <ac:spMk id="35842" creationId="{00000000-0000-0000-0000-000000000000}"/>
          </ac:spMkLst>
        </pc:spChg>
      </pc:sldChg>
      <pc:sldChg chg="modSp add mod modTransition">
        <pc:chgData name="Lingfen Sun" userId="66af4469-d72a-42ee-8d32-98b727c19f1e" providerId="ADAL" clId="{F06A33A0-1710-414F-84CF-95383E08D9BF}" dt="2022-03-26T15:35:09.268" v="151" actId="255"/>
        <pc:sldMkLst>
          <pc:docMk/>
          <pc:sldMk cId="0" sldId="365"/>
        </pc:sldMkLst>
        <pc:spChg chg="mod">
          <ac:chgData name="Lingfen Sun" userId="66af4469-d72a-42ee-8d32-98b727c19f1e" providerId="ADAL" clId="{F06A33A0-1710-414F-84CF-95383E08D9BF}" dt="2022-03-26T15:34:59.927" v="149" actId="1076"/>
          <ac:spMkLst>
            <pc:docMk/>
            <pc:sldMk cId="0" sldId="365"/>
            <ac:spMk id="37889" creationId="{00000000-0000-0000-0000-000000000000}"/>
          </ac:spMkLst>
        </pc:spChg>
        <pc:spChg chg="mod">
          <ac:chgData name="Lingfen Sun" userId="66af4469-d72a-42ee-8d32-98b727c19f1e" providerId="ADAL" clId="{F06A33A0-1710-414F-84CF-95383E08D9BF}" dt="2022-03-26T15:35:09.268" v="151" actId="255"/>
          <ac:spMkLst>
            <pc:docMk/>
            <pc:sldMk cId="0" sldId="365"/>
            <ac:spMk id="37890" creationId="{00000000-0000-0000-0000-000000000000}"/>
          </ac:spMkLst>
        </pc:spChg>
      </pc:sldChg>
      <pc:sldChg chg="modSp add del mod modTransition">
        <pc:chgData name="Lingfen Sun" userId="66af4469-d72a-42ee-8d32-98b727c19f1e" providerId="ADAL" clId="{F06A33A0-1710-414F-84CF-95383E08D9BF}" dt="2022-03-26T15:36:51.987" v="166" actId="2696"/>
        <pc:sldMkLst>
          <pc:docMk/>
          <pc:sldMk cId="0" sldId="366"/>
        </pc:sldMkLst>
        <pc:spChg chg="mod">
          <ac:chgData name="Lingfen Sun" userId="66af4469-d72a-42ee-8d32-98b727c19f1e" providerId="ADAL" clId="{F06A33A0-1710-414F-84CF-95383E08D9BF}" dt="2022-03-26T15:27:59.507" v="80" actId="27636"/>
          <ac:spMkLst>
            <pc:docMk/>
            <pc:sldMk cId="0" sldId="366"/>
            <ac:spMk id="10244" creationId="{00000000-0000-0000-0000-000000000000}"/>
          </ac:spMkLst>
        </pc:spChg>
      </pc:sldChg>
      <pc:sldChg chg="modSp add del mod modTransition">
        <pc:chgData name="Lingfen Sun" userId="66af4469-d72a-42ee-8d32-98b727c19f1e" providerId="ADAL" clId="{F06A33A0-1710-414F-84CF-95383E08D9BF}" dt="2022-03-26T15:37:38.777" v="174" actId="2696"/>
        <pc:sldMkLst>
          <pc:docMk/>
          <pc:sldMk cId="0" sldId="367"/>
        </pc:sldMkLst>
        <pc:spChg chg="mod">
          <ac:chgData name="Lingfen Sun" userId="66af4469-d72a-42ee-8d32-98b727c19f1e" providerId="ADAL" clId="{F06A33A0-1710-414F-84CF-95383E08D9BF}" dt="2022-03-26T15:27:59.507" v="81" actId="27636"/>
          <ac:spMkLst>
            <pc:docMk/>
            <pc:sldMk cId="0" sldId="367"/>
            <ac:spMk id="2" creationId="{00000000-0000-0000-0000-000000000000}"/>
          </ac:spMkLst>
        </pc:spChg>
      </pc:sldChg>
      <pc:sldChg chg="modSp add mod modTransition">
        <pc:chgData name="Lingfen Sun" userId="66af4469-d72a-42ee-8d32-98b727c19f1e" providerId="ADAL" clId="{F06A33A0-1710-414F-84CF-95383E08D9BF}" dt="2022-03-26T15:42:47.103" v="229" actId="1076"/>
        <pc:sldMkLst>
          <pc:docMk/>
          <pc:sldMk cId="0" sldId="405"/>
        </pc:sldMkLst>
        <pc:spChg chg="mod">
          <ac:chgData name="Lingfen Sun" userId="66af4469-d72a-42ee-8d32-98b727c19f1e" providerId="ADAL" clId="{F06A33A0-1710-414F-84CF-95383E08D9BF}" dt="2022-03-26T15:42:42.550" v="228" actId="1076"/>
          <ac:spMkLst>
            <pc:docMk/>
            <pc:sldMk cId="0" sldId="405"/>
            <ac:spMk id="44033" creationId="{00000000-0000-0000-0000-000000000000}"/>
          </ac:spMkLst>
        </pc:spChg>
        <pc:spChg chg="mod">
          <ac:chgData name="Lingfen Sun" userId="66af4469-d72a-42ee-8d32-98b727c19f1e" providerId="ADAL" clId="{F06A33A0-1710-414F-84CF-95383E08D9BF}" dt="2022-03-26T15:42:47.103" v="229" actId="1076"/>
          <ac:spMkLst>
            <pc:docMk/>
            <pc:sldMk cId="0" sldId="405"/>
            <ac:spMk id="44034" creationId="{00000000-0000-0000-0000-000000000000}"/>
          </ac:spMkLst>
        </pc:spChg>
      </pc:sldChg>
      <pc:sldChg chg="modSp add del mod">
        <pc:chgData name="Lingfen Sun" userId="66af4469-d72a-42ee-8d32-98b727c19f1e" providerId="ADAL" clId="{F06A33A0-1710-414F-84CF-95383E08D9BF}" dt="2022-03-26T15:35:51.577" v="156" actId="2696"/>
        <pc:sldMkLst>
          <pc:docMk/>
          <pc:sldMk cId="0" sldId="420"/>
        </pc:sldMkLst>
        <pc:picChg chg="mod">
          <ac:chgData name="Lingfen Sun" userId="66af4469-d72a-42ee-8d32-98b727c19f1e" providerId="ADAL" clId="{F06A33A0-1710-414F-84CF-95383E08D9BF}" dt="2022-03-26T15:35:26.914" v="153" actId="1076"/>
          <ac:picMkLst>
            <pc:docMk/>
            <pc:sldMk cId="0" sldId="420"/>
            <ac:picMk id="39939" creationId="{00000000-0000-0000-0000-000000000000}"/>
          </ac:picMkLst>
        </pc:picChg>
      </pc:sldChg>
      <pc:sldChg chg="modSp add mod modTransition">
        <pc:chgData name="Lingfen Sun" userId="66af4469-d72a-42ee-8d32-98b727c19f1e" providerId="ADAL" clId="{F06A33A0-1710-414F-84CF-95383E08D9BF}" dt="2022-03-26T15:42:57.298" v="231" actId="1076"/>
        <pc:sldMkLst>
          <pc:docMk/>
          <pc:sldMk cId="0" sldId="437"/>
        </pc:sldMkLst>
        <pc:spChg chg="mod">
          <ac:chgData name="Lingfen Sun" userId="66af4469-d72a-42ee-8d32-98b727c19f1e" providerId="ADAL" clId="{F06A33A0-1710-414F-84CF-95383E08D9BF}" dt="2022-03-26T15:42:53.847" v="230" actId="1076"/>
          <ac:spMkLst>
            <pc:docMk/>
            <pc:sldMk cId="0" sldId="437"/>
            <ac:spMk id="46081" creationId="{00000000-0000-0000-0000-000000000000}"/>
          </ac:spMkLst>
        </pc:spChg>
        <pc:spChg chg="mod">
          <ac:chgData name="Lingfen Sun" userId="66af4469-d72a-42ee-8d32-98b727c19f1e" providerId="ADAL" clId="{F06A33A0-1710-414F-84CF-95383E08D9BF}" dt="2022-03-26T15:42:57.298" v="231" actId="1076"/>
          <ac:spMkLst>
            <pc:docMk/>
            <pc:sldMk cId="0" sldId="437"/>
            <ac:spMk id="46082" creationId="{00000000-0000-0000-0000-000000000000}"/>
          </ac:spMkLst>
        </pc:spChg>
      </pc:sldChg>
      <pc:sldChg chg="modSp add mod modTransition">
        <pc:chgData name="Lingfen Sun" userId="66af4469-d72a-42ee-8d32-98b727c19f1e" providerId="ADAL" clId="{F06A33A0-1710-414F-84CF-95383E08D9BF}" dt="2022-03-26T18:09:49.324" v="633" actId="27636"/>
        <pc:sldMkLst>
          <pc:docMk/>
          <pc:sldMk cId="0" sldId="438"/>
        </pc:sldMkLst>
        <pc:spChg chg="mod">
          <ac:chgData name="Lingfen Sun" userId="66af4469-d72a-42ee-8d32-98b727c19f1e" providerId="ADAL" clId="{F06A33A0-1710-414F-84CF-95383E08D9BF}" dt="2022-03-26T15:38:20.929" v="178" actId="1076"/>
          <ac:spMkLst>
            <pc:docMk/>
            <pc:sldMk cId="0" sldId="438"/>
            <ac:spMk id="21505" creationId="{00000000-0000-0000-0000-000000000000}"/>
          </ac:spMkLst>
        </pc:spChg>
        <pc:spChg chg="mod">
          <ac:chgData name="Lingfen Sun" userId="66af4469-d72a-42ee-8d32-98b727c19f1e" providerId="ADAL" clId="{F06A33A0-1710-414F-84CF-95383E08D9BF}" dt="2022-03-26T18:09:49.324" v="633" actId="27636"/>
          <ac:spMkLst>
            <pc:docMk/>
            <pc:sldMk cId="0" sldId="438"/>
            <ac:spMk id="21506" creationId="{00000000-0000-0000-0000-000000000000}"/>
          </ac:spMkLst>
        </pc:spChg>
      </pc:sldChg>
      <pc:sldChg chg="modSp add mod modTransition">
        <pc:chgData name="Lingfen Sun" userId="66af4469-d72a-42ee-8d32-98b727c19f1e" providerId="ADAL" clId="{F06A33A0-1710-414F-84CF-95383E08D9BF}" dt="2022-03-26T15:38:48.582" v="187" actId="1076"/>
        <pc:sldMkLst>
          <pc:docMk/>
          <pc:sldMk cId="0" sldId="439"/>
        </pc:sldMkLst>
        <pc:spChg chg="mod">
          <ac:chgData name="Lingfen Sun" userId="66af4469-d72a-42ee-8d32-98b727c19f1e" providerId="ADAL" clId="{F06A33A0-1710-414F-84CF-95383E08D9BF}" dt="2022-03-26T15:38:40.400" v="185" actId="1076"/>
          <ac:spMkLst>
            <pc:docMk/>
            <pc:sldMk cId="0" sldId="439"/>
            <ac:spMk id="4099" creationId="{00000000-0000-0000-0000-000000000000}"/>
          </ac:spMkLst>
        </pc:spChg>
        <pc:spChg chg="mod">
          <ac:chgData name="Lingfen Sun" userId="66af4469-d72a-42ee-8d32-98b727c19f1e" providerId="ADAL" clId="{F06A33A0-1710-414F-84CF-95383E08D9BF}" dt="2022-03-26T15:38:46.318" v="186" actId="1076"/>
          <ac:spMkLst>
            <pc:docMk/>
            <pc:sldMk cId="0" sldId="439"/>
            <ac:spMk id="22530" creationId="{00000000-0000-0000-0000-000000000000}"/>
          </ac:spMkLst>
        </pc:spChg>
        <pc:picChg chg="mod">
          <ac:chgData name="Lingfen Sun" userId="66af4469-d72a-42ee-8d32-98b727c19f1e" providerId="ADAL" clId="{F06A33A0-1710-414F-84CF-95383E08D9BF}" dt="2022-03-26T15:38:48.582" v="187" actId="1076"/>
          <ac:picMkLst>
            <pc:docMk/>
            <pc:sldMk cId="0" sldId="439"/>
            <ac:picMk id="22531" creationId="{00000000-0000-0000-0000-000000000000}"/>
          </ac:picMkLst>
        </pc:picChg>
      </pc:sldChg>
      <pc:sldChg chg="modSp add mod modTransition">
        <pc:chgData name="Lingfen Sun" userId="66af4469-d72a-42ee-8d32-98b727c19f1e" providerId="ADAL" clId="{F06A33A0-1710-414F-84CF-95383E08D9BF}" dt="2022-03-26T15:39:09.033" v="192" actId="1076"/>
        <pc:sldMkLst>
          <pc:docMk/>
          <pc:sldMk cId="0" sldId="440"/>
        </pc:sldMkLst>
        <pc:spChg chg="mod">
          <ac:chgData name="Lingfen Sun" userId="66af4469-d72a-42ee-8d32-98b727c19f1e" providerId="ADAL" clId="{F06A33A0-1710-414F-84CF-95383E08D9BF}" dt="2022-03-26T15:38:54.549" v="188" actId="1076"/>
          <ac:spMkLst>
            <pc:docMk/>
            <pc:sldMk cId="0" sldId="440"/>
            <ac:spMk id="23553" creationId="{00000000-0000-0000-0000-000000000000}"/>
          </ac:spMkLst>
        </pc:spChg>
        <pc:spChg chg="mod">
          <ac:chgData name="Lingfen Sun" userId="66af4469-d72a-42ee-8d32-98b727c19f1e" providerId="ADAL" clId="{F06A33A0-1710-414F-84CF-95383E08D9BF}" dt="2022-03-26T15:39:03.751" v="191" actId="27636"/>
          <ac:spMkLst>
            <pc:docMk/>
            <pc:sldMk cId="0" sldId="440"/>
            <ac:spMk id="23554" creationId="{00000000-0000-0000-0000-000000000000}"/>
          </ac:spMkLst>
        </pc:spChg>
        <pc:picChg chg="mod">
          <ac:chgData name="Lingfen Sun" userId="66af4469-d72a-42ee-8d32-98b727c19f1e" providerId="ADAL" clId="{F06A33A0-1710-414F-84CF-95383E08D9BF}" dt="2022-03-26T15:39:09.033" v="192" actId="1076"/>
          <ac:picMkLst>
            <pc:docMk/>
            <pc:sldMk cId="0" sldId="440"/>
            <ac:picMk id="23556" creationId="{00000000-0000-0000-0000-000000000000}"/>
          </ac:picMkLst>
        </pc:picChg>
      </pc:sldChg>
      <pc:sldChg chg="modSp add mod modTransition">
        <pc:chgData name="Lingfen Sun" userId="66af4469-d72a-42ee-8d32-98b727c19f1e" providerId="ADAL" clId="{F06A33A0-1710-414F-84CF-95383E08D9BF}" dt="2022-03-26T15:39:30.973" v="199" actId="1076"/>
        <pc:sldMkLst>
          <pc:docMk/>
          <pc:sldMk cId="0" sldId="441"/>
        </pc:sldMkLst>
        <pc:spChg chg="mod">
          <ac:chgData name="Lingfen Sun" userId="66af4469-d72a-42ee-8d32-98b727c19f1e" providerId="ADAL" clId="{F06A33A0-1710-414F-84CF-95383E08D9BF}" dt="2022-03-26T15:39:30.973" v="199" actId="1076"/>
          <ac:spMkLst>
            <pc:docMk/>
            <pc:sldMk cId="0" sldId="441"/>
            <ac:spMk id="24577" creationId="{00000000-0000-0000-0000-000000000000}"/>
          </ac:spMkLst>
        </pc:spChg>
        <pc:spChg chg="mod">
          <ac:chgData name="Lingfen Sun" userId="66af4469-d72a-42ee-8d32-98b727c19f1e" providerId="ADAL" clId="{F06A33A0-1710-414F-84CF-95383E08D9BF}" dt="2022-03-26T15:39:25.615" v="198" actId="27636"/>
          <ac:spMkLst>
            <pc:docMk/>
            <pc:sldMk cId="0" sldId="441"/>
            <ac:spMk id="24578" creationId="{00000000-0000-0000-0000-000000000000}"/>
          </ac:spMkLst>
        </pc:spChg>
      </pc:sldChg>
      <pc:sldChg chg="modSp add mod modTransition">
        <pc:chgData name="Lingfen Sun" userId="66af4469-d72a-42ee-8d32-98b727c19f1e" providerId="ADAL" clId="{F06A33A0-1710-414F-84CF-95383E08D9BF}" dt="2022-03-26T15:39:39.676" v="201" actId="1076"/>
        <pc:sldMkLst>
          <pc:docMk/>
          <pc:sldMk cId="0" sldId="442"/>
        </pc:sldMkLst>
        <pc:spChg chg="mod">
          <ac:chgData name="Lingfen Sun" userId="66af4469-d72a-42ee-8d32-98b727c19f1e" providerId="ADAL" clId="{F06A33A0-1710-414F-84CF-95383E08D9BF}" dt="2022-03-26T15:39:37.098" v="200" actId="1076"/>
          <ac:spMkLst>
            <pc:docMk/>
            <pc:sldMk cId="0" sldId="442"/>
            <ac:spMk id="25601" creationId="{00000000-0000-0000-0000-000000000000}"/>
          </ac:spMkLst>
        </pc:spChg>
        <pc:spChg chg="mod">
          <ac:chgData name="Lingfen Sun" userId="66af4469-d72a-42ee-8d32-98b727c19f1e" providerId="ADAL" clId="{F06A33A0-1710-414F-84CF-95383E08D9BF}" dt="2022-03-26T15:39:39.676" v="201" actId="1076"/>
          <ac:spMkLst>
            <pc:docMk/>
            <pc:sldMk cId="0" sldId="442"/>
            <ac:spMk id="25602" creationId="{00000000-0000-0000-0000-000000000000}"/>
          </ac:spMkLst>
        </pc:spChg>
      </pc:sldChg>
      <pc:sldChg chg="modSp add mod modTransition">
        <pc:chgData name="Lingfen Sun" userId="66af4469-d72a-42ee-8d32-98b727c19f1e" providerId="ADAL" clId="{F06A33A0-1710-414F-84CF-95383E08D9BF}" dt="2022-03-26T16:28:32.683" v="522" actId="255"/>
        <pc:sldMkLst>
          <pc:docMk/>
          <pc:sldMk cId="0" sldId="443"/>
        </pc:sldMkLst>
        <pc:spChg chg="mod">
          <ac:chgData name="Lingfen Sun" userId="66af4469-d72a-42ee-8d32-98b727c19f1e" providerId="ADAL" clId="{F06A33A0-1710-414F-84CF-95383E08D9BF}" dt="2022-03-26T15:28:48.258" v="92" actId="1076"/>
          <ac:spMkLst>
            <pc:docMk/>
            <pc:sldMk cId="0" sldId="443"/>
            <ac:spMk id="44033" creationId="{00000000-0000-0000-0000-000000000000}"/>
          </ac:spMkLst>
        </pc:spChg>
        <pc:spChg chg="mod">
          <ac:chgData name="Lingfen Sun" userId="66af4469-d72a-42ee-8d32-98b727c19f1e" providerId="ADAL" clId="{F06A33A0-1710-414F-84CF-95383E08D9BF}" dt="2022-03-26T16:28:32.683" v="522" actId="255"/>
          <ac:spMkLst>
            <pc:docMk/>
            <pc:sldMk cId="0" sldId="443"/>
            <ac:spMk id="44034" creationId="{00000000-0000-0000-0000-000000000000}"/>
          </ac:spMkLst>
        </pc:spChg>
      </pc:sldChg>
      <pc:sldChg chg="modSp add mod modTransition modAnim">
        <pc:chgData name="Lingfen Sun" userId="66af4469-d72a-42ee-8d32-98b727c19f1e" providerId="ADAL" clId="{F06A33A0-1710-414F-84CF-95383E08D9BF}" dt="2022-03-26T17:05:13.638" v="527"/>
        <pc:sldMkLst>
          <pc:docMk/>
          <pc:sldMk cId="0" sldId="444"/>
        </pc:sldMkLst>
        <pc:spChg chg="mod">
          <ac:chgData name="Lingfen Sun" userId="66af4469-d72a-42ee-8d32-98b727c19f1e" providerId="ADAL" clId="{F06A33A0-1710-414F-84CF-95383E08D9BF}" dt="2022-03-26T15:29:19.786" v="95" actId="1076"/>
          <ac:spMkLst>
            <pc:docMk/>
            <pc:sldMk cId="0" sldId="444"/>
            <ac:spMk id="45057" creationId="{00000000-0000-0000-0000-000000000000}"/>
          </ac:spMkLst>
        </pc:spChg>
      </pc:sldChg>
      <pc:sldChg chg="modSp add mod modTransition">
        <pc:chgData name="Lingfen Sun" userId="66af4469-d72a-42ee-8d32-98b727c19f1e" providerId="ADAL" clId="{F06A33A0-1710-414F-84CF-95383E08D9BF}" dt="2022-03-26T15:40:06.985" v="207" actId="1076"/>
        <pc:sldMkLst>
          <pc:docMk/>
          <pc:sldMk cId="0" sldId="445"/>
        </pc:sldMkLst>
        <pc:spChg chg="mod">
          <ac:chgData name="Lingfen Sun" userId="66af4469-d72a-42ee-8d32-98b727c19f1e" providerId="ADAL" clId="{F06A33A0-1710-414F-84CF-95383E08D9BF}" dt="2022-03-26T15:40:04.313" v="206" actId="1076"/>
          <ac:spMkLst>
            <pc:docMk/>
            <pc:sldMk cId="0" sldId="445"/>
            <ac:spMk id="28674" creationId="{00000000-0000-0000-0000-000000000000}"/>
          </ac:spMkLst>
        </pc:spChg>
        <pc:spChg chg="mod">
          <ac:chgData name="Lingfen Sun" userId="66af4469-d72a-42ee-8d32-98b727c19f1e" providerId="ADAL" clId="{F06A33A0-1710-414F-84CF-95383E08D9BF}" dt="2022-03-26T15:40:06.985" v="207" actId="1076"/>
          <ac:spMkLst>
            <pc:docMk/>
            <pc:sldMk cId="0" sldId="445"/>
            <ac:spMk id="28675" creationId="{00000000-0000-0000-0000-000000000000}"/>
          </ac:spMkLst>
        </pc:spChg>
      </pc:sldChg>
      <pc:sldChg chg="modSp add mod modTransition">
        <pc:chgData name="Lingfen Sun" userId="66af4469-d72a-42ee-8d32-98b727c19f1e" providerId="ADAL" clId="{F06A33A0-1710-414F-84CF-95383E08D9BF}" dt="2022-03-26T15:40:23.429" v="210" actId="1076"/>
        <pc:sldMkLst>
          <pc:docMk/>
          <pc:sldMk cId="0" sldId="446"/>
        </pc:sldMkLst>
        <pc:spChg chg="mod">
          <ac:chgData name="Lingfen Sun" userId="66af4469-d72a-42ee-8d32-98b727c19f1e" providerId="ADAL" clId="{F06A33A0-1710-414F-84CF-95383E08D9BF}" dt="2022-03-26T15:40:23.429" v="210" actId="1076"/>
          <ac:spMkLst>
            <pc:docMk/>
            <pc:sldMk cId="0" sldId="446"/>
            <ac:spMk id="31745" creationId="{00000000-0000-0000-0000-000000000000}"/>
          </ac:spMkLst>
        </pc:spChg>
      </pc:sldChg>
      <pc:sldChg chg="modSp add mod modTransition">
        <pc:chgData name="Lingfen Sun" userId="66af4469-d72a-42ee-8d32-98b727c19f1e" providerId="ADAL" clId="{F06A33A0-1710-414F-84CF-95383E08D9BF}" dt="2022-03-26T15:40:29.062" v="211" actId="1076"/>
        <pc:sldMkLst>
          <pc:docMk/>
          <pc:sldMk cId="0" sldId="449"/>
        </pc:sldMkLst>
        <pc:spChg chg="mod">
          <ac:chgData name="Lingfen Sun" userId="66af4469-d72a-42ee-8d32-98b727c19f1e" providerId="ADAL" clId="{F06A33A0-1710-414F-84CF-95383E08D9BF}" dt="2022-03-26T15:40:29.062" v="211" actId="1076"/>
          <ac:spMkLst>
            <pc:docMk/>
            <pc:sldMk cId="0" sldId="449"/>
            <ac:spMk id="2" creationId="{00000000-0000-0000-0000-000000000000}"/>
          </ac:spMkLst>
        </pc:spChg>
      </pc:sldChg>
      <pc:sldChg chg="modSp add mod modTransition">
        <pc:chgData name="Lingfen Sun" userId="66af4469-d72a-42ee-8d32-98b727c19f1e" providerId="ADAL" clId="{F06A33A0-1710-414F-84CF-95383E08D9BF}" dt="2022-03-26T15:40:35.362" v="212" actId="1076"/>
        <pc:sldMkLst>
          <pc:docMk/>
          <pc:sldMk cId="0" sldId="450"/>
        </pc:sldMkLst>
        <pc:spChg chg="mod">
          <ac:chgData name="Lingfen Sun" userId="66af4469-d72a-42ee-8d32-98b727c19f1e" providerId="ADAL" clId="{F06A33A0-1710-414F-84CF-95383E08D9BF}" dt="2022-03-26T15:40:35.362" v="212" actId="1076"/>
          <ac:spMkLst>
            <pc:docMk/>
            <pc:sldMk cId="0" sldId="450"/>
            <ac:spMk id="33793" creationId="{00000000-0000-0000-0000-000000000000}"/>
          </ac:spMkLst>
        </pc:spChg>
      </pc:sldChg>
      <pc:sldChg chg="modSp add mod modTransition">
        <pc:chgData name="Lingfen Sun" userId="66af4469-d72a-42ee-8d32-98b727c19f1e" providerId="ADAL" clId="{F06A33A0-1710-414F-84CF-95383E08D9BF}" dt="2022-03-26T15:40:41.405" v="213" actId="1076"/>
        <pc:sldMkLst>
          <pc:docMk/>
          <pc:sldMk cId="0" sldId="451"/>
        </pc:sldMkLst>
        <pc:spChg chg="mod">
          <ac:chgData name="Lingfen Sun" userId="66af4469-d72a-42ee-8d32-98b727c19f1e" providerId="ADAL" clId="{F06A33A0-1710-414F-84CF-95383E08D9BF}" dt="2022-03-26T15:40:41.405" v="213" actId="1076"/>
          <ac:spMkLst>
            <pc:docMk/>
            <pc:sldMk cId="0" sldId="451"/>
            <ac:spMk id="5" creationId="{00000000-0000-0000-0000-000000000000}"/>
          </ac:spMkLst>
        </pc:spChg>
      </pc:sldChg>
      <pc:sldChg chg="modSp add mod modTransition">
        <pc:chgData name="Lingfen Sun" userId="66af4469-d72a-42ee-8d32-98b727c19f1e" providerId="ADAL" clId="{F06A33A0-1710-414F-84CF-95383E08D9BF}" dt="2022-03-26T17:38:06.117" v="562" actId="6549"/>
        <pc:sldMkLst>
          <pc:docMk/>
          <pc:sldMk cId="0" sldId="453"/>
        </pc:sldMkLst>
        <pc:spChg chg="mod">
          <ac:chgData name="Lingfen Sun" userId="66af4469-d72a-42ee-8d32-98b727c19f1e" providerId="ADAL" clId="{F06A33A0-1710-414F-84CF-95383E08D9BF}" dt="2022-03-26T15:29:48.003" v="96" actId="1076"/>
          <ac:spMkLst>
            <pc:docMk/>
            <pc:sldMk cId="0" sldId="453"/>
            <ac:spMk id="54273" creationId="{00000000-0000-0000-0000-000000000000}"/>
          </ac:spMkLst>
        </pc:spChg>
        <pc:spChg chg="mod">
          <ac:chgData name="Lingfen Sun" userId="66af4469-d72a-42ee-8d32-98b727c19f1e" providerId="ADAL" clId="{F06A33A0-1710-414F-84CF-95383E08D9BF}" dt="2022-03-26T17:38:06.117" v="562" actId="6549"/>
          <ac:spMkLst>
            <pc:docMk/>
            <pc:sldMk cId="0" sldId="453"/>
            <ac:spMk id="54274" creationId="{00000000-0000-0000-0000-000000000000}"/>
          </ac:spMkLst>
        </pc:spChg>
      </pc:sldChg>
      <pc:sldChg chg="modSp add mod modTransition">
        <pc:chgData name="Lingfen Sun" userId="66af4469-d72a-42ee-8d32-98b727c19f1e" providerId="ADAL" clId="{F06A33A0-1710-414F-84CF-95383E08D9BF}" dt="2022-03-26T15:31:06.155" v="111" actId="1076"/>
        <pc:sldMkLst>
          <pc:docMk/>
          <pc:sldMk cId="0" sldId="454"/>
        </pc:sldMkLst>
        <pc:spChg chg="mod">
          <ac:chgData name="Lingfen Sun" userId="66af4469-d72a-42ee-8d32-98b727c19f1e" providerId="ADAL" clId="{F06A33A0-1710-414F-84CF-95383E08D9BF}" dt="2022-03-26T15:31:06.155" v="111" actId="1076"/>
          <ac:spMkLst>
            <pc:docMk/>
            <pc:sldMk cId="0" sldId="454"/>
            <ac:spMk id="57345" creationId="{00000000-0000-0000-0000-000000000000}"/>
          </ac:spMkLst>
        </pc:spChg>
      </pc:sldChg>
      <pc:sldChg chg="modSp add mod modTransition">
        <pc:chgData name="Lingfen Sun" userId="66af4469-d72a-42ee-8d32-98b727c19f1e" providerId="ADAL" clId="{F06A33A0-1710-414F-84CF-95383E08D9BF}" dt="2022-03-26T17:43:15.960" v="563" actId="114"/>
        <pc:sldMkLst>
          <pc:docMk/>
          <pc:sldMk cId="0" sldId="455"/>
        </pc:sldMkLst>
        <pc:spChg chg="mod">
          <ac:chgData name="Lingfen Sun" userId="66af4469-d72a-42ee-8d32-98b727c19f1e" providerId="ADAL" clId="{F06A33A0-1710-414F-84CF-95383E08D9BF}" dt="2022-03-26T15:30:08.613" v="98" actId="1076"/>
          <ac:spMkLst>
            <pc:docMk/>
            <pc:sldMk cId="0" sldId="455"/>
            <ac:spMk id="55297" creationId="{00000000-0000-0000-0000-000000000000}"/>
          </ac:spMkLst>
        </pc:spChg>
        <pc:spChg chg="mod">
          <ac:chgData name="Lingfen Sun" userId="66af4469-d72a-42ee-8d32-98b727c19f1e" providerId="ADAL" clId="{F06A33A0-1710-414F-84CF-95383E08D9BF}" dt="2022-03-26T17:43:15.960" v="563" actId="114"/>
          <ac:spMkLst>
            <pc:docMk/>
            <pc:sldMk cId="0" sldId="455"/>
            <ac:spMk id="55298" creationId="{00000000-0000-0000-0000-000000000000}"/>
          </ac:spMkLst>
        </pc:spChg>
      </pc:sldChg>
      <pc:sldChg chg="modSp add mod modTransition">
        <pc:chgData name="Lingfen Sun" userId="66af4469-d72a-42ee-8d32-98b727c19f1e" providerId="ADAL" clId="{F06A33A0-1710-414F-84CF-95383E08D9BF}" dt="2022-03-26T17:48:38.487" v="593" actId="20577"/>
        <pc:sldMkLst>
          <pc:docMk/>
          <pc:sldMk cId="0" sldId="456"/>
        </pc:sldMkLst>
        <pc:spChg chg="mod">
          <ac:chgData name="Lingfen Sun" userId="66af4469-d72a-42ee-8d32-98b727c19f1e" providerId="ADAL" clId="{F06A33A0-1710-414F-84CF-95383E08D9BF}" dt="2022-03-26T15:30:48.185" v="107" actId="1076"/>
          <ac:spMkLst>
            <pc:docMk/>
            <pc:sldMk cId="0" sldId="456"/>
            <ac:spMk id="56321" creationId="{00000000-0000-0000-0000-000000000000}"/>
          </ac:spMkLst>
        </pc:spChg>
        <pc:spChg chg="mod">
          <ac:chgData name="Lingfen Sun" userId="66af4469-d72a-42ee-8d32-98b727c19f1e" providerId="ADAL" clId="{F06A33A0-1710-414F-84CF-95383E08D9BF}" dt="2022-03-26T17:48:38.487" v="593" actId="20577"/>
          <ac:spMkLst>
            <pc:docMk/>
            <pc:sldMk cId="0" sldId="456"/>
            <ac:spMk id="56322" creationId="{00000000-0000-0000-0000-000000000000}"/>
          </ac:spMkLst>
        </pc:spChg>
      </pc:sldChg>
      <pc:sldChg chg="modSp add mod modTransition">
        <pc:chgData name="Lingfen Sun" userId="66af4469-d72a-42ee-8d32-98b727c19f1e" providerId="ADAL" clId="{F06A33A0-1710-414F-84CF-95383E08D9BF}" dt="2022-03-26T15:31:56.474" v="116" actId="1076"/>
        <pc:sldMkLst>
          <pc:docMk/>
          <pc:sldMk cId="0" sldId="457"/>
        </pc:sldMkLst>
        <pc:spChg chg="mod">
          <ac:chgData name="Lingfen Sun" userId="66af4469-d72a-42ee-8d32-98b727c19f1e" providerId="ADAL" clId="{F06A33A0-1710-414F-84CF-95383E08D9BF}" dt="2022-03-26T15:31:56.474" v="116" actId="1076"/>
          <ac:spMkLst>
            <pc:docMk/>
            <pc:sldMk cId="0" sldId="457"/>
            <ac:spMk id="5" creationId="{778F2F90-FC2A-4044-A0A6-290CE83410EC}"/>
          </ac:spMkLst>
        </pc:spChg>
        <pc:spChg chg="mod">
          <ac:chgData name="Lingfen Sun" userId="66af4469-d72a-42ee-8d32-98b727c19f1e" providerId="ADAL" clId="{F06A33A0-1710-414F-84CF-95383E08D9BF}" dt="2022-03-26T15:31:50.095" v="115" actId="1076"/>
          <ac:spMkLst>
            <pc:docMk/>
            <pc:sldMk cId="0" sldId="457"/>
            <ac:spMk id="58369" creationId="{00000000-0000-0000-0000-000000000000}"/>
          </ac:spMkLst>
        </pc:spChg>
      </pc:sldChg>
      <pc:sldChg chg="modSp add mod modTransition">
        <pc:chgData name="Lingfen Sun" userId="66af4469-d72a-42ee-8d32-98b727c19f1e" providerId="ADAL" clId="{F06A33A0-1710-414F-84CF-95383E08D9BF}" dt="2022-03-26T15:39:59.288" v="205" actId="1076"/>
        <pc:sldMkLst>
          <pc:docMk/>
          <pc:sldMk cId="0" sldId="458"/>
        </pc:sldMkLst>
        <pc:spChg chg="mod">
          <ac:chgData name="Lingfen Sun" userId="66af4469-d72a-42ee-8d32-98b727c19f1e" providerId="ADAL" clId="{F06A33A0-1710-414F-84CF-95383E08D9BF}" dt="2022-03-26T15:39:48.734" v="202" actId="1076"/>
          <ac:spMkLst>
            <pc:docMk/>
            <pc:sldMk cId="0" sldId="458"/>
            <ac:spMk id="26625" creationId="{00000000-0000-0000-0000-000000000000}"/>
          </ac:spMkLst>
        </pc:spChg>
        <pc:spChg chg="mod">
          <ac:chgData name="Lingfen Sun" userId="66af4469-d72a-42ee-8d32-98b727c19f1e" providerId="ADAL" clId="{F06A33A0-1710-414F-84CF-95383E08D9BF}" dt="2022-03-26T15:39:56.087" v="204" actId="1076"/>
          <ac:spMkLst>
            <pc:docMk/>
            <pc:sldMk cId="0" sldId="458"/>
            <ac:spMk id="26626" creationId="{00000000-0000-0000-0000-000000000000}"/>
          </ac:spMkLst>
        </pc:spChg>
        <pc:picChg chg="mod">
          <ac:chgData name="Lingfen Sun" userId="66af4469-d72a-42ee-8d32-98b727c19f1e" providerId="ADAL" clId="{F06A33A0-1710-414F-84CF-95383E08D9BF}" dt="2022-03-26T15:39:59.288" v="205" actId="1076"/>
          <ac:picMkLst>
            <pc:docMk/>
            <pc:sldMk cId="0" sldId="458"/>
            <ac:picMk id="26627" creationId="{00000000-0000-0000-0000-000000000000}"/>
          </ac:picMkLst>
        </pc:picChg>
      </pc:sldChg>
      <pc:sldChg chg="modSp add mod modTransition">
        <pc:chgData name="Lingfen Sun" userId="66af4469-d72a-42ee-8d32-98b727c19f1e" providerId="ADAL" clId="{F06A33A0-1710-414F-84CF-95383E08D9BF}" dt="2022-03-26T15:40:12.959" v="208" actId="1076"/>
        <pc:sldMkLst>
          <pc:docMk/>
          <pc:sldMk cId="0" sldId="459"/>
        </pc:sldMkLst>
        <pc:spChg chg="mod">
          <ac:chgData name="Lingfen Sun" userId="66af4469-d72a-42ee-8d32-98b727c19f1e" providerId="ADAL" clId="{F06A33A0-1710-414F-84CF-95383E08D9BF}" dt="2022-03-26T15:40:12.959" v="208" actId="1076"/>
          <ac:spMkLst>
            <pc:docMk/>
            <pc:sldMk cId="0" sldId="459"/>
            <ac:spMk id="29697" creationId="{00000000-0000-0000-0000-000000000000}"/>
          </ac:spMkLst>
        </pc:spChg>
      </pc:sldChg>
      <pc:sldChg chg="modSp add mod modTransition">
        <pc:chgData name="Lingfen Sun" userId="66af4469-d72a-42ee-8d32-98b727c19f1e" providerId="ADAL" clId="{F06A33A0-1710-414F-84CF-95383E08D9BF}" dt="2022-03-26T15:42:20.707" v="224" actId="1076"/>
        <pc:sldMkLst>
          <pc:docMk/>
          <pc:sldMk cId="0" sldId="460"/>
        </pc:sldMkLst>
        <pc:spChg chg="mod">
          <ac:chgData name="Lingfen Sun" userId="66af4469-d72a-42ee-8d32-98b727c19f1e" providerId="ADAL" clId="{F06A33A0-1710-414F-84CF-95383E08D9BF}" dt="2022-03-26T15:42:20.707" v="224" actId="1076"/>
          <ac:spMkLst>
            <pc:docMk/>
            <pc:sldMk cId="0" sldId="460"/>
            <ac:spMk id="43009" creationId="{00000000-0000-0000-0000-000000000000}"/>
          </ac:spMkLst>
        </pc:spChg>
      </pc:sldChg>
      <pc:sldChg chg="modSp add mod modTransition">
        <pc:chgData name="Lingfen Sun" userId="66af4469-d72a-42ee-8d32-98b727c19f1e" providerId="ADAL" clId="{F06A33A0-1710-414F-84CF-95383E08D9BF}" dt="2022-03-26T15:42:26.150" v="225" actId="1076"/>
        <pc:sldMkLst>
          <pc:docMk/>
          <pc:sldMk cId="0" sldId="461"/>
        </pc:sldMkLst>
        <pc:spChg chg="mod">
          <ac:chgData name="Lingfen Sun" userId="66af4469-d72a-42ee-8d32-98b727c19f1e" providerId="ADAL" clId="{F06A33A0-1710-414F-84CF-95383E08D9BF}" dt="2022-03-26T15:42:26.150" v="225" actId="1076"/>
          <ac:spMkLst>
            <pc:docMk/>
            <pc:sldMk cId="0" sldId="461"/>
            <ac:spMk id="61441" creationId="{00000000-0000-0000-0000-000000000000}"/>
          </ac:spMkLst>
        </pc:spChg>
      </pc:sldChg>
      <pc:sldChg chg="modSp add mod modTransition">
        <pc:chgData name="Lingfen Sun" userId="66af4469-d72a-42ee-8d32-98b727c19f1e" providerId="ADAL" clId="{F06A33A0-1710-414F-84CF-95383E08D9BF}" dt="2022-03-26T15:42:32.035" v="226" actId="1076"/>
        <pc:sldMkLst>
          <pc:docMk/>
          <pc:sldMk cId="0" sldId="462"/>
        </pc:sldMkLst>
        <pc:spChg chg="mod">
          <ac:chgData name="Lingfen Sun" userId="66af4469-d72a-42ee-8d32-98b727c19f1e" providerId="ADAL" clId="{F06A33A0-1710-414F-84CF-95383E08D9BF}" dt="2022-03-26T15:42:32.035" v="226" actId="1076"/>
          <ac:spMkLst>
            <pc:docMk/>
            <pc:sldMk cId="0" sldId="462"/>
            <ac:spMk id="62465" creationId="{00000000-0000-0000-0000-000000000000}"/>
          </ac:spMkLst>
        </pc:spChg>
      </pc:sldChg>
      <pc:sldChg chg="modSp add mod modTransition">
        <pc:chgData name="Lingfen Sun" userId="66af4469-d72a-42ee-8d32-98b727c19f1e" providerId="ADAL" clId="{F06A33A0-1710-414F-84CF-95383E08D9BF}" dt="2022-03-26T15:42:36.651" v="227" actId="1076"/>
        <pc:sldMkLst>
          <pc:docMk/>
          <pc:sldMk cId="0" sldId="463"/>
        </pc:sldMkLst>
        <pc:spChg chg="mod">
          <ac:chgData name="Lingfen Sun" userId="66af4469-d72a-42ee-8d32-98b727c19f1e" providerId="ADAL" clId="{F06A33A0-1710-414F-84CF-95383E08D9BF}" dt="2022-03-26T15:42:36.651" v="227" actId="1076"/>
          <ac:spMkLst>
            <pc:docMk/>
            <pc:sldMk cId="0" sldId="463"/>
            <ac:spMk id="63489" creationId="{00000000-0000-0000-0000-000000000000}"/>
          </ac:spMkLst>
        </pc:spChg>
      </pc:sldChg>
      <pc:sldChg chg="modSp add mod modTransition">
        <pc:chgData name="Lingfen Sun" userId="66af4469-d72a-42ee-8d32-98b727c19f1e" providerId="ADAL" clId="{F06A33A0-1710-414F-84CF-95383E08D9BF}" dt="2022-03-26T15:40:18.536" v="209" actId="1076"/>
        <pc:sldMkLst>
          <pc:docMk/>
          <pc:sldMk cId="0" sldId="464"/>
        </pc:sldMkLst>
        <pc:spChg chg="mod">
          <ac:chgData name="Lingfen Sun" userId="66af4469-d72a-42ee-8d32-98b727c19f1e" providerId="ADAL" clId="{F06A33A0-1710-414F-84CF-95383E08D9BF}" dt="2022-03-26T15:40:18.536" v="209" actId="1076"/>
          <ac:spMkLst>
            <pc:docMk/>
            <pc:sldMk cId="0" sldId="464"/>
            <ac:spMk id="2" creationId="{00000000-0000-0000-0000-000000000000}"/>
          </ac:spMkLst>
        </pc:spChg>
      </pc:sldChg>
      <pc:sldChg chg="modSp add mod modTransition">
        <pc:chgData name="Lingfen Sun" userId="66af4469-d72a-42ee-8d32-98b727c19f1e" providerId="ADAL" clId="{F06A33A0-1710-414F-84CF-95383E08D9BF}" dt="2022-03-26T15:40:46.549" v="214" actId="1076"/>
        <pc:sldMkLst>
          <pc:docMk/>
          <pc:sldMk cId="0" sldId="465"/>
        </pc:sldMkLst>
        <pc:spChg chg="mod">
          <ac:chgData name="Lingfen Sun" userId="66af4469-d72a-42ee-8d32-98b727c19f1e" providerId="ADAL" clId="{F06A33A0-1710-414F-84CF-95383E08D9BF}" dt="2022-03-26T15:40:46.549" v="214" actId="1076"/>
          <ac:spMkLst>
            <pc:docMk/>
            <pc:sldMk cId="0" sldId="465"/>
            <ac:spMk id="5" creationId="{00000000-0000-0000-0000-000000000000}"/>
          </ac:spMkLst>
        </pc:spChg>
      </pc:sldChg>
      <pc:sldChg chg="modSp add mod modTransition">
        <pc:chgData name="Lingfen Sun" userId="66af4469-d72a-42ee-8d32-98b727c19f1e" providerId="ADAL" clId="{F06A33A0-1710-414F-84CF-95383E08D9BF}" dt="2022-03-26T15:40:51.379" v="215" actId="1076"/>
        <pc:sldMkLst>
          <pc:docMk/>
          <pc:sldMk cId="0" sldId="466"/>
        </pc:sldMkLst>
        <pc:spChg chg="mod">
          <ac:chgData name="Lingfen Sun" userId="66af4469-d72a-42ee-8d32-98b727c19f1e" providerId="ADAL" clId="{F06A33A0-1710-414F-84CF-95383E08D9BF}" dt="2022-03-26T15:40:51.379" v="215" actId="1076"/>
          <ac:spMkLst>
            <pc:docMk/>
            <pc:sldMk cId="0" sldId="466"/>
            <ac:spMk id="36866" creationId="{00000000-0000-0000-0000-000000000000}"/>
          </ac:spMkLst>
        </pc:spChg>
      </pc:sldChg>
      <pc:sldChg chg="modSp add mod modTransition">
        <pc:chgData name="Lingfen Sun" userId="66af4469-d72a-42ee-8d32-98b727c19f1e" providerId="ADAL" clId="{F06A33A0-1710-414F-84CF-95383E08D9BF}" dt="2022-03-26T15:41:52.751" v="216" actId="1076"/>
        <pc:sldMkLst>
          <pc:docMk/>
          <pc:sldMk cId="0" sldId="467"/>
        </pc:sldMkLst>
        <pc:spChg chg="mod">
          <ac:chgData name="Lingfen Sun" userId="66af4469-d72a-42ee-8d32-98b727c19f1e" providerId="ADAL" clId="{F06A33A0-1710-414F-84CF-95383E08D9BF}" dt="2022-03-26T15:41:52.751" v="216" actId="1076"/>
          <ac:spMkLst>
            <pc:docMk/>
            <pc:sldMk cId="0" sldId="467"/>
            <ac:spMk id="37889" creationId="{00000000-0000-0000-0000-000000000000}"/>
          </ac:spMkLst>
        </pc:spChg>
      </pc:sldChg>
      <pc:sldChg chg="modSp add mod modTransition">
        <pc:chgData name="Lingfen Sun" userId="66af4469-d72a-42ee-8d32-98b727c19f1e" providerId="ADAL" clId="{F06A33A0-1710-414F-84CF-95383E08D9BF}" dt="2022-03-26T15:41:56.272" v="217" actId="1076"/>
        <pc:sldMkLst>
          <pc:docMk/>
          <pc:sldMk cId="0" sldId="468"/>
        </pc:sldMkLst>
        <pc:spChg chg="mod">
          <ac:chgData name="Lingfen Sun" userId="66af4469-d72a-42ee-8d32-98b727c19f1e" providerId="ADAL" clId="{F06A33A0-1710-414F-84CF-95383E08D9BF}" dt="2022-03-26T15:41:56.272" v="217" actId="1076"/>
          <ac:spMkLst>
            <pc:docMk/>
            <pc:sldMk cId="0" sldId="468"/>
            <ac:spMk id="38913" creationId="{00000000-0000-0000-0000-000000000000}"/>
          </ac:spMkLst>
        </pc:spChg>
      </pc:sldChg>
      <pc:sldChg chg="modSp add mod modTransition">
        <pc:chgData name="Lingfen Sun" userId="66af4469-d72a-42ee-8d32-98b727c19f1e" providerId="ADAL" clId="{F06A33A0-1710-414F-84CF-95383E08D9BF}" dt="2022-03-26T15:41:59.758" v="218" actId="1076"/>
        <pc:sldMkLst>
          <pc:docMk/>
          <pc:sldMk cId="0" sldId="469"/>
        </pc:sldMkLst>
        <pc:spChg chg="mod">
          <ac:chgData name="Lingfen Sun" userId="66af4469-d72a-42ee-8d32-98b727c19f1e" providerId="ADAL" clId="{F06A33A0-1710-414F-84CF-95383E08D9BF}" dt="2022-03-26T15:41:59.758" v="218" actId="1076"/>
          <ac:spMkLst>
            <pc:docMk/>
            <pc:sldMk cId="0" sldId="469"/>
            <ac:spMk id="39937" creationId="{00000000-0000-0000-0000-000000000000}"/>
          </ac:spMkLst>
        </pc:spChg>
      </pc:sldChg>
      <pc:sldChg chg="modSp add mod modTransition">
        <pc:chgData name="Lingfen Sun" userId="66af4469-d72a-42ee-8d32-98b727c19f1e" providerId="ADAL" clId="{F06A33A0-1710-414F-84CF-95383E08D9BF}" dt="2022-03-26T15:42:07.532" v="221" actId="27636"/>
        <pc:sldMkLst>
          <pc:docMk/>
          <pc:sldMk cId="0" sldId="470"/>
        </pc:sldMkLst>
        <pc:spChg chg="mod">
          <ac:chgData name="Lingfen Sun" userId="66af4469-d72a-42ee-8d32-98b727c19f1e" providerId="ADAL" clId="{F06A33A0-1710-414F-84CF-95383E08D9BF}" dt="2022-03-26T15:42:05.038" v="219" actId="1076"/>
          <ac:spMkLst>
            <pc:docMk/>
            <pc:sldMk cId="0" sldId="470"/>
            <ac:spMk id="40961" creationId="{00000000-0000-0000-0000-000000000000}"/>
          </ac:spMkLst>
        </pc:spChg>
        <pc:spChg chg="mod">
          <ac:chgData name="Lingfen Sun" userId="66af4469-d72a-42ee-8d32-98b727c19f1e" providerId="ADAL" clId="{F06A33A0-1710-414F-84CF-95383E08D9BF}" dt="2022-03-26T15:42:07.532" v="221" actId="27636"/>
          <ac:spMkLst>
            <pc:docMk/>
            <pc:sldMk cId="0" sldId="470"/>
            <ac:spMk id="40962" creationId="{00000000-0000-0000-0000-000000000000}"/>
          </ac:spMkLst>
        </pc:spChg>
      </pc:sldChg>
      <pc:sldChg chg="modSp add mod modTransition">
        <pc:chgData name="Lingfen Sun" userId="66af4469-d72a-42ee-8d32-98b727c19f1e" providerId="ADAL" clId="{F06A33A0-1710-414F-84CF-95383E08D9BF}" dt="2022-03-26T15:42:15.411" v="223" actId="1076"/>
        <pc:sldMkLst>
          <pc:docMk/>
          <pc:sldMk cId="0" sldId="471"/>
        </pc:sldMkLst>
        <pc:spChg chg="mod">
          <ac:chgData name="Lingfen Sun" userId="66af4469-d72a-42ee-8d32-98b727c19f1e" providerId="ADAL" clId="{F06A33A0-1710-414F-84CF-95383E08D9BF}" dt="2022-03-26T15:42:13.003" v="222" actId="1076"/>
          <ac:spMkLst>
            <pc:docMk/>
            <pc:sldMk cId="0" sldId="471"/>
            <ac:spMk id="41985" creationId="{00000000-0000-0000-0000-000000000000}"/>
          </ac:spMkLst>
        </pc:spChg>
        <pc:spChg chg="mod">
          <ac:chgData name="Lingfen Sun" userId="66af4469-d72a-42ee-8d32-98b727c19f1e" providerId="ADAL" clId="{F06A33A0-1710-414F-84CF-95383E08D9BF}" dt="2022-03-26T15:42:15.411" v="223" actId="1076"/>
          <ac:spMkLst>
            <pc:docMk/>
            <pc:sldMk cId="0" sldId="471"/>
            <ac:spMk id="41986" creationId="{00000000-0000-0000-0000-000000000000}"/>
          </ac:spMkLst>
        </pc:spChg>
      </pc:sldChg>
      <pc:sldChg chg="modSp add mod modTransition">
        <pc:chgData name="Lingfen Sun" userId="66af4469-d72a-42ee-8d32-98b727c19f1e" providerId="ADAL" clId="{F06A33A0-1710-414F-84CF-95383E08D9BF}" dt="2022-03-26T15:43:05.539" v="233" actId="1076"/>
        <pc:sldMkLst>
          <pc:docMk/>
          <pc:sldMk cId="0" sldId="472"/>
        </pc:sldMkLst>
        <pc:spChg chg="mod">
          <ac:chgData name="Lingfen Sun" userId="66af4469-d72a-42ee-8d32-98b727c19f1e" providerId="ADAL" clId="{F06A33A0-1710-414F-84CF-95383E08D9BF}" dt="2022-03-26T15:43:02.467" v="232" actId="1076"/>
          <ac:spMkLst>
            <pc:docMk/>
            <pc:sldMk cId="0" sldId="472"/>
            <ac:spMk id="16386" creationId="{00000000-0000-0000-0000-000000000000}"/>
          </ac:spMkLst>
        </pc:spChg>
        <pc:spChg chg="mod">
          <ac:chgData name="Lingfen Sun" userId="66af4469-d72a-42ee-8d32-98b727c19f1e" providerId="ADAL" clId="{F06A33A0-1710-414F-84CF-95383E08D9BF}" dt="2022-03-26T15:43:05.539" v="233" actId="1076"/>
          <ac:spMkLst>
            <pc:docMk/>
            <pc:sldMk cId="0" sldId="472"/>
            <ac:spMk id="16387" creationId="{00000000-0000-0000-0000-000000000000}"/>
          </ac:spMkLst>
        </pc:spChg>
      </pc:sldChg>
      <pc:sldChg chg="add modTransition">
        <pc:chgData name="Lingfen Sun" userId="66af4469-d72a-42ee-8d32-98b727c19f1e" providerId="ADAL" clId="{F06A33A0-1710-414F-84CF-95383E08D9BF}" dt="2022-03-26T15:27:49.023" v="67"/>
        <pc:sldMkLst>
          <pc:docMk/>
          <pc:sldMk cId="4081397302" sldId="473"/>
        </pc:sldMkLst>
      </pc:sldChg>
      <pc:sldChg chg="add modTransition">
        <pc:chgData name="Lingfen Sun" userId="66af4469-d72a-42ee-8d32-98b727c19f1e" providerId="ADAL" clId="{F06A33A0-1710-414F-84CF-95383E08D9BF}" dt="2022-03-26T15:27:49.023" v="67"/>
        <pc:sldMkLst>
          <pc:docMk/>
          <pc:sldMk cId="4170460361" sldId="474"/>
        </pc:sldMkLst>
      </pc:sldChg>
      <pc:sldChg chg="add modTransition">
        <pc:chgData name="Lingfen Sun" userId="66af4469-d72a-42ee-8d32-98b727c19f1e" providerId="ADAL" clId="{F06A33A0-1710-414F-84CF-95383E08D9BF}" dt="2022-03-26T15:27:49.023" v="67"/>
        <pc:sldMkLst>
          <pc:docMk/>
          <pc:sldMk cId="2607110084" sldId="475"/>
        </pc:sldMkLst>
      </pc:sldChg>
      <pc:sldChg chg="add modTransition">
        <pc:chgData name="Lingfen Sun" userId="66af4469-d72a-42ee-8d32-98b727c19f1e" providerId="ADAL" clId="{F06A33A0-1710-414F-84CF-95383E08D9BF}" dt="2022-03-26T15:27:49.023" v="67"/>
        <pc:sldMkLst>
          <pc:docMk/>
          <pc:sldMk cId="3403201448" sldId="476"/>
        </pc:sldMkLst>
      </pc:sldChg>
      <pc:sldChg chg="add modTransition">
        <pc:chgData name="Lingfen Sun" userId="66af4469-d72a-42ee-8d32-98b727c19f1e" providerId="ADAL" clId="{F06A33A0-1710-414F-84CF-95383E08D9BF}" dt="2022-03-26T15:27:49.023" v="67"/>
        <pc:sldMkLst>
          <pc:docMk/>
          <pc:sldMk cId="1116228397" sldId="477"/>
        </pc:sldMkLst>
      </pc:sldChg>
      <pc:sldChg chg="modSp add mod modTransition">
        <pc:chgData name="Lingfen Sun" userId="66af4469-d72a-42ee-8d32-98b727c19f1e" providerId="ADAL" clId="{F06A33A0-1710-414F-84CF-95383E08D9BF}" dt="2022-03-26T15:43:17.085" v="234" actId="1076"/>
        <pc:sldMkLst>
          <pc:docMk/>
          <pc:sldMk cId="2159215901" sldId="478"/>
        </pc:sldMkLst>
        <pc:spChg chg="mod">
          <ac:chgData name="Lingfen Sun" userId="66af4469-d72a-42ee-8d32-98b727c19f1e" providerId="ADAL" clId="{F06A33A0-1710-414F-84CF-95383E08D9BF}" dt="2022-03-26T15:43:17.085" v="234" actId="1076"/>
          <ac:spMkLst>
            <pc:docMk/>
            <pc:sldMk cId="2159215901" sldId="478"/>
            <ac:spMk id="2" creationId="{00000000-0000-0000-0000-000000000000}"/>
          </ac:spMkLst>
        </pc:spChg>
      </pc:sldChg>
      <pc:sldChg chg="modSp add mod modTransition">
        <pc:chgData name="Lingfen Sun" userId="66af4469-d72a-42ee-8d32-98b727c19f1e" providerId="ADAL" clId="{F06A33A0-1710-414F-84CF-95383E08D9BF}" dt="2022-03-26T15:43:23.191" v="235" actId="1076"/>
        <pc:sldMkLst>
          <pc:docMk/>
          <pc:sldMk cId="1964022996" sldId="479"/>
        </pc:sldMkLst>
        <pc:spChg chg="mod">
          <ac:chgData name="Lingfen Sun" userId="66af4469-d72a-42ee-8d32-98b727c19f1e" providerId="ADAL" clId="{F06A33A0-1710-414F-84CF-95383E08D9BF}" dt="2022-03-26T15:43:23.191" v="235" actId="1076"/>
          <ac:spMkLst>
            <pc:docMk/>
            <pc:sldMk cId="1964022996" sldId="479"/>
            <ac:spMk id="2" creationId="{00000000-0000-0000-0000-000000000000}"/>
          </ac:spMkLst>
        </pc:spChg>
      </pc:sldChg>
      <pc:sldChg chg="modSp add mod modTransition">
        <pc:chgData name="Lingfen Sun" userId="66af4469-d72a-42ee-8d32-98b727c19f1e" providerId="ADAL" clId="{F06A33A0-1710-414F-84CF-95383E08D9BF}" dt="2022-03-26T15:43:30.918" v="237" actId="1076"/>
        <pc:sldMkLst>
          <pc:docMk/>
          <pc:sldMk cId="4235223689" sldId="480"/>
        </pc:sldMkLst>
        <pc:spChg chg="mod">
          <ac:chgData name="Lingfen Sun" userId="66af4469-d72a-42ee-8d32-98b727c19f1e" providerId="ADAL" clId="{F06A33A0-1710-414F-84CF-95383E08D9BF}" dt="2022-03-26T15:43:27.843" v="236" actId="1076"/>
          <ac:spMkLst>
            <pc:docMk/>
            <pc:sldMk cId="4235223689" sldId="480"/>
            <ac:spMk id="2" creationId="{00000000-0000-0000-0000-000000000000}"/>
          </ac:spMkLst>
        </pc:spChg>
        <pc:spChg chg="mod">
          <ac:chgData name="Lingfen Sun" userId="66af4469-d72a-42ee-8d32-98b727c19f1e" providerId="ADAL" clId="{F06A33A0-1710-414F-84CF-95383E08D9BF}" dt="2022-03-26T15:43:30.918" v="237" actId="1076"/>
          <ac:spMkLst>
            <pc:docMk/>
            <pc:sldMk cId="4235223689" sldId="480"/>
            <ac:spMk id="3" creationId="{00000000-0000-0000-0000-000000000000}"/>
          </ac:spMkLst>
        </pc:spChg>
      </pc:sldChg>
      <pc:sldChg chg="modSp add mod modTransition">
        <pc:chgData name="Lingfen Sun" userId="66af4469-d72a-42ee-8d32-98b727c19f1e" providerId="ADAL" clId="{F06A33A0-1710-414F-84CF-95383E08D9BF}" dt="2022-03-26T15:43:38.638" v="238" actId="1076"/>
        <pc:sldMkLst>
          <pc:docMk/>
          <pc:sldMk cId="133018157" sldId="481"/>
        </pc:sldMkLst>
        <pc:spChg chg="mod">
          <ac:chgData name="Lingfen Sun" userId="66af4469-d72a-42ee-8d32-98b727c19f1e" providerId="ADAL" clId="{F06A33A0-1710-414F-84CF-95383E08D9BF}" dt="2022-03-26T15:43:38.638" v="238" actId="1076"/>
          <ac:spMkLst>
            <pc:docMk/>
            <pc:sldMk cId="133018157" sldId="481"/>
            <ac:spMk id="2" creationId="{00000000-0000-0000-0000-000000000000}"/>
          </ac:spMkLst>
        </pc:spChg>
      </pc:sldChg>
      <pc:sldChg chg="modSp add mod modTransition">
        <pc:chgData name="Lingfen Sun" userId="66af4469-d72a-42ee-8d32-98b727c19f1e" providerId="ADAL" clId="{F06A33A0-1710-414F-84CF-95383E08D9BF}" dt="2022-03-26T15:43:45.153" v="239" actId="1076"/>
        <pc:sldMkLst>
          <pc:docMk/>
          <pc:sldMk cId="3533217274" sldId="482"/>
        </pc:sldMkLst>
        <pc:spChg chg="mod">
          <ac:chgData name="Lingfen Sun" userId="66af4469-d72a-42ee-8d32-98b727c19f1e" providerId="ADAL" clId="{F06A33A0-1710-414F-84CF-95383E08D9BF}" dt="2022-03-26T15:43:45.153" v="239" actId="1076"/>
          <ac:spMkLst>
            <pc:docMk/>
            <pc:sldMk cId="3533217274" sldId="482"/>
            <ac:spMk id="2" creationId="{00000000-0000-0000-0000-000000000000}"/>
          </ac:spMkLst>
        </pc:spChg>
      </pc:sldChg>
      <pc:sldChg chg="modSp add mod modTransition">
        <pc:chgData name="Lingfen Sun" userId="66af4469-d72a-42ee-8d32-98b727c19f1e" providerId="ADAL" clId="{F06A33A0-1710-414F-84CF-95383E08D9BF}" dt="2022-03-26T15:43:54.023" v="240" actId="255"/>
        <pc:sldMkLst>
          <pc:docMk/>
          <pc:sldMk cId="1686486631" sldId="483"/>
        </pc:sldMkLst>
        <pc:spChg chg="mod">
          <ac:chgData name="Lingfen Sun" userId="66af4469-d72a-42ee-8d32-98b727c19f1e" providerId="ADAL" clId="{F06A33A0-1710-414F-84CF-95383E08D9BF}" dt="2022-03-26T15:43:54.023" v="240" actId="255"/>
          <ac:spMkLst>
            <pc:docMk/>
            <pc:sldMk cId="1686486631" sldId="483"/>
            <ac:spMk id="3" creationId="{00000000-0000-0000-0000-000000000000}"/>
          </ac:spMkLst>
        </pc:spChg>
      </pc:sldChg>
      <pc:sldChg chg="add modTransition">
        <pc:chgData name="Lingfen Sun" userId="66af4469-d72a-42ee-8d32-98b727c19f1e" providerId="ADAL" clId="{F06A33A0-1710-414F-84CF-95383E08D9BF}" dt="2022-03-26T15:27:49.023" v="67"/>
        <pc:sldMkLst>
          <pc:docMk/>
          <pc:sldMk cId="1465691359" sldId="484"/>
        </pc:sldMkLst>
      </pc:sldChg>
      <pc:sldChg chg="modSp add mod modTransition">
        <pc:chgData name="Lingfen Sun" userId="66af4469-d72a-42ee-8d32-98b727c19f1e" providerId="ADAL" clId="{F06A33A0-1710-414F-84CF-95383E08D9BF}" dt="2022-03-26T15:32:01.088" v="117" actId="1076"/>
        <pc:sldMkLst>
          <pc:docMk/>
          <pc:sldMk cId="0" sldId="486"/>
        </pc:sldMkLst>
        <pc:spChg chg="mod">
          <ac:chgData name="Lingfen Sun" userId="66af4469-d72a-42ee-8d32-98b727c19f1e" providerId="ADAL" clId="{F06A33A0-1710-414F-84CF-95383E08D9BF}" dt="2022-03-26T15:32:01.088" v="117" actId="1076"/>
          <ac:spMkLst>
            <pc:docMk/>
            <pc:sldMk cId="0" sldId="486"/>
            <ac:spMk id="59393" creationId="{00000000-0000-0000-0000-000000000000}"/>
          </ac:spMkLst>
        </pc:spChg>
      </pc:sldChg>
      <pc:sldChg chg="modSp add mod modTransition">
        <pc:chgData name="Lingfen Sun" userId="66af4469-d72a-42ee-8d32-98b727c19f1e" providerId="ADAL" clId="{F06A33A0-1710-414F-84CF-95383E08D9BF}" dt="2022-03-26T15:32:09.198" v="118" actId="1076"/>
        <pc:sldMkLst>
          <pc:docMk/>
          <pc:sldMk cId="0" sldId="487"/>
        </pc:sldMkLst>
        <pc:spChg chg="mod">
          <ac:chgData name="Lingfen Sun" userId="66af4469-d72a-42ee-8d32-98b727c19f1e" providerId="ADAL" clId="{F06A33A0-1710-414F-84CF-95383E08D9BF}" dt="2022-03-26T15:32:09.198" v="118" actId="1076"/>
          <ac:spMkLst>
            <pc:docMk/>
            <pc:sldMk cId="0" sldId="487"/>
            <ac:spMk id="60417" creationId="{00000000-0000-0000-0000-000000000000}"/>
          </ac:spMkLst>
        </pc:spChg>
      </pc:sldChg>
      <pc:sldChg chg="modSp add mod modTransition">
        <pc:chgData name="Lingfen Sun" userId="66af4469-d72a-42ee-8d32-98b727c19f1e" providerId="ADAL" clId="{F06A33A0-1710-414F-84CF-95383E08D9BF}" dt="2022-03-26T15:32:22.043" v="120" actId="1076"/>
        <pc:sldMkLst>
          <pc:docMk/>
          <pc:sldMk cId="0" sldId="488"/>
        </pc:sldMkLst>
        <pc:spChg chg="mod">
          <ac:chgData name="Lingfen Sun" userId="66af4469-d72a-42ee-8d32-98b727c19f1e" providerId="ADAL" clId="{F06A33A0-1710-414F-84CF-95383E08D9BF}" dt="2022-03-26T15:32:17.304" v="119" actId="1076"/>
          <ac:spMkLst>
            <pc:docMk/>
            <pc:sldMk cId="0" sldId="488"/>
            <ac:spMk id="61441" creationId="{00000000-0000-0000-0000-000000000000}"/>
          </ac:spMkLst>
        </pc:spChg>
        <pc:spChg chg="mod">
          <ac:chgData name="Lingfen Sun" userId="66af4469-d72a-42ee-8d32-98b727c19f1e" providerId="ADAL" clId="{F06A33A0-1710-414F-84CF-95383E08D9BF}" dt="2022-03-26T15:32:22.043" v="120" actId="1076"/>
          <ac:spMkLst>
            <pc:docMk/>
            <pc:sldMk cId="0" sldId="488"/>
            <ac:spMk id="61442" creationId="{00000000-0000-0000-0000-000000000000}"/>
          </ac:spMkLst>
        </pc:spChg>
      </pc:sldChg>
      <pc:sldChg chg="modSp add mod modTransition">
        <pc:chgData name="Lingfen Sun" userId="66af4469-d72a-42ee-8d32-98b727c19f1e" providerId="ADAL" clId="{F06A33A0-1710-414F-84CF-95383E08D9BF}" dt="2022-03-26T15:32:31.819" v="124" actId="27636"/>
        <pc:sldMkLst>
          <pc:docMk/>
          <pc:sldMk cId="0" sldId="489"/>
        </pc:sldMkLst>
        <pc:spChg chg="mod">
          <ac:chgData name="Lingfen Sun" userId="66af4469-d72a-42ee-8d32-98b727c19f1e" providerId="ADAL" clId="{F06A33A0-1710-414F-84CF-95383E08D9BF}" dt="2022-03-26T15:32:27.581" v="121" actId="1076"/>
          <ac:spMkLst>
            <pc:docMk/>
            <pc:sldMk cId="0" sldId="489"/>
            <ac:spMk id="62465" creationId="{00000000-0000-0000-0000-000000000000}"/>
          </ac:spMkLst>
        </pc:spChg>
        <pc:spChg chg="mod">
          <ac:chgData name="Lingfen Sun" userId="66af4469-d72a-42ee-8d32-98b727c19f1e" providerId="ADAL" clId="{F06A33A0-1710-414F-84CF-95383E08D9BF}" dt="2022-03-26T15:32:31.819" v="124" actId="27636"/>
          <ac:spMkLst>
            <pc:docMk/>
            <pc:sldMk cId="0" sldId="489"/>
            <ac:spMk id="62466" creationId="{00000000-0000-0000-0000-000000000000}"/>
          </ac:spMkLst>
        </pc:spChg>
      </pc:sldChg>
      <pc:sldChg chg="modSp add mod modTransition">
        <pc:chgData name="Lingfen Sun" userId="66af4469-d72a-42ee-8d32-98b727c19f1e" providerId="ADAL" clId="{F06A33A0-1710-414F-84CF-95383E08D9BF}" dt="2022-03-26T15:32:42.503" v="125" actId="1076"/>
        <pc:sldMkLst>
          <pc:docMk/>
          <pc:sldMk cId="0" sldId="490"/>
        </pc:sldMkLst>
        <pc:spChg chg="mod">
          <ac:chgData name="Lingfen Sun" userId="66af4469-d72a-42ee-8d32-98b727c19f1e" providerId="ADAL" clId="{F06A33A0-1710-414F-84CF-95383E08D9BF}" dt="2022-03-26T15:32:42.503" v="125" actId="1076"/>
          <ac:spMkLst>
            <pc:docMk/>
            <pc:sldMk cId="0" sldId="490"/>
            <ac:spMk id="63489" creationId="{00000000-0000-0000-0000-000000000000}"/>
          </ac:spMkLst>
        </pc:spChg>
      </pc:sldChg>
      <pc:sldChg chg="modSp add mod modTransition">
        <pc:chgData name="Lingfen Sun" userId="66af4469-d72a-42ee-8d32-98b727c19f1e" providerId="ADAL" clId="{F06A33A0-1710-414F-84CF-95383E08D9BF}" dt="2022-03-26T15:32:50.770" v="126" actId="1076"/>
        <pc:sldMkLst>
          <pc:docMk/>
          <pc:sldMk cId="0" sldId="491"/>
        </pc:sldMkLst>
        <pc:spChg chg="mod">
          <ac:chgData name="Lingfen Sun" userId="66af4469-d72a-42ee-8d32-98b727c19f1e" providerId="ADAL" clId="{F06A33A0-1710-414F-84CF-95383E08D9BF}" dt="2022-03-26T15:32:50.770" v="126" actId="1076"/>
          <ac:spMkLst>
            <pc:docMk/>
            <pc:sldMk cId="0" sldId="491"/>
            <ac:spMk id="64513" creationId="{00000000-0000-0000-0000-000000000000}"/>
          </ac:spMkLst>
        </pc:spChg>
      </pc:sldChg>
      <pc:sldChg chg="modSp add mod modTransition">
        <pc:chgData name="Lingfen Sun" userId="66af4469-d72a-42ee-8d32-98b727c19f1e" providerId="ADAL" clId="{F06A33A0-1710-414F-84CF-95383E08D9BF}" dt="2022-03-26T15:33:01.231" v="127" actId="255"/>
        <pc:sldMkLst>
          <pc:docMk/>
          <pc:sldMk cId="0" sldId="492"/>
        </pc:sldMkLst>
        <pc:spChg chg="mod">
          <ac:chgData name="Lingfen Sun" userId="66af4469-d72a-42ee-8d32-98b727c19f1e" providerId="ADAL" clId="{F06A33A0-1710-414F-84CF-95383E08D9BF}" dt="2022-03-26T15:33:01.231" v="127" actId="255"/>
          <ac:spMkLst>
            <pc:docMk/>
            <pc:sldMk cId="0" sldId="492"/>
            <ac:spMk id="65538" creationId="{00000000-0000-0000-0000-000000000000}"/>
          </ac:spMkLst>
        </pc:spChg>
      </pc:sldChg>
      <pc:sldChg chg="modSp add mod modTransition">
        <pc:chgData name="Lingfen Sun" userId="66af4469-d72a-42ee-8d32-98b727c19f1e" providerId="ADAL" clId="{F06A33A0-1710-414F-84CF-95383E08D9BF}" dt="2022-03-26T15:33:18.670" v="128" actId="1076"/>
        <pc:sldMkLst>
          <pc:docMk/>
          <pc:sldMk cId="0" sldId="493"/>
        </pc:sldMkLst>
        <pc:spChg chg="mod">
          <ac:chgData name="Lingfen Sun" userId="66af4469-d72a-42ee-8d32-98b727c19f1e" providerId="ADAL" clId="{F06A33A0-1710-414F-84CF-95383E08D9BF}" dt="2022-03-26T15:33:18.670" v="128" actId="1076"/>
          <ac:spMkLst>
            <pc:docMk/>
            <pc:sldMk cId="0" sldId="493"/>
            <ac:spMk id="66562" creationId="{00000000-0000-0000-0000-000000000000}"/>
          </ac:spMkLst>
        </pc:spChg>
      </pc:sldChg>
      <pc:sldChg chg="modSp add mod modTransition">
        <pc:chgData name="Lingfen Sun" userId="66af4469-d72a-42ee-8d32-98b727c19f1e" providerId="ADAL" clId="{F06A33A0-1710-414F-84CF-95383E08D9BF}" dt="2022-03-26T15:33:26.536" v="129" actId="1076"/>
        <pc:sldMkLst>
          <pc:docMk/>
          <pc:sldMk cId="0" sldId="494"/>
        </pc:sldMkLst>
        <pc:spChg chg="mod">
          <ac:chgData name="Lingfen Sun" userId="66af4469-d72a-42ee-8d32-98b727c19f1e" providerId="ADAL" clId="{F06A33A0-1710-414F-84CF-95383E08D9BF}" dt="2022-03-26T15:33:26.536" v="129" actId="1076"/>
          <ac:spMkLst>
            <pc:docMk/>
            <pc:sldMk cId="0" sldId="494"/>
            <ac:spMk id="67585" creationId="{00000000-0000-0000-0000-000000000000}"/>
          </ac:spMkLst>
        </pc:spChg>
      </pc:sldChg>
      <pc:sldChg chg="modSp add mod modTransition">
        <pc:chgData name="Lingfen Sun" userId="66af4469-d72a-42ee-8d32-98b727c19f1e" providerId="ADAL" clId="{F06A33A0-1710-414F-84CF-95383E08D9BF}" dt="2022-03-26T15:33:32.651" v="130" actId="1076"/>
        <pc:sldMkLst>
          <pc:docMk/>
          <pc:sldMk cId="0" sldId="495"/>
        </pc:sldMkLst>
        <pc:spChg chg="mod">
          <ac:chgData name="Lingfen Sun" userId="66af4469-d72a-42ee-8d32-98b727c19f1e" providerId="ADAL" clId="{F06A33A0-1710-414F-84CF-95383E08D9BF}" dt="2022-03-26T15:33:32.651" v="130" actId="1076"/>
          <ac:spMkLst>
            <pc:docMk/>
            <pc:sldMk cId="0" sldId="495"/>
            <ac:spMk id="68609" creationId="{00000000-0000-0000-0000-000000000000}"/>
          </ac:spMkLst>
        </pc:spChg>
      </pc:sldChg>
      <pc:sldChg chg="modSp add mod modTransition">
        <pc:chgData name="Lingfen Sun" userId="66af4469-d72a-42ee-8d32-98b727c19f1e" providerId="ADAL" clId="{F06A33A0-1710-414F-84CF-95383E08D9BF}" dt="2022-03-26T15:33:40.596" v="131" actId="1076"/>
        <pc:sldMkLst>
          <pc:docMk/>
          <pc:sldMk cId="0" sldId="496"/>
        </pc:sldMkLst>
        <pc:spChg chg="mod">
          <ac:chgData name="Lingfen Sun" userId="66af4469-d72a-42ee-8d32-98b727c19f1e" providerId="ADAL" clId="{F06A33A0-1710-414F-84CF-95383E08D9BF}" dt="2022-03-26T15:33:40.596" v="131" actId="1076"/>
          <ac:spMkLst>
            <pc:docMk/>
            <pc:sldMk cId="0" sldId="496"/>
            <ac:spMk id="69633" creationId="{00000000-0000-0000-0000-000000000000}"/>
          </ac:spMkLst>
        </pc:spChg>
      </pc:sldChg>
      <pc:sldChg chg="modSp add mod modTransition">
        <pc:chgData name="Lingfen Sun" userId="66af4469-d72a-42ee-8d32-98b727c19f1e" providerId="ADAL" clId="{F06A33A0-1710-414F-84CF-95383E08D9BF}" dt="2022-03-26T15:33:52.273" v="134" actId="1076"/>
        <pc:sldMkLst>
          <pc:docMk/>
          <pc:sldMk cId="0" sldId="497"/>
        </pc:sldMkLst>
        <pc:spChg chg="mod">
          <ac:chgData name="Lingfen Sun" userId="66af4469-d72a-42ee-8d32-98b727c19f1e" providerId="ADAL" clId="{F06A33A0-1710-414F-84CF-95383E08D9BF}" dt="2022-03-26T15:33:52.273" v="134" actId="1076"/>
          <ac:spMkLst>
            <pc:docMk/>
            <pc:sldMk cId="0" sldId="497"/>
            <ac:spMk id="5" creationId="{4BA9E927-25F4-F541-955F-EB532DC8AA00}"/>
          </ac:spMkLst>
        </pc:spChg>
        <pc:spChg chg="mod">
          <ac:chgData name="Lingfen Sun" userId="66af4469-d72a-42ee-8d32-98b727c19f1e" providerId="ADAL" clId="{F06A33A0-1710-414F-84CF-95383E08D9BF}" dt="2022-03-26T15:33:50.012" v="133" actId="1076"/>
          <ac:spMkLst>
            <pc:docMk/>
            <pc:sldMk cId="0" sldId="497"/>
            <ac:spMk id="70657" creationId="{00000000-0000-0000-0000-000000000000}"/>
          </ac:spMkLst>
        </pc:spChg>
      </pc:sldChg>
      <pc:sldChg chg="add modTransition">
        <pc:chgData name="Lingfen Sun" userId="66af4469-d72a-42ee-8d32-98b727c19f1e" providerId="ADAL" clId="{F06A33A0-1710-414F-84CF-95383E08D9BF}" dt="2022-03-26T15:27:49.023" v="67"/>
        <pc:sldMkLst>
          <pc:docMk/>
          <pc:sldMk cId="0" sldId="498"/>
        </pc:sldMkLst>
      </pc:sldChg>
      <pc:sldChg chg="add modTransition">
        <pc:chgData name="Lingfen Sun" userId="66af4469-d72a-42ee-8d32-98b727c19f1e" providerId="ADAL" clId="{F06A33A0-1710-414F-84CF-95383E08D9BF}" dt="2022-03-26T15:27:49.023" v="67"/>
        <pc:sldMkLst>
          <pc:docMk/>
          <pc:sldMk cId="0" sldId="499"/>
        </pc:sldMkLst>
      </pc:sldChg>
      <pc:sldChg chg="addSp delSp modSp new mod">
        <pc:chgData name="Lingfen Sun" userId="66af4469-d72a-42ee-8d32-98b727c19f1e" providerId="ADAL" clId="{F06A33A0-1710-414F-84CF-95383E08D9BF}" dt="2022-03-26T15:35:46.963" v="155"/>
        <pc:sldMkLst>
          <pc:docMk/>
          <pc:sldMk cId="62768021" sldId="500"/>
        </pc:sldMkLst>
        <pc:spChg chg="mod">
          <ac:chgData name="Lingfen Sun" userId="66af4469-d72a-42ee-8d32-98b727c19f1e" providerId="ADAL" clId="{F06A33A0-1710-414F-84CF-95383E08D9BF}" dt="2022-03-26T15:35:46.963" v="155"/>
          <ac:spMkLst>
            <pc:docMk/>
            <pc:sldMk cId="62768021" sldId="500"/>
            <ac:spMk id="2" creationId="{7F7A2110-EF10-4FB0-B6AB-E4210753B430}"/>
          </ac:spMkLst>
        </pc:spChg>
        <pc:spChg chg="del">
          <ac:chgData name="Lingfen Sun" userId="66af4469-d72a-42ee-8d32-98b727c19f1e" providerId="ADAL" clId="{F06A33A0-1710-414F-84CF-95383E08D9BF}" dt="2022-03-26T15:35:32.554" v="154"/>
          <ac:spMkLst>
            <pc:docMk/>
            <pc:sldMk cId="62768021" sldId="500"/>
            <ac:spMk id="3" creationId="{346111F7-A8F8-4489-9390-1A54CA9DABA2}"/>
          </ac:spMkLst>
        </pc:spChg>
        <pc:picChg chg="add mod">
          <ac:chgData name="Lingfen Sun" userId="66af4469-d72a-42ee-8d32-98b727c19f1e" providerId="ADAL" clId="{F06A33A0-1710-414F-84CF-95383E08D9BF}" dt="2022-03-26T15:35:32.554" v="154"/>
          <ac:picMkLst>
            <pc:docMk/>
            <pc:sldMk cId="62768021" sldId="500"/>
            <ac:picMk id="5" creationId="{47A585B4-8A64-480F-ACBA-416B3F6BA626}"/>
          </ac:picMkLst>
        </pc:picChg>
      </pc:sldChg>
      <pc:sldChg chg="addSp delSp modSp new mod modAnim">
        <pc:chgData name="Lingfen Sun" userId="66af4469-d72a-42ee-8d32-98b727c19f1e" providerId="ADAL" clId="{F06A33A0-1710-414F-84CF-95383E08D9BF}" dt="2022-03-26T15:36:45.527" v="165"/>
        <pc:sldMkLst>
          <pc:docMk/>
          <pc:sldMk cId="909314748" sldId="501"/>
        </pc:sldMkLst>
        <pc:spChg chg="mod">
          <ac:chgData name="Lingfen Sun" userId="66af4469-d72a-42ee-8d32-98b727c19f1e" providerId="ADAL" clId="{F06A33A0-1710-414F-84CF-95383E08D9BF}" dt="2022-03-26T15:36:45.527" v="165"/>
          <ac:spMkLst>
            <pc:docMk/>
            <pc:sldMk cId="909314748" sldId="501"/>
            <ac:spMk id="2" creationId="{DB95C787-D8E6-407E-9A6E-F3EF6ED0BECF}"/>
          </ac:spMkLst>
        </pc:spChg>
        <pc:spChg chg="del">
          <ac:chgData name="Lingfen Sun" userId="66af4469-d72a-42ee-8d32-98b727c19f1e" providerId="ADAL" clId="{F06A33A0-1710-414F-84CF-95383E08D9BF}" dt="2022-03-26T15:36:09.013" v="158"/>
          <ac:spMkLst>
            <pc:docMk/>
            <pc:sldMk cId="909314748" sldId="501"/>
            <ac:spMk id="3" creationId="{8377A88B-6A01-468D-A708-9BF9E429294D}"/>
          </ac:spMkLst>
        </pc:spChg>
        <pc:spChg chg="add mod">
          <ac:chgData name="Lingfen Sun" userId="66af4469-d72a-42ee-8d32-98b727c19f1e" providerId="ADAL" clId="{F06A33A0-1710-414F-84CF-95383E08D9BF}" dt="2022-03-26T15:36:12.608" v="161" actId="27636"/>
          <ac:spMkLst>
            <pc:docMk/>
            <pc:sldMk cId="909314748" sldId="501"/>
            <ac:spMk id="5" creationId="{08C2BD83-C865-4173-9128-FA564B115BBC}"/>
          </ac:spMkLst>
        </pc:spChg>
        <pc:picChg chg="add mod">
          <ac:chgData name="Lingfen Sun" userId="66af4469-d72a-42ee-8d32-98b727c19f1e" providerId="ADAL" clId="{F06A33A0-1710-414F-84CF-95383E08D9BF}" dt="2022-03-26T15:36:33.679" v="164" actId="14100"/>
          <ac:picMkLst>
            <pc:docMk/>
            <pc:sldMk cId="909314748" sldId="501"/>
            <ac:picMk id="6" creationId="{741BE19C-7504-46BA-B93F-C9231779A745}"/>
          </ac:picMkLst>
        </pc:picChg>
        <pc:picChg chg="add mod">
          <ac:chgData name="Lingfen Sun" userId="66af4469-d72a-42ee-8d32-98b727c19f1e" providerId="ADAL" clId="{F06A33A0-1710-414F-84CF-95383E08D9BF}" dt="2022-03-26T15:36:33.679" v="164" actId="14100"/>
          <ac:picMkLst>
            <pc:docMk/>
            <pc:sldMk cId="909314748" sldId="501"/>
            <ac:picMk id="7" creationId="{3801639D-9FCE-472C-BDC5-E60823C61241}"/>
          </ac:picMkLst>
        </pc:picChg>
      </pc:sldChg>
      <pc:sldChg chg="addSp delSp modSp new mod modAnim">
        <pc:chgData name="Lingfen Sun" userId="66af4469-d72a-42ee-8d32-98b727c19f1e" providerId="ADAL" clId="{F06A33A0-1710-414F-84CF-95383E08D9BF}" dt="2022-03-26T15:37:34.155" v="173"/>
        <pc:sldMkLst>
          <pc:docMk/>
          <pc:sldMk cId="383153912" sldId="502"/>
        </pc:sldMkLst>
        <pc:spChg chg="mod">
          <ac:chgData name="Lingfen Sun" userId="66af4469-d72a-42ee-8d32-98b727c19f1e" providerId="ADAL" clId="{F06A33A0-1710-414F-84CF-95383E08D9BF}" dt="2022-03-26T15:37:10.254" v="168"/>
          <ac:spMkLst>
            <pc:docMk/>
            <pc:sldMk cId="383153912" sldId="502"/>
            <ac:spMk id="2" creationId="{653664E6-4A66-4FED-A148-DD368CC21FBF}"/>
          </ac:spMkLst>
        </pc:spChg>
        <pc:spChg chg="del">
          <ac:chgData name="Lingfen Sun" userId="66af4469-d72a-42ee-8d32-98b727c19f1e" providerId="ADAL" clId="{F06A33A0-1710-414F-84CF-95383E08D9BF}" dt="2022-03-26T15:37:20.766" v="169"/>
          <ac:spMkLst>
            <pc:docMk/>
            <pc:sldMk cId="383153912" sldId="502"/>
            <ac:spMk id="3" creationId="{1752BC76-75D7-4770-843A-BA97857A4D11}"/>
          </ac:spMkLst>
        </pc:spChg>
        <pc:spChg chg="add mod">
          <ac:chgData name="Lingfen Sun" userId="66af4469-d72a-42ee-8d32-98b727c19f1e" providerId="ADAL" clId="{F06A33A0-1710-414F-84CF-95383E08D9BF}" dt="2022-03-26T15:37:23.219" v="172" actId="27636"/>
          <ac:spMkLst>
            <pc:docMk/>
            <pc:sldMk cId="383153912" sldId="502"/>
            <ac:spMk id="5" creationId="{0B8F5173-CEDF-4C0B-877D-95B04F55FAC2}"/>
          </ac:spMkLst>
        </pc:spChg>
        <pc:picChg chg="add mod">
          <ac:chgData name="Lingfen Sun" userId="66af4469-d72a-42ee-8d32-98b727c19f1e" providerId="ADAL" clId="{F06A33A0-1710-414F-84CF-95383E08D9BF}" dt="2022-03-26T15:37:34.155" v="173"/>
          <ac:picMkLst>
            <pc:docMk/>
            <pc:sldMk cId="383153912" sldId="502"/>
            <ac:picMk id="6" creationId="{AA025CAE-AA11-4AC9-BA24-1DF49B240C24}"/>
          </ac:picMkLst>
        </pc:picChg>
        <pc:picChg chg="add mod">
          <ac:chgData name="Lingfen Sun" userId="66af4469-d72a-42ee-8d32-98b727c19f1e" providerId="ADAL" clId="{F06A33A0-1710-414F-84CF-95383E08D9BF}" dt="2022-03-26T15:37:34.155" v="173"/>
          <ac:picMkLst>
            <pc:docMk/>
            <pc:sldMk cId="383153912" sldId="502"/>
            <ac:picMk id="7" creationId="{4D8D30C8-E73A-4403-852F-9D9B7F5DF729}"/>
          </ac:picMkLst>
        </pc:picChg>
      </pc:sldChg>
      <pc:sldChg chg="modSp new mod">
        <pc:chgData name="Lingfen Sun" userId="66af4469-d72a-42ee-8d32-98b727c19f1e" providerId="ADAL" clId="{F06A33A0-1710-414F-84CF-95383E08D9BF}" dt="2022-03-26T15:48:32.743" v="277" actId="122"/>
        <pc:sldMkLst>
          <pc:docMk/>
          <pc:sldMk cId="2886777647" sldId="503"/>
        </pc:sldMkLst>
        <pc:spChg chg="mod">
          <ac:chgData name="Lingfen Sun" userId="66af4469-d72a-42ee-8d32-98b727c19f1e" providerId="ADAL" clId="{F06A33A0-1710-414F-84CF-95383E08D9BF}" dt="2022-03-26T15:48:32.743" v="277" actId="122"/>
          <ac:spMkLst>
            <pc:docMk/>
            <pc:sldMk cId="2886777647" sldId="503"/>
            <ac:spMk id="2" creationId="{4C4A8A10-BA85-45DA-B9D9-3AEEE6C0E5C7}"/>
          </ac:spMkLst>
        </pc:spChg>
      </pc:sldChg>
      <pc:sldChg chg="modSp new mod">
        <pc:chgData name="Lingfen Sun" userId="66af4469-d72a-42ee-8d32-98b727c19f1e" providerId="ADAL" clId="{F06A33A0-1710-414F-84CF-95383E08D9BF}" dt="2022-03-26T18:07:10.954" v="610" actId="20577"/>
        <pc:sldMkLst>
          <pc:docMk/>
          <pc:sldMk cId="980596620" sldId="504"/>
        </pc:sldMkLst>
        <pc:spChg chg="mod">
          <ac:chgData name="Lingfen Sun" userId="66af4469-d72a-42ee-8d32-98b727c19f1e" providerId="ADAL" clId="{F06A33A0-1710-414F-84CF-95383E08D9BF}" dt="2022-03-26T18:07:10.954" v="610" actId="20577"/>
          <ac:spMkLst>
            <pc:docMk/>
            <pc:sldMk cId="980596620" sldId="504"/>
            <ac:spMk id="2" creationId="{20E897D3-83D2-4C38-BF13-9FBB1848EA0A}"/>
          </ac:spMkLst>
        </pc:spChg>
      </pc:sldChg>
      <pc:sldChg chg="del">
        <pc:chgData name="Lingfen Sun" userId="66af4469-d72a-42ee-8d32-98b727c19f1e" providerId="ADAL" clId="{F06A33A0-1710-414F-84CF-95383E08D9BF}" dt="2022-03-26T15:27:59.390" v="68" actId="2696"/>
        <pc:sldMkLst>
          <pc:docMk/>
          <pc:sldMk cId="2241671521" sldId="949"/>
        </pc:sldMkLst>
      </pc:sldChg>
      <pc:sldChg chg="del">
        <pc:chgData name="Lingfen Sun" userId="66af4469-d72a-42ee-8d32-98b727c19f1e" providerId="ADAL" clId="{F06A33A0-1710-414F-84CF-95383E08D9BF}" dt="2022-03-26T15:27:04.501" v="66" actId="47"/>
        <pc:sldMkLst>
          <pc:docMk/>
          <pc:sldMk cId="174488794" sldId="950"/>
        </pc:sldMkLst>
      </pc:sldChg>
      <pc:sldChg chg="del">
        <pc:chgData name="Lingfen Sun" userId="66af4469-d72a-42ee-8d32-98b727c19f1e" providerId="ADAL" clId="{F06A33A0-1710-414F-84CF-95383E08D9BF}" dt="2022-03-26T15:27:04.501" v="66" actId="47"/>
        <pc:sldMkLst>
          <pc:docMk/>
          <pc:sldMk cId="4130212642" sldId="951"/>
        </pc:sldMkLst>
      </pc:sldChg>
      <pc:sldChg chg="del">
        <pc:chgData name="Lingfen Sun" userId="66af4469-d72a-42ee-8d32-98b727c19f1e" providerId="ADAL" clId="{F06A33A0-1710-414F-84CF-95383E08D9BF}" dt="2022-03-26T15:27:04.501" v="66" actId="47"/>
        <pc:sldMkLst>
          <pc:docMk/>
          <pc:sldMk cId="3771564120" sldId="952"/>
        </pc:sldMkLst>
      </pc:sldChg>
      <pc:sldChg chg="del">
        <pc:chgData name="Lingfen Sun" userId="66af4469-d72a-42ee-8d32-98b727c19f1e" providerId="ADAL" clId="{F06A33A0-1710-414F-84CF-95383E08D9BF}" dt="2022-03-26T15:27:04.501" v="66" actId="47"/>
        <pc:sldMkLst>
          <pc:docMk/>
          <pc:sldMk cId="2146075025" sldId="953"/>
        </pc:sldMkLst>
      </pc:sldChg>
      <pc:sldChg chg="del">
        <pc:chgData name="Lingfen Sun" userId="66af4469-d72a-42ee-8d32-98b727c19f1e" providerId="ADAL" clId="{F06A33A0-1710-414F-84CF-95383E08D9BF}" dt="2022-03-26T15:27:04.501" v="66" actId="47"/>
        <pc:sldMkLst>
          <pc:docMk/>
          <pc:sldMk cId="159672359" sldId="954"/>
        </pc:sldMkLst>
      </pc:sldChg>
      <pc:sldChg chg="del">
        <pc:chgData name="Lingfen Sun" userId="66af4469-d72a-42ee-8d32-98b727c19f1e" providerId="ADAL" clId="{F06A33A0-1710-414F-84CF-95383E08D9BF}" dt="2022-03-26T15:27:04.501" v="66" actId="47"/>
        <pc:sldMkLst>
          <pc:docMk/>
          <pc:sldMk cId="1337390922" sldId="955"/>
        </pc:sldMkLst>
      </pc:sldChg>
      <pc:sldChg chg="del">
        <pc:chgData name="Lingfen Sun" userId="66af4469-d72a-42ee-8d32-98b727c19f1e" providerId="ADAL" clId="{F06A33A0-1710-414F-84CF-95383E08D9BF}" dt="2022-03-26T15:27:04.501" v="66" actId="47"/>
        <pc:sldMkLst>
          <pc:docMk/>
          <pc:sldMk cId="89236251" sldId="956"/>
        </pc:sldMkLst>
      </pc:sldChg>
      <pc:sldChg chg="del">
        <pc:chgData name="Lingfen Sun" userId="66af4469-d72a-42ee-8d32-98b727c19f1e" providerId="ADAL" clId="{F06A33A0-1710-414F-84CF-95383E08D9BF}" dt="2022-03-26T15:27:04.501" v="66" actId="47"/>
        <pc:sldMkLst>
          <pc:docMk/>
          <pc:sldMk cId="3590917069" sldId="957"/>
        </pc:sldMkLst>
      </pc:sldChg>
      <pc:sldChg chg="del">
        <pc:chgData name="Lingfen Sun" userId="66af4469-d72a-42ee-8d32-98b727c19f1e" providerId="ADAL" clId="{F06A33A0-1710-414F-84CF-95383E08D9BF}" dt="2022-03-26T15:27:04.501" v="66" actId="47"/>
        <pc:sldMkLst>
          <pc:docMk/>
          <pc:sldMk cId="4110211302" sldId="958"/>
        </pc:sldMkLst>
      </pc:sldChg>
      <pc:sldChg chg="del">
        <pc:chgData name="Lingfen Sun" userId="66af4469-d72a-42ee-8d32-98b727c19f1e" providerId="ADAL" clId="{F06A33A0-1710-414F-84CF-95383E08D9BF}" dt="2022-03-26T15:27:04.501" v="66" actId="47"/>
        <pc:sldMkLst>
          <pc:docMk/>
          <pc:sldMk cId="997026494" sldId="959"/>
        </pc:sldMkLst>
      </pc:sldChg>
      <pc:sldChg chg="del">
        <pc:chgData name="Lingfen Sun" userId="66af4469-d72a-42ee-8d32-98b727c19f1e" providerId="ADAL" clId="{F06A33A0-1710-414F-84CF-95383E08D9BF}" dt="2022-03-26T15:27:04.501" v="66" actId="47"/>
        <pc:sldMkLst>
          <pc:docMk/>
          <pc:sldMk cId="1841097241" sldId="960"/>
        </pc:sldMkLst>
      </pc:sldChg>
      <pc:sldChg chg="del">
        <pc:chgData name="Lingfen Sun" userId="66af4469-d72a-42ee-8d32-98b727c19f1e" providerId="ADAL" clId="{F06A33A0-1710-414F-84CF-95383E08D9BF}" dt="2022-03-26T15:27:04.501" v="66" actId="47"/>
        <pc:sldMkLst>
          <pc:docMk/>
          <pc:sldMk cId="1213593926" sldId="961"/>
        </pc:sldMkLst>
      </pc:sldChg>
      <pc:sldChg chg="del">
        <pc:chgData name="Lingfen Sun" userId="66af4469-d72a-42ee-8d32-98b727c19f1e" providerId="ADAL" clId="{F06A33A0-1710-414F-84CF-95383E08D9BF}" dt="2022-03-26T15:27:04.501" v="66" actId="47"/>
        <pc:sldMkLst>
          <pc:docMk/>
          <pc:sldMk cId="3308449974" sldId="962"/>
        </pc:sldMkLst>
      </pc:sldChg>
      <pc:sldChg chg="del">
        <pc:chgData name="Lingfen Sun" userId="66af4469-d72a-42ee-8d32-98b727c19f1e" providerId="ADAL" clId="{F06A33A0-1710-414F-84CF-95383E08D9BF}" dt="2022-03-26T15:27:04.501" v="66" actId="47"/>
        <pc:sldMkLst>
          <pc:docMk/>
          <pc:sldMk cId="978136513" sldId="963"/>
        </pc:sldMkLst>
      </pc:sldChg>
      <pc:sldChg chg="del">
        <pc:chgData name="Lingfen Sun" userId="66af4469-d72a-42ee-8d32-98b727c19f1e" providerId="ADAL" clId="{F06A33A0-1710-414F-84CF-95383E08D9BF}" dt="2022-03-26T15:27:04.501" v="66" actId="47"/>
        <pc:sldMkLst>
          <pc:docMk/>
          <pc:sldMk cId="2677366714" sldId="964"/>
        </pc:sldMkLst>
      </pc:sldChg>
      <pc:sldChg chg="del">
        <pc:chgData name="Lingfen Sun" userId="66af4469-d72a-42ee-8d32-98b727c19f1e" providerId="ADAL" clId="{F06A33A0-1710-414F-84CF-95383E08D9BF}" dt="2022-03-26T15:27:04.501" v="66" actId="47"/>
        <pc:sldMkLst>
          <pc:docMk/>
          <pc:sldMk cId="3869709103" sldId="965"/>
        </pc:sldMkLst>
      </pc:sldChg>
      <pc:sldChg chg="del">
        <pc:chgData name="Lingfen Sun" userId="66af4469-d72a-42ee-8d32-98b727c19f1e" providerId="ADAL" clId="{F06A33A0-1710-414F-84CF-95383E08D9BF}" dt="2022-03-26T15:27:04.501" v="66" actId="47"/>
        <pc:sldMkLst>
          <pc:docMk/>
          <pc:sldMk cId="357638277" sldId="966"/>
        </pc:sldMkLst>
      </pc:sldChg>
      <pc:sldChg chg="del">
        <pc:chgData name="Lingfen Sun" userId="66af4469-d72a-42ee-8d32-98b727c19f1e" providerId="ADAL" clId="{F06A33A0-1710-414F-84CF-95383E08D9BF}" dt="2022-03-26T15:27:04.501" v="66" actId="47"/>
        <pc:sldMkLst>
          <pc:docMk/>
          <pc:sldMk cId="1343252874" sldId="967"/>
        </pc:sldMkLst>
      </pc:sldChg>
      <pc:sldChg chg="del">
        <pc:chgData name="Lingfen Sun" userId="66af4469-d72a-42ee-8d32-98b727c19f1e" providerId="ADAL" clId="{F06A33A0-1710-414F-84CF-95383E08D9BF}" dt="2022-03-26T15:27:04.501" v="66" actId="47"/>
        <pc:sldMkLst>
          <pc:docMk/>
          <pc:sldMk cId="1764628109" sldId="971"/>
        </pc:sldMkLst>
      </pc:sldChg>
      <pc:sldChg chg="del">
        <pc:chgData name="Lingfen Sun" userId="66af4469-d72a-42ee-8d32-98b727c19f1e" providerId="ADAL" clId="{F06A33A0-1710-414F-84CF-95383E08D9BF}" dt="2022-03-26T15:27:04.501" v="66" actId="47"/>
        <pc:sldMkLst>
          <pc:docMk/>
          <pc:sldMk cId="199524853" sldId="972"/>
        </pc:sldMkLst>
      </pc:sldChg>
      <pc:sldChg chg="del">
        <pc:chgData name="Lingfen Sun" userId="66af4469-d72a-42ee-8d32-98b727c19f1e" providerId="ADAL" clId="{F06A33A0-1710-414F-84CF-95383E08D9BF}" dt="2022-03-26T15:27:04.501" v="66" actId="47"/>
        <pc:sldMkLst>
          <pc:docMk/>
          <pc:sldMk cId="3195381794" sldId="973"/>
        </pc:sldMkLst>
      </pc:sldChg>
      <pc:sldChg chg="del">
        <pc:chgData name="Lingfen Sun" userId="66af4469-d72a-42ee-8d32-98b727c19f1e" providerId="ADAL" clId="{F06A33A0-1710-414F-84CF-95383E08D9BF}" dt="2022-03-26T15:27:04.501" v="66" actId="47"/>
        <pc:sldMkLst>
          <pc:docMk/>
          <pc:sldMk cId="2508953296" sldId="974"/>
        </pc:sldMkLst>
      </pc:sldChg>
      <pc:sldChg chg="del">
        <pc:chgData name="Lingfen Sun" userId="66af4469-d72a-42ee-8d32-98b727c19f1e" providerId="ADAL" clId="{F06A33A0-1710-414F-84CF-95383E08D9BF}" dt="2022-03-26T15:27:04.501" v="66" actId="47"/>
        <pc:sldMkLst>
          <pc:docMk/>
          <pc:sldMk cId="2286020487" sldId="975"/>
        </pc:sldMkLst>
      </pc:sldChg>
      <pc:sldChg chg="del">
        <pc:chgData name="Lingfen Sun" userId="66af4469-d72a-42ee-8d32-98b727c19f1e" providerId="ADAL" clId="{F06A33A0-1710-414F-84CF-95383E08D9BF}" dt="2022-03-26T15:27:04.501" v="66" actId="47"/>
        <pc:sldMkLst>
          <pc:docMk/>
          <pc:sldMk cId="4069875038" sldId="976"/>
        </pc:sldMkLst>
      </pc:sldChg>
      <pc:sldChg chg="del">
        <pc:chgData name="Lingfen Sun" userId="66af4469-d72a-42ee-8d32-98b727c19f1e" providerId="ADAL" clId="{F06A33A0-1710-414F-84CF-95383E08D9BF}" dt="2022-03-26T15:27:04.501" v="66" actId="47"/>
        <pc:sldMkLst>
          <pc:docMk/>
          <pc:sldMk cId="2286486867" sldId="977"/>
        </pc:sldMkLst>
      </pc:sldChg>
      <pc:sldChg chg="del">
        <pc:chgData name="Lingfen Sun" userId="66af4469-d72a-42ee-8d32-98b727c19f1e" providerId="ADAL" clId="{F06A33A0-1710-414F-84CF-95383E08D9BF}" dt="2022-03-26T15:27:04.501" v="66" actId="47"/>
        <pc:sldMkLst>
          <pc:docMk/>
          <pc:sldMk cId="862005459" sldId="978"/>
        </pc:sldMkLst>
      </pc:sldChg>
      <pc:sldChg chg="del">
        <pc:chgData name="Lingfen Sun" userId="66af4469-d72a-42ee-8d32-98b727c19f1e" providerId="ADAL" clId="{F06A33A0-1710-414F-84CF-95383E08D9BF}" dt="2022-03-26T15:27:04.501" v="66" actId="47"/>
        <pc:sldMkLst>
          <pc:docMk/>
          <pc:sldMk cId="4040484128" sldId="979"/>
        </pc:sldMkLst>
      </pc:sldChg>
      <pc:sldChg chg="del">
        <pc:chgData name="Lingfen Sun" userId="66af4469-d72a-42ee-8d32-98b727c19f1e" providerId="ADAL" clId="{F06A33A0-1710-414F-84CF-95383E08D9BF}" dt="2022-03-26T15:27:04.501" v="66" actId="47"/>
        <pc:sldMkLst>
          <pc:docMk/>
          <pc:sldMk cId="3411516485" sldId="981"/>
        </pc:sldMkLst>
      </pc:sldChg>
      <pc:sldChg chg="del">
        <pc:chgData name="Lingfen Sun" userId="66af4469-d72a-42ee-8d32-98b727c19f1e" providerId="ADAL" clId="{F06A33A0-1710-414F-84CF-95383E08D9BF}" dt="2022-03-26T15:27:04.501" v="66" actId="47"/>
        <pc:sldMkLst>
          <pc:docMk/>
          <pc:sldMk cId="3227329981" sldId="982"/>
        </pc:sldMkLst>
      </pc:sldChg>
      <pc:sldChg chg="del">
        <pc:chgData name="Lingfen Sun" userId="66af4469-d72a-42ee-8d32-98b727c19f1e" providerId="ADAL" clId="{F06A33A0-1710-414F-84CF-95383E08D9BF}" dt="2022-03-26T15:27:04.501" v="66" actId="47"/>
        <pc:sldMkLst>
          <pc:docMk/>
          <pc:sldMk cId="3555304813" sldId="983"/>
        </pc:sldMkLst>
      </pc:sldChg>
      <pc:sldChg chg="del">
        <pc:chgData name="Lingfen Sun" userId="66af4469-d72a-42ee-8d32-98b727c19f1e" providerId="ADAL" clId="{F06A33A0-1710-414F-84CF-95383E08D9BF}" dt="2022-03-26T15:27:04.501" v="66" actId="47"/>
        <pc:sldMkLst>
          <pc:docMk/>
          <pc:sldMk cId="2199115138" sldId="984"/>
        </pc:sldMkLst>
      </pc:sldChg>
      <pc:sldChg chg="del">
        <pc:chgData name="Lingfen Sun" userId="66af4469-d72a-42ee-8d32-98b727c19f1e" providerId="ADAL" clId="{F06A33A0-1710-414F-84CF-95383E08D9BF}" dt="2022-03-26T15:27:04.501" v="66" actId="47"/>
        <pc:sldMkLst>
          <pc:docMk/>
          <pc:sldMk cId="150965551" sldId="985"/>
        </pc:sldMkLst>
      </pc:sldChg>
      <pc:sldChg chg="del">
        <pc:chgData name="Lingfen Sun" userId="66af4469-d72a-42ee-8d32-98b727c19f1e" providerId="ADAL" clId="{F06A33A0-1710-414F-84CF-95383E08D9BF}" dt="2022-03-26T15:27:04.501" v="66" actId="47"/>
        <pc:sldMkLst>
          <pc:docMk/>
          <pc:sldMk cId="504688265" sldId="986"/>
        </pc:sldMkLst>
      </pc:sldChg>
      <pc:sldChg chg="del">
        <pc:chgData name="Lingfen Sun" userId="66af4469-d72a-42ee-8d32-98b727c19f1e" providerId="ADAL" clId="{F06A33A0-1710-414F-84CF-95383E08D9BF}" dt="2022-03-26T15:27:04.501" v="66" actId="47"/>
        <pc:sldMkLst>
          <pc:docMk/>
          <pc:sldMk cId="3623708980" sldId="987"/>
        </pc:sldMkLst>
      </pc:sldChg>
      <pc:sldChg chg="del">
        <pc:chgData name="Lingfen Sun" userId="66af4469-d72a-42ee-8d32-98b727c19f1e" providerId="ADAL" clId="{F06A33A0-1710-414F-84CF-95383E08D9BF}" dt="2022-03-26T15:27:04.501" v="66" actId="47"/>
        <pc:sldMkLst>
          <pc:docMk/>
          <pc:sldMk cId="3676181309" sldId="988"/>
        </pc:sldMkLst>
      </pc:sldChg>
      <pc:sldChg chg="del">
        <pc:chgData name="Lingfen Sun" userId="66af4469-d72a-42ee-8d32-98b727c19f1e" providerId="ADAL" clId="{F06A33A0-1710-414F-84CF-95383E08D9BF}" dt="2022-03-26T15:27:04.501" v="66" actId="47"/>
        <pc:sldMkLst>
          <pc:docMk/>
          <pc:sldMk cId="1038256306" sldId="989"/>
        </pc:sldMkLst>
      </pc:sldChg>
      <pc:sldChg chg="del">
        <pc:chgData name="Lingfen Sun" userId="66af4469-d72a-42ee-8d32-98b727c19f1e" providerId="ADAL" clId="{F06A33A0-1710-414F-84CF-95383E08D9BF}" dt="2022-03-26T15:27:04.501" v="66" actId="47"/>
        <pc:sldMkLst>
          <pc:docMk/>
          <pc:sldMk cId="609126759" sldId="990"/>
        </pc:sldMkLst>
      </pc:sldChg>
      <pc:sldChg chg="del">
        <pc:chgData name="Lingfen Sun" userId="66af4469-d72a-42ee-8d32-98b727c19f1e" providerId="ADAL" clId="{F06A33A0-1710-414F-84CF-95383E08D9BF}" dt="2022-03-26T15:27:04.501" v="66" actId="47"/>
        <pc:sldMkLst>
          <pc:docMk/>
          <pc:sldMk cId="868001779" sldId="991"/>
        </pc:sldMkLst>
      </pc:sldChg>
      <pc:sldChg chg="del">
        <pc:chgData name="Lingfen Sun" userId="66af4469-d72a-42ee-8d32-98b727c19f1e" providerId="ADAL" clId="{F06A33A0-1710-414F-84CF-95383E08D9BF}" dt="2022-03-26T15:27:04.501" v="66" actId="47"/>
        <pc:sldMkLst>
          <pc:docMk/>
          <pc:sldMk cId="3055301697" sldId="992"/>
        </pc:sldMkLst>
      </pc:sldChg>
      <pc:sldChg chg="del">
        <pc:chgData name="Lingfen Sun" userId="66af4469-d72a-42ee-8d32-98b727c19f1e" providerId="ADAL" clId="{F06A33A0-1710-414F-84CF-95383E08D9BF}" dt="2022-03-26T15:27:04.501" v="66" actId="47"/>
        <pc:sldMkLst>
          <pc:docMk/>
          <pc:sldMk cId="1208739986" sldId="993"/>
        </pc:sldMkLst>
      </pc:sldChg>
      <pc:sldChg chg="del">
        <pc:chgData name="Lingfen Sun" userId="66af4469-d72a-42ee-8d32-98b727c19f1e" providerId="ADAL" clId="{F06A33A0-1710-414F-84CF-95383E08D9BF}" dt="2022-03-26T15:27:04.501" v="66" actId="47"/>
        <pc:sldMkLst>
          <pc:docMk/>
          <pc:sldMk cId="2482276766" sldId="994"/>
        </pc:sldMkLst>
      </pc:sldChg>
      <pc:sldChg chg="del">
        <pc:chgData name="Lingfen Sun" userId="66af4469-d72a-42ee-8d32-98b727c19f1e" providerId="ADAL" clId="{F06A33A0-1710-414F-84CF-95383E08D9BF}" dt="2022-03-26T15:27:04.501" v="66" actId="47"/>
        <pc:sldMkLst>
          <pc:docMk/>
          <pc:sldMk cId="1997829346" sldId="997"/>
        </pc:sldMkLst>
      </pc:sldChg>
      <pc:sldChg chg="del">
        <pc:chgData name="Lingfen Sun" userId="66af4469-d72a-42ee-8d32-98b727c19f1e" providerId="ADAL" clId="{F06A33A0-1710-414F-84CF-95383E08D9BF}" dt="2022-03-26T15:27:04.501" v="66" actId="47"/>
        <pc:sldMkLst>
          <pc:docMk/>
          <pc:sldMk cId="1239553728" sldId="998"/>
        </pc:sldMkLst>
      </pc:sldChg>
      <pc:sldChg chg="del">
        <pc:chgData name="Lingfen Sun" userId="66af4469-d72a-42ee-8d32-98b727c19f1e" providerId="ADAL" clId="{F06A33A0-1710-414F-84CF-95383E08D9BF}" dt="2022-03-26T15:27:04.501" v="66" actId="47"/>
        <pc:sldMkLst>
          <pc:docMk/>
          <pc:sldMk cId="2131888657" sldId="999"/>
        </pc:sldMkLst>
      </pc:sldChg>
      <pc:sldChg chg="del">
        <pc:chgData name="Lingfen Sun" userId="66af4469-d72a-42ee-8d32-98b727c19f1e" providerId="ADAL" clId="{F06A33A0-1710-414F-84CF-95383E08D9BF}" dt="2022-03-26T15:27:04.501" v="66" actId="47"/>
        <pc:sldMkLst>
          <pc:docMk/>
          <pc:sldMk cId="1620362790" sldId="1001"/>
        </pc:sldMkLst>
      </pc:sldChg>
      <pc:sldChg chg="del">
        <pc:chgData name="Lingfen Sun" userId="66af4469-d72a-42ee-8d32-98b727c19f1e" providerId="ADAL" clId="{F06A33A0-1710-414F-84CF-95383E08D9BF}" dt="2022-03-26T15:27:04.501" v="66" actId="47"/>
        <pc:sldMkLst>
          <pc:docMk/>
          <pc:sldMk cId="3251008673" sldId="1002"/>
        </pc:sldMkLst>
      </pc:sldChg>
      <pc:sldChg chg="del">
        <pc:chgData name="Lingfen Sun" userId="66af4469-d72a-42ee-8d32-98b727c19f1e" providerId="ADAL" clId="{F06A33A0-1710-414F-84CF-95383E08D9BF}" dt="2022-03-26T15:27:04.501" v="66" actId="47"/>
        <pc:sldMkLst>
          <pc:docMk/>
          <pc:sldMk cId="2626328730" sldId="1003"/>
        </pc:sldMkLst>
      </pc:sldChg>
      <pc:sldChg chg="del">
        <pc:chgData name="Lingfen Sun" userId="66af4469-d72a-42ee-8d32-98b727c19f1e" providerId="ADAL" clId="{F06A33A0-1710-414F-84CF-95383E08D9BF}" dt="2022-03-26T15:27:04.501" v="66" actId="47"/>
        <pc:sldMkLst>
          <pc:docMk/>
          <pc:sldMk cId="1823609754" sldId="1004"/>
        </pc:sldMkLst>
      </pc:sldChg>
      <pc:sldChg chg="del">
        <pc:chgData name="Lingfen Sun" userId="66af4469-d72a-42ee-8d32-98b727c19f1e" providerId="ADAL" clId="{F06A33A0-1710-414F-84CF-95383E08D9BF}" dt="2022-03-26T15:27:04.501" v="66" actId="47"/>
        <pc:sldMkLst>
          <pc:docMk/>
          <pc:sldMk cId="3878859546" sldId="1005"/>
        </pc:sldMkLst>
      </pc:sldChg>
      <pc:sldChg chg="del">
        <pc:chgData name="Lingfen Sun" userId="66af4469-d72a-42ee-8d32-98b727c19f1e" providerId="ADAL" clId="{F06A33A0-1710-414F-84CF-95383E08D9BF}" dt="2022-03-26T15:27:04.501" v="66" actId="47"/>
        <pc:sldMkLst>
          <pc:docMk/>
          <pc:sldMk cId="1986114671" sldId="1006"/>
        </pc:sldMkLst>
      </pc:sldChg>
      <pc:sldChg chg="del">
        <pc:chgData name="Lingfen Sun" userId="66af4469-d72a-42ee-8d32-98b727c19f1e" providerId="ADAL" clId="{F06A33A0-1710-414F-84CF-95383E08D9BF}" dt="2022-03-26T15:27:04.501" v="66" actId="47"/>
        <pc:sldMkLst>
          <pc:docMk/>
          <pc:sldMk cId="1162075644" sldId="1007"/>
        </pc:sldMkLst>
      </pc:sldChg>
      <pc:sldMasterChg chg="delSldLayout">
        <pc:chgData name="Lingfen Sun" userId="66af4469-d72a-42ee-8d32-98b727c19f1e" providerId="ADAL" clId="{F06A33A0-1710-414F-84CF-95383E08D9BF}" dt="2022-03-26T15:35:51.577" v="156" actId="2696"/>
        <pc:sldMasterMkLst>
          <pc:docMk/>
          <pc:sldMasterMk cId="94285284" sldId="2147483684"/>
        </pc:sldMasterMkLst>
        <pc:sldLayoutChg chg="del">
          <pc:chgData name="Lingfen Sun" userId="66af4469-d72a-42ee-8d32-98b727c19f1e" providerId="ADAL" clId="{F06A33A0-1710-414F-84CF-95383E08D9BF}" dt="2022-03-26T15:35:51.577" v="156" actId="2696"/>
          <pc:sldLayoutMkLst>
            <pc:docMk/>
            <pc:sldMasterMk cId="94285284" sldId="2147483684"/>
            <pc:sldLayoutMk cId="2138169888" sldId="2147483696"/>
          </pc:sldLayoutMkLst>
        </pc:sldLayoutChg>
      </pc:sldMasterChg>
    </pc:docChg>
  </pc:docChgLst>
  <pc:docChgLst>
    <pc:chgData name="Lingfen Sun" userId="66af4469-d72a-42ee-8d32-98b727c19f1e" providerId="ADAL" clId="{B3AF7978-92CD-4029-897A-A1AB67A545F2}"/>
    <pc:docChg chg="undo custSel modSld">
      <pc:chgData name="Lingfen Sun" userId="66af4469-d72a-42ee-8d32-98b727c19f1e" providerId="ADAL" clId="{B3AF7978-92CD-4029-897A-A1AB67A545F2}" dt="2023-03-23T11:59:55.171" v="17" actId="255"/>
      <pc:docMkLst>
        <pc:docMk/>
      </pc:docMkLst>
      <pc:sldChg chg="modSp mod">
        <pc:chgData name="Lingfen Sun" userId="66af4469-d72a-42ee-8d32-98b727c19f1e" providerId="ADAL" clId="{B3AF7978-92CD-4029-897A-A1AB67A545F2}" dt="2023-03-23T11:59:55.171" v="17" actId="255"/>
        <pc:sldMkLst>
          <pc:docMk/>
          <pc:sldMk cId="0" sldId="443"/>
        </pc:sldMkLst>
        <pc:spChg chg="mod">
          <ac:chgData name="Lingfen Sun" userId="66af4469-d72a-42ee-8d32-98b727c19f1e" providerId="ADAL" clId="{B3AF7978-92CD-4029-897A-A1AB67A545F2}" dt="2023-03-23T11:59:55.171" v="17" actId="255"/>
          <ac:spMkLst>
            <pc:docMk/>
            <pc:sldMk cId="0" sldId="443"/>
            <ac:spMk id="44034" creationId="{00000000-0000-0000-0000-000000000000}"/>
          </ac:spMkLst>
        </pc:spChg>
      </pc:sldChg>
      <pc:sldChg chg="modSp mod">
        <pc:chgData name="Lingfen Sun" userId="66af4469-d72a-42ee-8d32-98b727c19f1e" providerId="ADAL" clId="{B3AF7978-92CD-4029-897A-A1AB67A545F2}" dt="2023-03-23T11:54:03.564" v="1" actId="20577"/>
        <pc:sldMkLst>
          <pc:docMk/>
          <pc:sldMk cId="2226437414" sldId="821"/>
        </pc:sldMkLst>
        <pc:spChg chg="mod">
          <ac:chgData name="Lingfen Sun" userId="66af4469-d72a-42ee-8d32-98b727c19f1e" providerId="ADAL" clId="{B3AF7978-92CD-4029-897A-A1AB67A545F2}" dt="2023-03-23T11:54:03.564" v="1" actId="20577"/>
          <ac:spMkLst>
            <pc:docMk/>
            <pc:sldMk cId="2226437414" sldId="821"/>
            <ac:spMk id="41990" creationId="{00000000-0000-0000-0000-000000000000}"/>
          </ac:spMkLst>
        </pc:spChg>
      </pc:sldChg>
      <pc:sldChg chg="modSp mod">
        <pc:chgData name="Lingfen Sun" userId="66af4469-d72a-42ee-8d32-98b727c19f1e" providerId="ADAL" clId="{B3AF7978-92CD-4029-897A-A1AB67A545F2}" dt="2023-03-23T11:55:22.574" v="6" actId="20577"/>
        <pc:sldMkLst>
          <pc:docMk/>
          <pc:sldMk cId="482735944" sldId="834"/>
        </pc:sldMkLst>
        <pc:spChg chg="mod">
          <ac:chgData name="Lingfen Sun" userId="66af4469-d72a-42ee-8d32-98b727c19f1e" providerId="ADAL" clId="{B3AF7978-92CD-4029-897A-A1AB67A545F2}" dt="2023-03-23T11:55:22.574" v="6" actId="20577"/>
          <ac:spMkLst>
            <pc:docMk/>
            <pc:sldMk cId="482735944" sldId="834"/>
            <ac:spMk id="55301" creationId="{00000000-0000-0000-0000-000000000000}"/>
          </ac:spMkLst>
        </pc:spChg>
      </pc:sldChg>
      <pc:sldChg chg="modSp mod">
        <pc:chgData name="Lingfen Sun" userId="66af4469-d72a-42ee-8d32-98b727c19f1e" providerId="ADAL" clId="{B3AF7978-92CD-4029-897A-A1AB67A545F2}" dt="2023-03-23T11:56:13.483" v="9" actId="20577"/>
        <pc:sldMkLst>
          <pc:docMk/>
          <pc:sldMk cId="4233870008" sldId="883"/>
        </pc:sldMkLst>
        <pc:spChg chg="mod">
          <ac:chgData name="Lingfen Sun" userId="66af4469-d72a-42ee-8d32-98b727c19f1e" providerId="ADAL" clId="{B3AF7978-92CD-4029-897A-A1AB67A545F2}" dt="2023-03-23T11:56:13.483" v="9" actId="20577"/>
          <ac:spMkLst>
            <pc:docMk/>
            <pc:sldMk cId="4233870008" sldId="883"/>
            <ac:spMk id="55298" creationId="{00000000-0000-0000-0000-000000000000}"/>
          </ac:spMkLst>
        </pc:spChg>
      </pc:sldChg>
    </pc:docChg>
  </pc:docChgLst>
  <pc:docChgLst>
    <pc:chgData name="Lingfen Sun" userId="66af4469-d72a-42ee-8d32-98b727c19f1e" providerId="ADAL" clId="{A9BB4851-E795-491C-BBF3-D4EA43108486}"/>
    <pc:docChg chg="custSel delSld modSld">
      <pc:chgData name="Lingfen Sun" userId="66af4469-d72a-42ee-8d32-98b727c19f1e" providerId="ADAL" clId="{A9BB4851-E795-491C-BBF3-D4EA43108486}" dt="2022-03-16T16:19:55.044" v="93" actId="20577"/>
      <pc:docMkLst>
        <pc:docMk/>
      </pc:docMkLst>
      <pc:sldChg chg="modSp mod">
        <pc:chgData name="Lingfen Sun" userId="66af4469-d72a-42ee-8d32-98b727c19f1e" providerId="ADAL" clId="{A9BB4851-E795-491C-BBF3-D4EA43108486}" dt="2022-03-16T15:18:28.749" v="86" actId="20577"/>
        <pc:sldMkLst>
          <pc:docMk/>
          <pc:sldMk cId="2241671521" sldId="949"/>
        </pc:sldMkLst>
        <pc:spChg chg="mod">
          <ac:chgData name="Lingfen Sun" userId="66af4469-d72a-42ee-8d32-98b727c19f1e" providerId="ADAL" clId="{A9BB4851-E795-491C-BBF3-D4EA43108486}" dt="2022-03-16T15:18:28.749" v="86" actId="20577"/>
          <ac:spMkLst>
            <pc:docMk/>
            <pc:sldMk cId="2241671521" sldId="949"/>
            <ac:spMk id="18434" creationId="{00000000-0000-0000-0000-000000000000}"/>
          </ac:spMkLst>
        </pc:spChg>
      </pc:sldChg>
      <pc:sldChg chg="modSp mod">
        <pc:chgData name="Lingfen Sun" userId="66af4469-d72a-42ee-8d32-98b727c19f1e" providerId="ADAL" clId="{A9BB4851-E795-491C-BBF3-D4EA43108486}" dt="2022-03-16T16:14:02.899" v="87" actId="20577"/>
        <pc:sldMkLst>
          <pc:docMk/>
          <pc:sldMk cId="4130212642" sldId="951"/>
        </pc:sldMkLst>
        <pc:spChg chg="mod">
          <ac:chgData name="Lingfen Sun" userId="66af4469-d72a-42ee-8d32-98b727c19f1e" providerId="ADAL" clId="{A9BB4851-E795-491C-BBF3-D4EA43108486}" dt="2022-03-16T16:14:02.899" v="87" actId="20577"/>
          <ac:spMkLst>
            <pc:docMk/>
            <pc:sldMk cId="4130212642" sldId="951"/>
            <ac:spMk id="20482" creationId="{00000000-0000-0000-0000-000000000000}"/>
          </ac:spMkLst>
        </pc:spChg>
      </pc:sldChg>
      <pc:sldChg chg="modSp mod">
        <pc:chgData name="Lingfen Sun" userId="66af4469-d72a-42ee-8d32-98b727c19f1e" providerId="ADAL" clId="{A9BB4851-E795-491C-BBF3-D4EA43108486}" dt="2022-03-16T16:15:37.571" v="89" actId="27636"/>
        <pc:sldMkLst>
          <pc:docMk/>
          <pc:sldMk cId="1337390922" sldId="955"/>
        </pc:sldMkLst>
        <pc:spChg chg="mod">
          <ac:chgData name="Lingfen Sun" userId="66af4469-d72a-42ee-8d32-98b727c19f1e" providerId="ADAL" clId="{A9BB4851-E795-491C-BBF3-D4EA43108486}" dt="2022-03-16T16:15:37.571" v="89" actId="27636"/>
          <ac:spMkLst>
            <pc:docMk/>
            <pc:sldMk cId="1337390922" sldId="955"/>
            <ac:spMk id="2" creationId="{C6C0BAA1-C019-5040-A51B-79F9D8DA4642}"/>
          </ac:spMkLst>
        </pc:spChg>
      </pc:sldChg>
      <pc:sldChg chg="modSp mod">
        <pc:chgData name="Lingfen Sun" userId="66af4469-d72a-42ee-8d32-98b727c19f1e" providerId="ADAL" clId="{A9BB4851-E795-491C-BBF3-D4EA43108486}" dt="2022-03-16T16:17:58.334" v="91" actId="27636"/>
        <pc:sldMkLst>
          <pc:docMk/>
          <pc:sldMk cId="89236251" sldId="956"/>
        </pc:sldMkLst>
        <pc:spChg chg="mod">
          <ac:chgData name="Lingfen Sun" userId="66af4469-d72a-42ee-8d32-98b727c19f1e" providerId="ADAL" clId="{A9BB4851-E795-491C-BBF3-D4EA43108486}" dt="2022-03-16T16:17:58.334" v="91" actId="27636"/>
          <ac:spMkLst>
            <pc:docMk/>
            <pc:sldMk cId="89236251" sldId="956"/>
            <ac:spMk id="2" creationId="{7E5AD36D-722E-D043-BE88-1A8B779431A9}"/>
          </ac:spMkLst>
        </pc:spChg>
      </pc:sldChg>
      <pc:sldChg chg="modSp mod">
        <pc:chgData name="Lingfen Sun" userId="66af4469-d72a-42ee-8d32-98b727c19f1e" providerId="ADAL" clId="{A9BB4851-E795-491C-BBF3-D4EA43108486}" dt="2022-03-16T16:19:55.044" v="93" actId="20577"/>
        <pc:sldMkLst>
          <pc:docMk/>
          <pc:sldMk cId="1841097241" sldId="960"/>
        </pc:sldMkLst>
        <pc:spChg chg="mod">
          <ac:chgData name="Lingfen Sun" userId="66af4469-d72a-42ee-8d32-98b727c19f1e" providerId="ADAL" clId="{A9BB4851-E795-491C-BBF3-D4EA43108486}" dt="2022-03-16T16:19:55.044" v="93" actId="20577"/>
          <ac:spMkLst>
            <pc:docMk/>
            <pc:sldMk cId="1841097241" sldId="960"/>
            <ac:spMk id="32770" creationId="{00000000-0000-0000-0000-000000000000}"/>
          </ac:spMkLst>
        </pc:spChg>
      </pc:sldChg>
      <pc:sldChg chg="addSp modSp mod">
        <pc:chgData name="Lingfen Sun" userId="66af4469-d72a-42ee-8d32-98b727c19f1e" providerId="ADAL" clId="{A9BB4851-E795-491C-BBF3-D4EA43108486}" dt="2022-03-16T14:32:59.782" v="73" actId="207"/>
        <pc:sldMkLst>
          <pc:docMk/>
          <pc:sldMk cId="504688265" sldId="986"/>
        </pc:sldMkLst>
        <pc:spChg chg="add mod">
          <ac:chgData name="Lingfen Sun" userId="66af4469-d72a-42ee-8d32-98b727c19f1e" providerId="ADAL" clId="{A9BB4851-E795-491C-BBF3-D4EA43108486}" dt="2022-03-16T14:32:59.782" v="73" actId="207"/>
          <ac:spMkLst>
            <pc:docMk/>
            <pc:sldMk cId="504688265" sldId="986"/>
            <ac:spMk id="2" creationId="{1F1A6C09-94A5-4612-8F7C-108443EB7DE8}"/>
          </ac:spMkLst>
        </pc:spChg>
      </pc:sldChg>
      <pc:sldChg chg="del">
        <pc:chgData name="Lingfen Sun" userId="66af4469-d72a-42ee-8d32-98b727c19f1e" providerId="ADAL" clId="{A9BB4851-E795-491C-BBF3-D4EA43108486}" dt="2022-03-16T14:35:35.291" v="74" actId="2696"/>
        <pc:sldMkLst>
          <pc:docMk/>
          <pc:sldMk cId="4270198892" sldId="10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3/23/2023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A672909D-731F-3343-BCC4-CD1E9F1841F4}"/>
              </a:ext>
            </a:extLst>
          </p:cNvPr>
          <p:cNvSpPr>
            <a:spLocks noGrp="1" noRot="1" noChangeAspect="1" noTextEdit="1"/>
          </p:cNvSpPr>
          <p:nvPr>
            <p:ph type="sldImg"/>
          </p:nvPr>
        </p:nvSpPr>
        <p:spPr>
          <a:ln/>
        </p:spPr>
      </p:sp>
      <p:sp>
        <p:nvSpPr>
          <p:cNvPr id="19458" name="Notes Placeholder 2">
            <a:extLst>
              <a:ext uri="{FF2B5EF4-FFF2-40B4-BE49-F238E27FC236}">
                <a16:creationId xmlns:a16="http://schemas.microsoft.com/office/drawing/2014/main" id="{153A64AD-9D64-F94A-8364-04B5F2B65E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9459" name="Slide Number Placeholder 3">
            <a:extLst>
              <a:ext uri="{FF2B5EF4-FFF2-40B4-BE49-F238E27FC236}">
                <a16:creationId xmlns:a16="http://schemas.microsoft.com/office/drawing/2014/main" id="{D24A5170-4FFF-7F43-AB4E-442ED22081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35CCBE3E-A8F7-574C-9AB8-43192E7787E8}" type="slidenum">
              <a:rPr lang="en-GB" altLang="en-US" sz="1200">
                <a:solidFill>
                  <a:schemeClr val="tx1"/>
                </a:solidFill>
              </a:rPr>
              <a:pPr eaLnBrk="1" hangingPunct="1"/>
              <a:t>2</a:t>
            </a:fld>
            <a:endParaRPr lang="en-GB" altLang="en-US" sz="1200">
              <a:solidFill>
                <a:schemeClr val="tx1"/>
              </a:solidFill>
            </a:endParaRPr>
          </a:p>
        </p:txBody>
      </p:sp>
    </p:spTree>
    <p:extLst>
      <p:ext uri="{BB962C8B-B14F-4D97-AF65-F5344CB8AC3E}">
        <p14:creationId xmlns:p14="http://schemas.microsoft.com/office/powerpoint/2010/main" val="248659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993F18A6-DDE2-554F-A5B0-9BC3DAAE2CDF}"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12</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410934A6-469E-5846-AA37-F91A0F6B127C}"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13</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B4-96-91</a:t>
            </a:r>
            <a:r>
              <a:rPr lang="en-US" baseline="0" dirty="0">
                <a:latin typeface="Times New Roman" charset="0"/>
                <a:cs typeface="+mn-cs"/>
              </a:rPr>
              <a:t> Intel Corporate</a:t>
            </a:r>
            <a:endParaRPr lang="en-US" dirty="0">
              <a:latin typeface="Times New Roman"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BCCFCE89-56C3-414D-BFB3-B0D9ACE8FC6D}"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14</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e.g. under windows, open a command window, type ‘</a:t>
            </a:r>
            <a:r>
              <a:rPr lang="en-US" dirty="0" err="1">
                <a:latin typeface="Times New Roman" charset="0"/>
                <a:cs typeface="+mn-cs"/>
              </a:rPr>
              <a:t>arp</a:t>
            </a:r>
            <a:r>
              <a:rPr lang="en-US" dirty="0">
                <a:latin typeface="Times New Roman" charset="0"/>
                <a:cs typeface="+mn-cs"/>
              </a:rPr>
              <a:t> -a’ (no quote), you see a list of IP address, MAC address TTL list (or the latest ARP table).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correct answer is b). Only IP address has changed when the PC is moved from SMB to PSQ. The PC’s MAC address will not change.</a:t>
            </a: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17</a:t>
            </a:fld>
            <a:endParaRPr lang="en-US"/>
          </a:p>
        </p:txBody>
      </p:sp>
    </p:spTree>
    <p:extLst>
      <p:ext uri="{BB962C8B-B14F-4D97-AF65-F5344CB8AC3E}">
        <p14:creationId xmlns:p14="http://schemas.microsoft.com/office/powerpoint/2010/main" val="3797295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84BF121E-9906-AC41-BFFB-85364A968541}"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18</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2ED44080-A1C1-6D48-9090-593E79365BAF}"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19</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Preamble: 10101010 10101010 10101010 10101010 10101010 10101010 10101010 10101011 (the last two ‘1’ in the 8</a:t>
            </a:r>
            <a:r>
              <a:rPr lang="en-US" baseline="30000" dirty="0">
                <a:latin typeface="Times New Roman" charset="0"/>
                <a:cs typeface="+mn-cs"/>
              </a:rPr>
              <a:t>th</a:t>
            </a:r>
            <a:r>
              <a:rPr lang="en-US" dirty="0">
                <a:latin typeface="Times New Roman" charset="0"/>
                <a:cs typeface="+mn-cs"/>
              </a:rPr>
              <a:t> byte alert Adapter B that the “important stuff” is about to come.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CEFE8A98-A037-0E46-97CD-719E6DC48C9A}"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20</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B795F41B-3CEF-8149-ABBA-878664839912}"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21</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‘T’ refers to twisted-pair copper wires. ‘F’ for fiber.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xfrm>
            <a:off x="1143000" y="685800"/>
            <a:ext cx="4572000" cy="3429000"/>
          </a:xfrm>
          <a:ln/>
        </p:spPr>
      </p:sp>
      <p:sp>
        <p:nvSpPr>
          <p:cNvPr id="542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ＭＳ Ｐゴシック" charset="-128"/>
            </a:endParaRPr>
          </a:p>
        </p:txBody>
      </p:sp>
      <p:sp>
        <p:nvSpPr>
          <p:cNvPr id="542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charset="0"/>
                <a:ea typeface="ＭＳ Ｐゴシック" charset="-128"/>
              </a:defRPr>
            </a:lvl1pPr>
            <a:lvl2pPr marL="742950" indent="-285750" eaLnBrk="0" hangingPunct="0">
              <a:defRPr sz="2400">
                <a:solidFill>
                  <a:srgbClr val="0000FF"/>
                </a:solidFill>
                <a:latin typeface="Arial" charset="0"/>
                <a:ea typeface="ＭＳ Ｐゴシック" charset="-128"/>
              </a:defRPr>
            </a:lvl2pPr>
            <a:lvl3pPr marL="1143000" indent="-228600" eaLnBrk="0" hangingPunct="0">
              <a:defRPr sz="2400">
                <a:solidFill>
                  <a:srgbClr val="0000FF"/>
                </a:solidFill>
                <a:latin typeface="Arial" charset="0"/>
                <a:ea typeface="ＭＳ Ｐゴシック" charset="-128"/>
              </a:defRPr>
            </a:lvl3pPr>
            <a:lvl4pPr marL="1600200" indent="-228600" eaLnBrk="0" hangingPunct="0">
              <a:defRPr sz="2400">
                <a:solidFill>
                  <a:srgbClr val="0000FF"/>
                </a:solidFill>
                <a:latin typeface="Arial" charset="0"/>
                <a:ea typeface="ＭＳ Ｐゴシック" charset="-128"/>
              </a:defRPr>
            </a:lvl4pPr>
            <a:lvl5pPr marL="2057400" indent="-228600" eaLnBrk="0" hangingPunct="0">
              <a:defRPr sz="2400">
                <a:solidFill>
                  <a:srgbClr val="0000FF"/>
                </a:solidFill>
                <a:latin typeface="Arial" charset="0"/>
                <a:ea typeface="ＭＳ Ｐゴシック" charset="-128"/>
              </a:defRPr>
            </a:lvl5pPr>
            <a:lvl6pPr marL="2514600" indent="-228600" eaLnBrk="0" fontAlgn="base" hangingPunct="0">
              <a:spcBef>
                <a:spcPct val="50000"/>
              </a:spcBef>
              <a:spcAft>
                <a:spcPct val="0"/>
              </a:spcAft>
              <a:defRPr sz="2400">
                <a:solidFill>
                  <a:srgbClr val="0000FF"/>
                </a:solidFill>
                <a:latin typeface="Arial" charset="0"/>
                <a:ea typeface="ＭＳ Ｐゴシック" charset="-128"/>
              </a:defRPr>
            </a:lvl6pPr>
            <a:lvl7pPr marL="2971800" indent="-228600" eaLnBrk="0" fontAlgn="base" hangingPunct="0">
              <a:spcBef>
                <a:spcPct val="50000"/>
              </a:spcBef>
              <a:spcAft>
                <a:spcPct val="0"/>
              </a:spcAft>
              <a:defRPr sz="2400">
                <a:solidFill>
                  <a:srgbClr val="0000FF"/>
                </a:solidFill>
                <a:latin typeface="Arial" charset="0"/>
                <a:ea typeface="ＭＳ Ｐゴシック" charset="-128"/>
              </a:defRPr>
            </a:lvl7pPr>
            <a:lvl8pPr marL="3429000" indent="-228600" eaLnBrk="0" fontAlgn="base" hangingPunct="0">
              <a:spcBef>
                <a:spcPct val="50000"/>
              </a:spcBef>
              <a:spcAft>
                <a:spcPct val="0"/>
              </a:spcAft>
              <a:defRPr sz="2400">
                <a:solidFill>
                  <a:srgbClr val="0000FF"/>
                </a:solidFill>
                <a:latin typeface="Arial" charset="0"/>
                <a:ea typeface="ＭＳ Ｐゴシック" charset="-128"/>
              </a:defRPr>
            </a:lvl8pPr>
            <a:lvl9pPr marL="3886200" indent="-228600" eaLnBrk="0" fontAlgn="base" hangingPunct="0">
              <a:spcBef>
                <a:spcPct val="50000"/>
              </a:spcBef>
              <a:spcAft>
                <a:spcPct val="0"/>
              </a:spcAft>
              <a:defRPr sz="2400">
                <a:solidFill>
                  <a:srgbClr val="0000FF"/>
                </a:solidFill>
                <a:latin typeface="Arial" charset="0"/>
                <a:ea typeface="ＭＳ Ｐゴシック" charset="-128"/>
              </a:defRPr>
            </a:lvl9pPr>
          </a:lstStyle>
          <a:p>
            <a:pPr eaLnBrk="1" hangingPunct="1"/>
            <a:fld id="{5FE00576-1AC3-CB4D-BC14-CA927F0F5F42}" type="slidenum">
              <a:rPr lang="en-GB" altLang="en-US" sz="1200">
                <a:solidFill>
                  <a:schemeClr val="tx1"/>
                </a:solidFill>
              </a:rPr>
              <a:pPr eaLnBrk="1" hangingPunct="1"/>
              <a:t>22</a:t>
            </a:fld>
            <a:endParaRPr lang="en-GB" altLang="en-US" sz="1200">
              <a:solidFill>
                <a:schemeClr val="tx1"/>
              </a:solidFill>
            </a:endParaRPr>
          </a:p>
        </p:txBody>
      </p:sp>
    </p:spTree>
    <p:extLst>
      <p:ext uri="{BB962C8B-B14F-4D97-AF65-F5344CB8AC3E}">
        <p14:creationId xmlns:p14="http://schemas.microsoft.com/office/powerpoint/2010/main" val="193427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xfrm>
            <a:off x="1143000" y="685800"/>
            <a:ext cx="4572000" cy="3429000"/>
          </a:xfrm>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ＭＳ Ｐゴシック" charset="-128"/>
            </a:endParaRPr>
          </a:p>
        </p:txBody>
      </p:sp>
      <p:sp>
        <p:nvSpPr>
          <p:cNvPr id="563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charset="0"/>
                <a:ea typeface="ＭＳ Ｐゴシック" charset="-128"/>
              </a:defRPr>
            </a:lvl1pPr>
            <a:lvl2pPr marL="742950" indent="-285750" eaLnBrk="0" hangingPunct="0">
              <a:defRPr sz="2400">
                <a:solidFill>
                  <a:srgbClr val="0000FF"/>
                </a:solidFill>
                <a:latin typeface="Arial" charset="0"/>
                <a:ea typeface="ＭＳ Ｐゴシック" charset="-128"/>
              </a:defRPr>
            </a:lvl2pPr>
            <a:lvl3pPr marL="1143000" indent="-228600" eaLnBrk="0" hangingPunct="0">
              <a:defRPr sz="2400">
                <a:solidFill>
                  <a:srgbClr val="0000FF"/>
                </a:solidFill>
                <a:latin typeface="Arial" charset="0"/>
                <a:ea typeface="ＭＳ Ｐゴシック" charset="-128"/>
              </a:defRPr>
            </a:lvl3pPr>
            <a:lvl4pPr marL="1600200" indent="-228600" eaLnBrk="0" hangingPunct="0">
              <a:defRPr sz="2400">
                <a:solidFill>
                  <a:srgbClr val="0000FF"/>
                </a:solidFill>
                <a:latin typeface="Arial" charset="0"/>
                <a:ea typeface="ＭＳ Ｐゴシック" charset="-128"/>
              </a:defRPr>
            </a:lvl4pPr>
            <a:lvl5pPr marL="2057400" indent="-228600" eaLnBrk="0" hangingPunct="0">
              <a:defRPr sz="2400">
                <a:solidFill>
                  <a:srgbClr val="0000FF"/>
                </a:solidFill>
                <a:latin typeface="Arial" charset="0"/>
                <a:ea typeface="ＭＳ Ｐゴシック" charset="-128"/>
              </a:defRPr>
            </a:lvl5pPr>
            <a:lvl6pPr marL="2514600" indent="-228600" eaLnBrk="0" fontAlgn="base" hangingPunct="0">
              <a:spcBef>
                <a:spcPct val="50000"/>
              </a:spcBef>
              <a:spcAft>
                <a:spcPct val="0"/>
              </a:spcAft>
              <a:defRPr sz="2400">
                <a:solidFill>
                  <a:srgbClr val="0000FF"/>
                </a:solidFill>
                <a:latin typeface="Arial" charset="0"/>
                <a:ea typeface="ＭＳ Ｐゴシック" charset="-128"/>
              </a:defRPr>
            </a:lvl6pPr>
            <a:lvl7pPr marL="2971800" indent="-228600" eaLnBrk="0" fontAlgn="base" hangingPunct="0">
              <a:spcBef>
                <a:spcPct val="50000"/>
              </a:spcBef>
              <a:spcAft>
                <a:spcPct val="0"/>
              </a:spcAft>
              <a:defRPr sz="2400">
                <a:solidFill>
                  <a:srgbClr val="0000FF"/>
                </a:solidFill>
                <a:latin typeface="Arial" charset="0"/>
                <a:ea typeface="ＭＳ Ｐゴシック" charset="-128"/>
              </a:defRPr>
            </a:lvl7pPr>
            <a:lvl8pPr marL="3429000" indent="-228600" eaLnBrk="0" fontAlgn="base" hangingPunct="0">
              <a:spcBef>
                <a:spcPct val="50000"/>
              </a:spcBef>
              <a:spcAft>
                <a:spcPct val="0"/>
              </a:spcAft>
              <a:defRPr sz="2400">
                <a:solidFill>
                  <a:srgbClr val="0000FF"/>
                </a:solidFill>
                <a:latin typeface="Arial" charset="0"/>
                <a:ea typeface="ＭＳ Ｐゴシック" charset="-128"/>
              </a:defRPr>
            </a:lvl8pPr>
            <a:lvl9pPr marL="3886200" indent="-228600" eaLnBrk="0" fontAlgn="base" hangingPunct="0">
              <a:spcBef>
                <a:spcPct val="50000"/>
              </a:spcBef>
              <a:spcAft>
                <a:spcPct val="0"/>
              </a:spcAft>
              <a:defRPr sz="2400">
                <a:solidFill>
                  <a:srgbClr val="0000FF"/>
                </a:solidFill>
                <a:latin typeface="Arial" charset="0"/>
                <a:ea typeface="ＭＳ Ｐゴシック" charset="-128"/>
              </a:defRPr>
            </a:lvl9pPr>
          </a:lstStyle>
          <a:p>
            <a:pPr eaLnBrk="1" hangingPunct="1"/>
            <a:fld id="{E0DA62FA-DA63-5647-BCD6-E568D93CD8F9}" type="slidenum">
              <a:rPr lang="en-GB" altLang="en-US" sz="1200">
                <a:solidFill>
                  <a:schemeClr val="tx1"/>
                </a:solidFill>
              </a:rPr>
              <a:pPr eaLnBrk="1" hangingPunct="1"/>
              <a:t>23</a:t>
            </a:fld>
            <a:endParaRPr lang="en-GB" altLang="en-US" sz="1200">
              <a:solidFill>
                <a:schemeClr val="tx1"/>
              </a:solidFill>
            </a:endParaRPr>
          </a:p>
        </p:txBody>
      </p:sp>
    </p:spTree>
    <p:extLst>
      <p:ext uri="{BB962C8B-B14F-4D97-AF65-F5344CB8AC3E}">
        <p14:creationId xmlns:p14="http://schemas.microsoft.com/office/powerpoint/2010/main" val="423093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D8AA7049-8658-2C4B-A161-18F367F0585E}" type="slidenum">
              <a:rPr lang="en-US" i="0" smtClean="0">
                <a:latin typeface="Times New Roman" charset="0"/>
              </a:rPr>
              <a:pPr>
                <a:defRPr/>
              </a:pPr>
              <a:t>4</a:t>
            </a:fld>
            <a:endParaRPr lang="en-US" i="0" dirty="0">
              <a:latin typeface="Times New Roman"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Reliable delivery between adjacent nodes,</a:t>
            </a:r>
            <a:r>
              <a:rPr lang="en-US" baseline="0" dirty="0">
                <a:latin typeface="Times New Roman" charset="0"/>
                <a:cs typeface="+mn-cs"/>
              </a:rPr>
              <a:t> e.g. using retransmission and acknowledgement.</a:t>
            </a:r>
            <a:endParaRPr lang="en-US" dirty="0">
              <a:latin typeface="Times New Roman" charset="0"/>
              <a:cs typeface="+mn-cs"/>
            </a:endParaRPr>
          </a:p>
        </p:txBody>
      </p:sp>
    </p:spTree>
    <p:extLst>
      <p:ext uri="{BB962C8B-B14F-4D97-AF65-F5344CB8AC3E}">
        <p14:creationId xmlns:p14="http://schemas.microsoft.com/office/powerpoint/2010/main" val="2114088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xfrm>
            <a:off x="1143000" y="685800"/>
            <a:ext cx="4572000" cy="3429000"/>
          </a:xfrm>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ＭＳ Ｐゴシック" charset="-128"/>
            </a:endParaRPr>
          </a:p>
        </p:txBody>
      </p:sp>
      <p:sp>
        <p:nvSpPr>
          <p:cNvPr id="4" name="Slide Number Placeholder 3"/>
          <p:cNvSpPr>
            <a:spLocks noGrp="1"/>
          </p:cNvSpPr>
          <p:nvPr>
            <p:ph type="sldNum" sz="quarter" idx="5"/>
          </p:nvPr>
        </p:nvSpPr>
        <p:spPr/>
        <p:txBody>
          <a:bodyPr/>
          <a:lstStyle>
            <a:lvl1pPr eaLnBrk="0" hangingPunct="0">
              <a:defRPr sz="2400">
                <a:solidFill>
                  <a:srgbClr val="0000FF"/>
                </a:solidFill>
                <a:latin typeface="Arial" charset="0"/>
                <a:ea typeface="ＭＳ Ｐゴシック" charset="-128"/>
              </a:defRPr>
            </a:lvl1pPr>
            <a:lvl2pPr marL="742950" indent="-285750" eaLnBrk="0" hangingPunct="0">
              <a:defRPr sz="2400">
                <a:solidFill>
                  <a:srgbClr val="0000FF"/>
                </a:solidFill>
                <a:latin typeface="Arial" charset="0"/>
                <a:ea typeface="ＭＳ Ｐゴシック" charset="-128"/>
              </a:defRPr>
            </a:lvl2pPr>
            <a:lvl3pPr marL="1143000" indent="-228600" eaLnBrk="0" hangingPunct="0">
              <a:defRPr sz="2400">
                <a:solidFill>
                  <a:srgbClr val="0000FF"/>
                </a:solidFill>
                <a:latin typeface="Arial" charset="0"/>
                <a:ea typeface="ＭＳ Ｐゴシック" charset="-128"/>
              </a:defRPr>
            </a:lvl3pPr>
            <a:lvl4pPr marL="1600200" indent="-228600" eaLnBrk="0" hangingPunct="0">
              <a:defRPr sz="2400">
                <a:solidFill>
                  <a:srgbClr val="0000FF"/>
                </a:solidFill>
                <a:latin typeface="Arial" charset="0"/>
                <a:ea typeface="ＭＳ Ｐゴシック" charset="-128"/>
              </a:defRPr>
            </a:lvl4pPr>
            <a:lvl5pPr marL="2057400" indent="-228600" eaLnBrk="0" hangingPunct="0">
              <a:defRPr sz="2400">
                <a:solidFill>
                  <a:srgbClr val="0000FF"/>
                </a:solidFill>
                <a:latin typeface="Arial" charset="0"/>
                <a:ea typeface="ＭＳ Ｐゴシック" charset="-128"/>
              </a:defRPr>
            </a:lvl5pPr>
            <a:lvl6pPr marL="2514600" indent="-228600" eaLnBrk="0" fontAlgn="base" hangingPunct="0">
              <a:spcBef>
                <a:spcPct val="50000"/>
              </a:spcBef>
              <a:spcAft>
                <a:spcPct val="0"/>
              </a:spcAft>
              <a:defRPr sz="2400">
                <a:solidFill>
                  <a:srgbClr val="0000FF"/>
                </a:solidFill>
                <a:latin typeface="Arial" charset="0"/>
                <a:ea typeface="ＭＳ Ｐゴシック" charset="-128"/>
              </a:defRPr>
            </a:lvl6pPr>
            <a:lvl7pPr marL="2971800" indent="-228600" eaLnBrk="0" fontAlgn="base" hangingPunct="0">
              <a:spcBef>
                <a:spcPct val="50000"/>
              </a:spcBef>
              <a:spcAft>
                <a:spcPct val="0"/>
              </a:spcAft>
              <a:defRPr sz="2400">
                <a:solidFill>
                  <a:srgbClr val="0000FF"/>
                </a:solidFill>
                <a:latin typeface="Arial" charset="0"/>
                <a:ea typeface="ＭＳ Ｐゴシック" charset="-128"/>
              </a:defRPr>
            </a:lvl7pPr>
            <a:lvl8pPr marL="3429000" indent="-228600" eaLnBrk="0" fontAlgn="base" hangingPunct="0">
              <a:spcBef>
                <a:spcPct val="50000"/>
              </a:spcBef>
              <a:spcAft>
                <a:spcPct val="0"/>
              </a:spcAft>
              <a:defRPr sz="2400">
                <a:solidFill>
                  <a:srgbClr val="0000FF"/>
                </a:solidFill>
                <a:latin typeface="Arial" charset="0"/>
                <a:ea typeface="ＭＳ Ｐゴシック" charset="-128"/>
              </a:defRPr>
            </a:lvl8pPr>
            <a:lvl9pPr marL="3886200" indent="-228600" eaLnBrk="0" fontAlgn="base" hangingPunct="0">
              <a:spcBef>
                <a:spcPct val="50000"/>
              </a:spcBef>
              <a:spcAft>
                <a:spcPct val="0"/>
              </a:spcAft>
              <a:defRPr sz="2400">
                <a:solidFill>
                  <a:srgbClr val="0000FF"/>
                </a:solidFill>
                <a:latin typeface="Arial" charset="0"/>
                <a:ea typeface="ＭＳ Ｐゴシック" charset="-128"/>
              </a:defRPr>
            </a:lvl9pPr>
          </a:lstStyle>
          <a:p>
            <a:pPr eaLnBrk="1" hangingPunct="1"/>
            <a:fld id="{EA6DE0FF-5874-3041-BE12-6601D8CDB62E}" type="slidenum">
              <a:rPr lang="en-GB" altLang="en-US" sz="1200">
                <a:solidFill>
                  <a:schemeClr val="tx1"/>
                </a:solidFill>
              </a:rPr>
              <a:pPr eaLnBrk="1" hangingPunct="1"/>
              <a:t>24</a:t>
            </a:fld>
            <a:endParaRPr lang="en-GB" altLang="en-US" sz="1200">
              <a:solidFill>
                <a:schemeClr val="tx1"/>
              </a:solidFill>
            </a:endParaRPr>
          </a:p>
        </p:txBody>
      </p:sp>
    </p:spTree>
    <p:extLst>
      <p:ext uri="{BB962C8B-B14F-4D97-AF65-F5344CB8AC3E}">
        <p14:creationId xmlns:p14="http://schemas.microsoft.com/office/powerpoint/2010/main" val="2991679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233626DD-24C9-E94F-AE99-A71BBB1A5D74}"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25</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8CC6F2D1-A888-7345-8BF4-5577B25D9EB8}"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26</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i="1">
                <a:solidFill>
                  <a:schemeClr val="tx1"/>
                </a:solidFill>
                <a:latin typeface="Comic Sans MS" charset="0"/>
                <a:ea typeface="ＭＳ Ｐゴシック" charset="0"/>
              </a:defRPr>
            </a:lvl1pPr>
            <a:lvl2pPr marL="742950" indent="-285750" defTabSz="965200">
              <a:defRPr i="1">
                <a:solidFill>
                  <a:schemeClr val="tx1"/>
                </a:solidFill>
                <a:latin typeface="Comic Sans MS" charset="0"/>
                <a:ea typeface="ＭＳ Ｐゴシック" charset="0"/>
              </a:defRPr>
            </a:lvl2pPr>
            <a:lvl3pPr marL="1143000" indent="-228600" defTabSz="965200">
              <a:defRPr i="1">
                <a:solidFill>
                  <a:schemeClr val="tx1"/>
                </a:solidFill>
                <a:latin typeface="Comic Sans MS" charset="0"/>
                <a:ea typeface="ＭＳ Ｐゴシック" charset="0"/>
              </a:defRPr>
            </a:lvl3pPr>
            <a:lvl4pPr marL="1600200" indent="-228600" defTabSz="965200">
              <a:defRPr i="1">
                <a:solidFill>
                  <a:schemeClr val="tx1"/>
                </a:solidFill>
                <a:latin typeface="Comic Sans MS" charset="0"/>
                <a:ea typeface="ＭＳ Ｐゴシック" charset="0"/>
              </a:defRPr>
            </a:lvl4pPr>
            <a:lvl5pPr marL="2057400" indent="-228600" defTabSz="965200">
              <a:defRPr i="1">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899F814-C6BF-1141-85EA-782526095993}"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5200" rtl="0" eaLnBrk="0" fontAlgn="base" latinLnBrk="0" hangingPunct="0">
                <a:lnSpc>
                  <a:spcPct val="100000"/>
                </a:lnSpc>
                <a:spcBef>
                  <a:spcPct val="0"/>
                </a:spcBef>
                <a:spcAft>
                  <a:spcPct val="0"/>
                </a:spcAft>
                <a:buClrTx/>
                <a:buSzTx/>
                <a:buFontTx/>
                <a:buNone/>
                <a:tabLst/>
                <a:defRPr/>
              </a:pPr>
              <a:t>27</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i="1">
                <a:solidFill>
                  <a:schemeClr val="tx1"/>
                </a:solidFill>
                <a:latin typeface="Comic Sans MS" charset="0"/>
                <a:ea typeface="ＭＳ Ｐゴシック" charset="0"/>
              </a:defRPr>
            </a:lvl1pPr>
            <a:lvl2pPr marL="742950" indent="-285750" defTabSz="965200">
              <a:defRPr i="1">
                <a:solidFill>
                  <a:schemeClr val="tx1"/>
                </a:solidFill>
                <a:latin typeface="Comic Sans MS" charset="0"/>
                <a:ea typeface="ＭＳ Ｐゴシック" charset="0"/>
              </a:defRPr>
            </a:lvl2pPr>
            <a:lvl3pPr marL="1143000" indent="-228600" defTabSz="965200">
              <a:defRPr i="1">
                <a:solidFill>
                  <a:schemeClr val="tx1"/>
                </a:solidFill>
                <a:latin typeface="Comic Sans MS" charset="0"/>
                <a:ea typeface="ＭＳ Ｐゴシック" charset="0"/>
              </a:defRPr>
            </a:lvl3pPr>
            <a:lvl4pPr marL="1600200" indent="-228600" defTabSz="965200">
              <a:defRPr i="1">
                <a:solidFill>
                  <a:schemeClr val="tx1"/>
                </a:solidFill>
                <a:latin typeface="Comic Sans MS" charset="0"/>
                <a:ea typeface="ＭＳ Ｐゴシック" charset="0"/>
              </a:defRPr>
            </a:lvl4pPr>
            <a:lvl5pPr marL="2057400" indent="-228600" defTabSz="965200">
              <a:defRPr i="1">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04905453-E051-BC4D-8DD5-BD2AF7AD00B3}"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5200" rtl="0" eaLnBrk="0" fontAlgn="base" latinLnBrk="0" hangingPunct="0">
                <a:lnSpc>
                  <a:spcPct val="100000"/>
                </a:lnSpc>
                <a:spcBef>
                  <a:spcPct val="0"/>
                </a:spcBef>
                <a:spcAft>
                  <a:spcPct val="0"/>
                </a:spcAft>
                <a:buClrTx/>
                <a:buSzTx/>
                <a:buFontTx/>
                <a:buNone/>
                <a:tabLst/>
                <a:defRPr/>
              </a:pPr>
              <a:t>28</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correct answer is b). </a:t>
            </a:r>
          </a:p>
          <a:p>
            <a:r>
              <a:rPr lang="en-GB" dirty="0"/>
              <a:t>The</a:t>
            </a:r>
            <a:r>
              <a:rPr lang="en-GB" baseline="0" dirty="0"/>
              <a:t> Destination MAC address in the frame is just the MAC address at the other end of the link, which is the MAC address of the Router interface F0/1.</a:t>
            </a:r>
            <a:r>
              <a:rPr lang="en-GB" dirty="0"/>
              <a:t> </a:t>
            </a:r>
          </a:p>
        </p:txBody>
      </p:sp>
      <p:sp>
        <p:nvSpPr>
          <p:cNvPr id="4" name="Slide Number Placeholder 3"/>
          <p:cNvSpPr>
            <a:spLocks noGrp="1"/>
          </p:cNvSpPr>
          <p:nvPr>
            <p:ph type="sldNum" sz="quarter" idx="10"/>
          </p:nvPr>
        </p:nvSpPr>
        <p:spPr/>
        <p:txBody>
          <a:bodyPr/>
          <a:lstStyle/>
          <a:p>
            <a:fld id="{893B0CF2-7F87-4E02-A248-870047730F99}" type="slidenum">
              <a:rPr lang="en-US" smtClean="0"/>
              <a:t>29</a:t>
            </a:fld>
            <a:endParaRPr lang="en-US"/>
          </a:p>
        </p:txBody>
      </p:sp>
    </p:spTree>
    <p:extLst>
      <p:ext uri="{BB962C8B-B14F-4D97-AF65-F5344CB8AC3E}">
        <p14:creationId xmlns:p14="http://schemas.microsoft.com/office/powerpoint/2010/main" val="2202026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txBox="1">
            <a:spLocks noGrp="1" noChangeArrowheads="1"/>
          </p:cNvSpPr>
          <p:nvPr/>
        </p:nvSpPr>
        <p:spPr bwMode="auto">
          <a:xfrm>
            <a:off x="5800725" y="8535988"/>
            <a:ext cx="795338" cy="285750"/>
          </a:xfrm>
          <a:prstGeom prst="rect">
            <a:avLst/>
          </a:prstGeom>
          <a:noFill/>
          <a:ln w="9525">
            <a:noFill/>
            <a:miter lim="800000"/>
            <a:headEnd/>
            <a:tailEnd/>
          </a:ln>
        </p:spPr>
        <p:txBody>
          <a:bodyPr lIns="18452" tIns="0" rIns="18452" bIns="0" anchor="b"/>
          <a:lstStyle/>
          <a:p>
            <a:pPr algn="r" defTabSz="884238" eaLnBrk="0" hangingPunct="0">
              <a:spcBef>
                <a:spcPct val="0"/>
              </a:spcBef>
            </a:pPr>
            <a:fld id="{6039233A-A47D-4D34-A187-0F6FBC73BE99}" type="slidenum">
              <a:rPr lang="en-US" sz="800">
                <a:solidFill>
                  <a:schemeClr val="tx1"/>
                </a:solidFill>
              </a:rPr>
              <a:pPr algn="r" defTabSz="884238" eaLnBrk="0" hangingPunct="0">
                <a:spcBef>
                  <a:spcPct val="0"/>
                </a:spcBef>
              </a:pPr>
              <a:t>37</a:t>
            </a:fld>
            <a:endParaRPr lang="en-US" sz="800">
              <a:solidFill>
                <a:schemeClr val="tx1"/>
              </a:solidFill>
            </a:endParaRPr>
          </a:p>
        </p:txBody>
      </p:sp>
      <p:sp>
        <p:nvSpPr>
          <p:cNvPr id="32770" name="Rectangle 2"/>
          <p:cNvSpPr>
            <a:spLocks noGrp="1" noRot="1" noChangeAspect="1" noChangeArrowheads="1" noTextEdit="1"/>
          </p:cNvSpPr>
          <p:nvPr>
            <p:ph type="sldImg"/>
          </p:nvPr>
        </p:nvSpPr>
        <p:spPr>
          <a:xfrm>
            <a:off x="841375" y="241300"/>
            <a:ext cx="5233988" cy="3925888"/>
          </a:xfrm>
          <a:ln/>
        </p:spPr>
      </p:sp>
      <p:sp>
        <p:nvSpPr>
          <p:cNvPr id="32771" name="Rectangle 3"/>
          <p:cNvSpPr>
            <a:spLocks noGrp="1" noChangeArrowheads="1"/>
          </p:cNvSpPr>
          <p:nvPr>
            <p:ph type="body" idx="1"/>
          </p:nvPr>
        </p:nvSpPr>
        <p:spPr>
          <a:xfrm>
            <a:off x="395288" y="4306888"/>
            <a:ext cx="5989637" cy="4181475"/>
          </a:xfrm>
          <a:noFill/>
          <a:ln/>
        </p:spPr>
        <p:txBody>
          <a:bodyPr lIns="93799" tIns="49205" rIns="93799" bIns="49205"/>
          <a:lstStyle/>
          <a:p>
            <a:pPr marL="112713" indent="-112713" defTabSz="1020763"/>
            <a:r>
              <a:rPr lang="en-US">
                <a:latin typeface="Arial" pitchFamily="34" charset="0"/>
                <a:ea typeface="ＭＳ Ｐゴシック" pitchFamily="34" charset="-128"/>
              </a:rPr>
              <a:t>Use graphic 1.1.1.1</a:t>
            </a:r>
          </a:p>
          <a:p>
            <a:pPr marL="112713" indent="-112713" defTabSz="1020763"/>
            <a:r>
              <a:rPr lang="en-US">
                <a:latin typeface="Arial" pitchFamily="34" charset="0"/>
                <a:ea typeface="ＭＳ Ｐゴシック" pitchFamily="34" charset="-128"/>
              </a:rPr>
              <a:t>Use graphic 1.1.1.3</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txBox="1">
            <a:spLocks noGrp="1" noChangeArrowheads="1"/>
          </p:cNvSpPr>
          <p:nvPr/>
        </p:nvSpPr>
        <p:spPr bwMode="auto">
          <a:xfrm>
            <a:off x="5800725" y="8535988"/>
            <a:ext cx="795338" cy="285750"/>
          </a:xfrm>
          <a:prstGeom prst="rect">
            <a:avLst/>
          </a:prstGeom>
          <a:noFill/>
          <a:ln w="9525">
            <a:noFill/>
            <a:miter lim="800000"/>
            <a:headEnd/>
            <a:tailEnd/>
          </a:ln>
        </p:spPr>
        <p:txBody>
          <a:bodyPr lIns="18452" tIns="0" rIns="18452" bIns="0" anchor="b"/>
          <a:lstStyle/>
          <a:p>
            <a:pPr algn="r" defTabSz="884238" eaLnBrk="0" hangingPunct="0">
              <a:spcBef>
                <a:spcPct val="0"/>
              </a:spcBef>
            </a:pPr>
            <a:fld id="{8BB2BDFA-4631-476F-AD94-D812E990FF0C}" type="slidenum">
              <a:rPr lang="en-US" sz="800">
                <a:solidFill>
                  <a:schemeClr val="tx1"/>
                </a:solidFill>
              </a:rPr>
              <a:pPr algn="r" defTabSz="884238" eaLnBrk="0" hangingPunct="0">
                <a:spcBef>
                  <a:spcPct val="0"/>
                </a:spcBef>
              </a:pPr>
              <a:t>38</a:t>
            </a:fld>
            <a:endParaRPr lang="en-US" sz="800">
              <a:solidFill>
                <a:schemeClr val="tx1"/>
              </a:solidFill>
            </a:endParaRPr>
          </a:p>
        </p:txBody>
      </p:sp>
      <p:sp>
        <p:nvSpPr>
          <p:cNvPr id="34818" name="Rectangle 2"/>
          <p:cNvSpPr>
            <a:spLocks noGrp="1" noRot="1" noChangeAspect="1" noChangeArrowheads="1" noTextEdit="1"/>
          </p:cNvSpPr>
          <p:nvPr>
            <p:ph type="sldImg"/>
          </p:nvPr>
        </p:nvSpPr>
        <p:spPr>
          <a:xfrm>
            <a:off x="841375" y="241300"/>
            <a:ext cx="5233988" cy="3925888"/>
          </a:xfrm>
          <a:ln/>
        </p:spPr>
      </p:sp>
      <p:sp>
        <p:nvSpPr>
          <p:cNvPr id="34819" name="Rectangle 3"/>
          <p:cNvSpPr>
            <a:spLocks noGrp="1" noChangeArrowheads="1"/>
          </p:cNvSpPr>
          <p:nvPr>
            <p:ph type="body" idx="1"/>
          </p:nvPr>
        </p:nvSpPr>
        <p:spPr>
          <a:xfrm>
            <a:off x="395288" y="4306888"/>
            <a:ext cx="5989637" cy="4181475"/>
          </a:xfrm>
          <a:noFill/>
          <a:ln/>
        </p:spPr>
        <p:txBody>
          <a:bodyPr lIns="93799" tIns="49205" rIns="93799" bIns="49205"/>
          <a:lstStyle/>
          <a:p>
            <a:pPr marL="112713" indent="-112713" defTabSz="1020763"/>
            <a:r>
              <a:rPr lang="en-US">
                <a:latin typeface="Arial" pitchFamily="34" charset="0"/>
                <a:ea typeface="ＭＳ Ｐゴシック" pitchFamily="34" charset="-128"/>
              </a:rPr>
              <a:t>Use graphic 1.1.1.1</a:t>
            </a:r>
          </a:p>
          <a:p>
            <a:pPr marL="112713" indent="-112713" defTabSz="1020763"/>
            <a:r>
              <a:rPr lang="en-US">
                <a:latin typeface="Arial" pitchFamily="34" charset="0"/>
                <a:ea typeface="ＭＳ Ｐゴシック" pitchFamily="34" charset="-128"/>
              </a:rPr>
              <a:t>Use graphic 1.1.1.3</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txBox="1">
            <a:spLocks noGrp="1" noChangeArrowheads="1"/>
          </p:cNvSpPr>
          <p:nvPr/>
        </p:nvSpPr>
        <p:spPr bwMode="auto">
          <a:xfrm>
            <a:off x="5800725" y="8535988"/>
            <a:ext cx="795338" cy="285750"/>
          </a:xfrm>
          <a:prstGeom prst="rect">
            <a:avLst/>
          </a:prstGeom>
          <a:noFill/>
          <a:ln w="9525">
            <a:noFill/>
            <a:miter lim="800000"/>
            <a:headEnd/>
            <a:tailEnd/>
          </a:ln>
        </p:spPr>
        <p:txBody>
          <a:bodyPr lIns="18452" tIns="0" rIns="18452" bIns="0" anchor="b"/>
          <a:lstStyle/>
          <a:p>
            <a:pPr algn="r" defTabSz="884238" eaLnBrk="0" hangingPunct="0">
              <a:spcBef>
                <a:spcPct val="0"/>
              </a:spcBef>
            </a:pPr>
            <a:fld id="{C4EABB6A-25C9-4D22-BB6C-C3A7DA96EC95}" type="slidenum">
              <a:rPr lang="en-US" sz="800">
                <a:solidFill>
                  <a:schemeClr val="tx1"/>
                </a:solidFill>
              </a:rPr>
              <a:pPr algn="r" defTabSz="884238" eaLnBrk="0" hangingPunct="0">
                <a:spcBef>
                  <a:spcPct val="0"/>
                </a:spcBef>
              </a:pPr>
              <a:t>39</a:t>
            </a:fld>
            <a:endParaRPr lang="en-US" sz="800">
              <a:solidFill>
                <a:schemeClr val="tx1"/>
              </a:solidFill>
            </a:endParaRPr>
          </a:p>
        </p:txBody>
      </p:sp>
      <p:sp>
        <p:nvSpPr>
          <p:cNvPr id="36866" name="Rectangle 2"/>
          <p:cNvSpPr>
            <a:spLocks noGrp="1" noRot="1" noChangeAspect="1" noChangeArrowheads="1" noTextEdit="1"/>
          </p:cNvSpPr>
          <p:nvPr>
            <p:ph type="sldImg"/>
          </p:nvPr>
        </p:nvSpPr>
        <p:spPr>
          <a:xfrm>
            <a:off x="841375" y="241300"/>
            <a:ext cx="5233988" cy="3925888"/>
          </a:xfrm>
          <a:ln/>
        </p:spPr>
      </p:sp>
      <p:sp>
        <p:nvSpPr>
          <p:cNvPr id="36867" name="Rectangle 3"/>
          <p:cNvSpPr>
            <a:spLocks noGrp="1" noChangeArrowheads="1"/>
          </p:cNvSpPr>
          <p:nvPr>
            <p:ph type="body" idx="1"/>
          </p:nvPr>
        </p:nvSpPr>
        <p:spPr>
          <a:xfrm>
            <a:off x="395288" y="4306888"/>
            <a:ext cx="5989637" cy="4181475"/>
          </a:xfrm>
          <a:noFill/>
          <a:ln/>
        </p:spPr>
        <p:txBody>
          <a:bodyPr lIns="93799" tIns="49205" rIns="93799" bIns="49205"/>
          <a:lstStyle/>
          <a:p>
            <a:pPr marL="112713" indent="-112713" defTabSz="1020763"/>
            <a:r>
              <a:rPr lang="en-US">
                <a:latin typeface="Arial" pitchFamily="34" charset="0"/>
                <a:ea typeface="ＭＳ Ｐゴシック" pitchFamily="34" charset="-128"/>
              </a:rPr>
              <a:t>Use graphic 1.1.1.1</a:t>
            </a:r>
          </a:p>
          <a:p>
            <a:pPr marL="112713" indent="-112713" defTabSz="1020763"/>
            <a:r>
              <a:rPr lang="en-US">
                <a:latin typeface="Arial" pitchFamily="34" charset="0"/>
                <a:ea typeface="ＭＳ Ｐゴシック" pitchFamily="34" charset="-128"/>
              </a:rPr>
              <a:t>Use graphic 1.1.1.3</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txBox="1">
            <a:spLocks noGrp="1" noChangeArrowheads="1"/>
          </p:cNvSpPr>
          <p:nvPr/>
        </p:nvSpPr>
        <p:spPr bwMode="auto">
          <a:xfrm>
            <a:off x="5800725" y="8535988"/>
            <a:ext cx="795338" cy="285750"/>
          </a:xfrm>
          <a:prstGeom prst="rect">
            <a:avLst/>
          </a:prstGeom>
          <a:noFill/>
          <a:ln w="9525">
            <a:noFill/>
            <a:miter lim="800000"/>
            <a:headEnd/>
            <a:tailEnd/>
          </a:ln>
        </p:spPr>
        <p:txBody>
          <a:bodyPr lIns="18452" tIns="0" rIns="18452" bIns="0" anchor="b"/>
          <a:lstStyle/>
          <a:p>
            <a:pPr algn="r" defTabSz="884238" eaLnBrk="0" hangingPunct="0">
              <a:spcBef>
                <a:spcPct val="0"/>
              </a:spcBef>
            </a:pPr>
            <a:fld id="{57707A60-1E7C-4CCE-840E-3EE7C7A3587E}" type="slidenum">
              <a:rPr lang="en-US" sz="800">
                <a:solidFill>
                  <a:schemeClr val="tx1"/>
                </a:solidFill>
              </a:rPr>
              <a:pPr algn="r" defTabSz="884238" eaLnBrk="0" hangingPunct="0">
                <a:spcBef>
                  <a:spcPct val="0"/>
                </a:spcBef>
              </a:pPr>
              <a:t>40</a:t>
            </a:fld>
            <a:endParaRPr lang="en-US" sz="800">
              <a:solidFill>
                <a:schemeClr val="tx1"/>
              </a:solidFill>
            </a:endParaRPr>
          </a:p>
        </p:txBody>
      </p:sp>
      <p:sp>
        <p:nvSpPr>
          <p:cNvPr id="38914" name="Rectangle 2"/>
          <p:cNvSpPr>
            <a:spLocks noGrp="1" noRot="1" noChangeAspect="1" noChangeArrowheads="1" noTextEdit="1"/>
          </p:cNvSpPr>
          <p:nvPr>
            <p:ph type="sldImg"/>
          </p:nvPr>
        </p:nvSpPr>
        <p:spPr>
          <a:xfrm>
            <a:off x="841375" y="241300"/>
            <a:ext cx="5233988" cy="3925888"/>
          </a:xfrm>
          <a:ln/>
        </p:spPr>
      </p:sp>
      <p:sp>
        <p:nvSpPr>
          <p:cNvPr id="38915" name="Rectangle 3"/>
          <p:cNvSpPr>
            <a:spLocks noGrp="1" noChangeArrowheads="1"/>
          </p:cNvSpPr>
          <p:nvPr>
            <p:ph type="body" idx="1"/>
          </p:nvPr>
        </p:nvSpPr>
        <p:spPr>
          <a:xfrm>
            <a:off x="395288" y="4306888"/>
            <a:ext cx="5989637" cy="4181475"/>
          </a:xfrm>
          <a:noFill/>
          <a:ln/>
        </p:spPr>
        <p:txBody>
          <a:bodyPr lIns="93799" tIns="49205" rIns="93799" bIns="49205"/>
          <a:lstStyle/>
          <a:p>
            <a:pPr marL="112713" indent="-112713" defTabSz="1020763"/>
            <a:r>
              <a:rPr lang="en-US">
                <a:latin typeface="Arial" pitchFamily="34" charset="0"/>
                <a:ea typeface="ＭＳ Ｐゴシック" pitchFamily="34" charset="-128"/>
              </a:rPr>
              <a:t>Use graphic 1.1.1.1</a:t>
            </a:r>
          </a:p>
          <a:p>
            <a:pPr marL="112713" indent="-112713" defTabSz="1020763"/>
            <a:r>
              <a:rPr lang="en-US">
                <a:latin typeface="Arial" pitchFamily="34" charset="0"/>
                <a:ea typeface="ＭＳ Ｐゴシック" pitchFamily="34" charset="-128"/>
              </a:rPr>
              <a:t>Use graphic 1.1.1.3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FDB44EAB-FE29-FA45-963B-6DA8F6A2E717}" type="slidenum">
              <a:rPr lang="en-US" i="0" smtClean="0">
                <a:latin typeface="Times New Roman" charset="0"/>
              </a:rPr>
              <a:pPr>
                <a:defRPr/>
              </a:pPr>
              <a:t>5</a:t>
            </a:fld>
            <a:endParaRPr lang="en-US" i="0"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274080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BF71DD9-62D5-A745-B953-4EBA9860521F}" type="slidenum">
              <a:rPr lang="en-GB" smtClean="0"/>
              <a:pPr/>
              <a:t>44</a:t>
            </a:fld>
            <a:endParaRPr lang="en-GB"/>
          </a:p>
        </p:txBody>
      </p:sp>
    </p:spTree>
    <p:extLst>
      <p:ext uri="{BB962C8B-B14F-4D97-AF65-F5344CB8AC3E}">
        <p14:creationId xmlns:p14="http://schemas.microsoft.com/office/powerpoint/2010/main" val="735006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BB049FB4-3255-2941-964B-63DD24C4C301}"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6</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0CEB1B82-11B0-7E4D-8D78-B8E843132015}"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7</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A9C1EC7-E903-DF46-A0F2-890A589B5677}"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8</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xfrm>
            <a:off x="381000" y="685800"/>
            <a:ext cx="6096000" cy="3429000"/>
          </a:xfrm>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ＭＳ Ｐゴシック" charset="-128"/>
            </a:endParaRP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charset="0"/>
                <a:ea typeface="ＭＳ Ｐゴシック" charset="-128"/>
              </a:defRPr>
            </a:lvl1pPr>
            <a:lvl2pPr marL="742950" indent="-285750" eaLnBrk="0" hangingPunct="0">
              <a:defRPr sz="2400">
                <a:solidFill>
                  <a:srgbClr val="0000FF"/>
                </a:solidFill>
                <a:latin typeface="Arial" charset="0"/>
                <a:ea typeface="ＭＳ Ｐゴシック" charset="-128"/>
              </a:defRPr>
            </a:lvl2pPr>
            <a:lvl3pPr marL="1143000" indent="-228600" eaLnBrk="0" hangingPunct="0">
              <a:defRPr sz="2400">
                <a:solidFill>
                  <a:srgbClr val="0000FF"/>
                </a:solidFill>
                <a:latin typeface="Arial" charset="0"/>
                <a:ea typeface="ＭＳ Ｐゴシック" charset="-128"/>
              </a:defRPr>
            </a:lvl3pPr>
            <a:lvl4pPr marL="1600200" indent="-228600" eaLnBrk="0" hangingPunct="0">
              <a:defRPr sz="2400">
                <a:solidFill>
                  <a:srgbClr val="0000FF"/>
                </a:solidFill>
                <a:latin typeface="Arial" charset="0"/>
                <a:ea typeface="ＭＳ Ｐゴシック" charset="-128"/>
              </a:defRPr>
            </a:lvl4pPr>
            <a:lvl5pPr marL="2057400" indent="-228600" eaLnBrk="0" hangingPunct="0">
              <a:defRPr sz="2400">
                <a:solidFill>
                  <a:srgbClr val="0000FF"/>
                </a:solidFill>
                <a:latin typeface="Arial" charset="0"/>
                <a:ea typeface="ＭＳ Ｐゴシック" charset="-128"/>
              </a:defRPr>
            </a:lvl5pPr>
            <a:lvl6pPr marL="2514600" indent="-228600" eaLnBrk="0" fontAlgn="base" hangingPunct="0">
              <a:spcBef>
                <a:spcPct val="50000"/>
              </a:spcBef>
              <a:spcAft>
                <a:spcPct val="0"/>
              </a:spcAft>
              <a:defRPr sz="2400">
                <a:solidFill>
                  <a:srgbClr val="0000FF"/>
                </a:solidFill>
                <a:latin typeface="Arial" charset="0"/>
                <a:ea typeface="ＭＳ Ｐゴシック" charset="-128"/>
              </a:defRPr>
            </a:lvl6pPr>
            <a:lvl7pPr marL="2971800" indent="-228600" eaLnBrk="0" fontAlgn="base" hangingPunct="0">
              <a:spcBef>
                <a:spcPct val="50000"/>
              </a:spcBef>
              <a:spcAft>
                <a:spcPct val="0"/>
              </a:spcAft>
              <a:defRPr sz="2400">
                <a:solidFill>
                  <a:srgbClr val="0000FF"/>
                </a:solidFill>
                <a:latin typeface="Arial" charset="0"/>
                <a:ea typeface="ＭＳ Ｐゴシック" charset="-128"/>
              </a:defRPr>
            </a:lvl7pPr>
            <a:lvl8pPr marL="3429000" indent="-228600" eaLnBrk="0" fontAlgn="base" hangingPunct="0">
              <a:spcBef>
                <a:spcPct val="50000"/>
              </a:spcBef>
              <a:spcAft>
                <a:spcPct val="0"/>
              </a:spcAft>
              <a:defRPr sz="2400">
                <a:solidFill>
                  <a:srgbClr val="0000FF"/>
                </a:solidFill>
                <a:latin typeface="Arial" charset="0"/>
                <a:ea typeface="ＭＳ Ｐゴシック" charset="-128"/>
              </a:defRPr>
            </a:lvl8pPr>
            <a:lvl9pPr marL="3886200" indent="-228600" eaLnBrk="0" fontAlgn="base" hangingPunct="0">
              <a:spcBef>
                <a:spcPct val="50000"/>
              </a:spcBef>
              <a:spcAft>
                <a:spcPct val="0"/>
              </a:spcAft>
              <a:defRPr sz="2400">
                <a:solidFill>
                  <a:srgbClr val="0000FF"/>
                </a:solidFill>
                <a:latin typeface="Arial" charset="0"/>
                <a:ea typeface="ＭＳ Ｐゴシック" charset="-128"/>
              </a:defRPr>
            </a:lvl9pPr>
          </a:lstStyle>
          <a:p>
            <a:pPr eaLnBrk="1" hangingPunct="1"/>
            <a:fld id="{8AE90DB5-7683-5C44-9909-E358CF704107}" type="slidenum">
              <a:rPr lang="en-GB" altLang="en-US" sz="1200">
                <a:solidFill>
                  <a:schemeClr val="tx1"/>
                </a:solidFill>
              </a:rPr>
              <a:pPr eaLnBrk="1" hangingPunct="1"/>
              <a:t>9</a:t>
            </a:fld>
            <a:endParaRPr lang="en-GB" altLang="en-US" sz="1200">
              <a:solidFill>
                <a:schemeClr val="tx1"/>
              </a:solidFill>
            </a:endParaRPr>
          </a:p>
        </p:txBody>
      </p:sp>
    </p:spTree>
    <p:extLst>
      <p:ext uri="{BB962C8B-B14F-4D97-AF65-F5344CB8AC3E}">
        <p14:creationId xmlns:p14="http://schemas.microsoft.com/office/powerpoint/2010/main" val="332774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xfrm>
            <a:off x="1143000" y="685800"/>
            <a:ext cx="4572000" cy="3429000"/>
          </a:xfrm>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ＭＳ Ｐゴシック" charset="-128"/>
            </a:endParaRPr>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charset="0"/>
                <a:ea typeface="ＭＳ Ｐゴシック" charset="-128"/>
              </a:defRPr>
            </a:lvl1pPr>
            <a:lvl2pPr marL="742950" indent="-285750" eaLnBrk="0" hangingPunct="0">
              <a:defRPr sz="2400">
                <a:solidFill>
                  <a:srgbClr val="0000FF"/>
                </a:solidFill>
                <a:latin typeface="Arial" charset="0"/>
                <a:ea typeface="ＭＳ Ｐゴシック" charset="-128"/>
              </a:defRPr>
            </a:lvl2pPr>
            <a:lvl3pPr marL="1143000" indent="-228600" eaLnBrk="0" hangingPunct="0">
              <a:defRPr sz="2400">
                <a:solidFill>
                  <a:srgbClr val="0000FF"/>
                </a:solidFill>
                <a:latin typeface="Arial" charset="0"/>
                <a:ea typeface="ＭＳ Ｐゴシック" charset="-128"/>
              </a:defRPr>
            </a:lvl3pPr>
            <a:lvl4pPr marL="1600200" indent="-228600" eaLnBrk="0" hangingPunct="0">
              <a:defRPr sz="2400">
                <a:solidFill>
                  <a:srgbClr val="0000FF"/>
                </a:solidFill>
                <a:latin typeface="Arial" charset="0"/>
                <a:ea typeface="ＭＳ Ｐゴシック" charset="-128"/>
              </a:defRPr>
            </a:lvl4pPr>
            <a:lvl5pPr marL="2057400" indent="-228600" eaLnBrk="0" hangingPunct="0">
              <a:defRPr sz="2400">
                <a:solidFill>
                  <a:srgbClr val="0000FF"/>
                </a:solidFill>
                <a:latin typeface="Arial" charset="0"/>
                <a:ea typeface="ＭＳ Ｐゴシック" charset="-128"/>
              </a:defRPr>
            </a:lvl5pPr>
            <a:lvl6pPr marL="2514600" indent="-228600" eaLnBrk="0" fontAlgn="base" hangingPunct="0">
              <a:spcBef>
                <a:spcPct val="50000"/>
              </a:spcBef>
              <a:spcAft>
                <a:spcPct val="0"/>
              </a:spcAft>
              <a:defRPr sz="2400">
                <a:solidFill>
                  <a:srgbClr val="0000FF"/>
                </a:solidFill>
                <a:latin typeface="Arial" charset="0"/>
                <a:ea typeface="ＭＳ Ｐゴシック" charset="-128"/>
              </a:defRPr>
            </a:lvl6pPr>
            <a:lvl7pPr marL="2971800" indent="-228600" eaLnBrk="0" fontAlgn="base" hangingPunct="0">
              <a:spcBef>
                <a:spcPct val="50000"/>
              </a:spcBef>
              <a:spcAft>
                <a:spcPct val="0"/>
              </a:spcAft>
              <a:defRPr sz="2400">
                <a:solidFill>
                  <a:srgbClr val="0000FF"/>
                </a:solidFill>
                <a:latin typeface="Arial" charset="0"/>
                <a:ea typeface="ＭＳ Ｐゴシック" charset="-128"/>
              </a:defRPr>
            </a:lvl7pPr>
            <a:lvl8pPr marL="3429000" indent="-228600" eaLnBrk="0" fontAlgn="base" hangingPunct="0">
              <a:spcBef>
                <a:spcPct val="50000"/>
              </a:spcBef>
              <a:spcAft>
                <a:spcPct val="0"/>
              </a:spcAft>
              <a:defRPr sz="2400">
                <a:solidFill>
                  <a:srgbClr val="0000FF"/>
                </a:solidFill>
                <a:latin typeface="Arial" charset="0"/>
                <a:ea typeface="ＭＳ Ｐゴシック" charset="-128"/>
              </a:defRPr>
            </a:lvl8pPr>
            <a:lvl9pPr marL="3886200" indent="-228600" eaLnBrk="0" fontAlgn="base" hangingPunct="0">
              <a:spcBef>
                <a:spcPct val="50000"/>
              </a:spcBef>
              <a:spcAft>
                <a:spcPct val="0"/>
              </a:spcAft>
              <a:defRPr sz="2400">
                <a:solidFill>
                  <a:srgbClr val="0000FF"/>
                </a:solidFill>
                <a:latin typeface="Arial" charset="0"/>
                <a:ea typeface="ＭＳ Ｐゴシック" charset="-128"/>
              </a:defRPr>
            </a:lvl9pPr>
          </a:lstStyle>
          <a:p>
            <a:pPr eaLnBrk="1" hangingPunct="1"/>
            <a:fld id="{E69531AB-51B0-E64C-B2F9-9A2213C7000A}" type="slidenum">
              <a:rPr lang="en-GB" altLang="en-US" sz="1200">
                <a:solidFill>
                  <a:schemeClr val="tx1"/>
                </a:solidFill>
              </a:rPr>
              <a:pPr eaLnBrk="1" hangingPunct="1"/>
              <a:t>10</a:t>
            </a:fld>
            <a:endParaRPr lang="en-GB" altLang="en-US" sz="1200">
              <a:solidFill>
                <a:schemeClr val="tx1"/>
              </a:solidFill>
            </a:endParaRPr>
          </a:p>
        </p:txBody>
      </p:sp>
    </p:spTree>
    <p:extLst>
      <p:ext uri="{BB962C8B-B14F-4D97-AF65-F5344CB8AC3E}">
        <p14:creationId xmlns:p14="http://schemas.microsoft.com/office/powerpoint/2010/main" val="3243381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8DC36F2B-1838-7D43-A1F0-2700684F567E}" type="slidenum">
              <a:rPr kumimoji="0" lang="en-US" sz="1300" b="0" i="0" u="none" strike="noStrike" kern="1200" cap="none" spc="0" normalizeH="0" baseline="0" noProof="0" smtClean="0">
                <a:ln>
                  <a:noFill/>
                </a:ln>
                <a:solidFill>
                  <a:srgbClr val="000000"/>
                </a:solidFill>
                <a:effectLst/>
                <a:uLnTx/>
                <a:uFillTx/>
                <a:latin typeface="Times New Roman" charset="0"/>
                <a:ea typeface="ＭＳ Ｐゴシック" charset="0"/>
              </a:rPr>
              <a:pPr marL="0" marR="0" lvl="0" indent="0" algn="r" defTabSz="966788" rtl="0" eaLnBrk="0" fontAlgn="base" latinLnBrk="0" hangingPunct="0">
                <a:lnSpc>
                  <a:spcPct val="100000"/>
                </a:lnSpc>
                <a:spcBef>
                  <a:spcPct val="0"/>
                </a:spcBef>
                <a:spcAft>
                  <a:spcPct val="0"/>
                </a:spcAft>
                <a:buClrTx/>
                <a:buSzTx/>
                <a:buFontTx/>
                <a:buNone/>
                <a:tabLst/>
                <a:defRPr/>
              </a:pPr>
              <a:t>11</a:t>
            </a:fld>
            <a:endParaRPr kumimoji="0" lang="en-US" sz="1300" b="0" i="0" u="none" strike="noStrike" kern="1200" cap="none" spc="0" normalizeH="0" baseline="0" noProof="0" dirty="0">
              <a:ln>
                <a:noFill/>
              </a:ln>
              <a:solidFill>
                <a:srgbClr val="000000"/>
              </a:solidFill>
              <a:effectLst/>
              <a:uLnTx/>
              <a:uFillTx/>
              <a:latin typeface="Times New Roman" charset="0"/>
              <a:ea typeface="ＭＳ Ｐゴシック"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Calibri" panose="020F0502020204030204" pitchFamily="34" charset="0"/>
                <a:ea typeface="+mj-ea"/>
                <a:cs typeface="Calibri" panose="020F0502020204030204" pitchFamily="34" charset="0"/>
              </a:defRPr>
            </a:lvl1pPr>
          </a:lstStyle>
          <a:p>
            <a:r>
              <a:rPr kumimoji="0"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Calibri" panose="020F0502020204030204" pitchFamily="34" charset="0"/>
                <a:cs typeface="Calibri" panose="020F05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grpSp>
        <p:nvGrpSpPr>
          <p:cNvPr id="12" name="Group 11">
            <a:extLst>
              <a:ext uri="{FF2B5EF4-FFF2-40B4-BE49-F238E27FC236}">
                <a16:creationId xmlns:a16="http://schemas.microsoft.com/office/drawing/2014/main" id="{36163AF1-94EB-4840-B7D8-D07EBE9FB546}"/>
              </a:ext>
            </a:extLst>
          </p:cNvPr>
          <p:cNvGrpSpPr/>
          <p:nvPr userDrawn="1"/>
        </p:nvGrpSpPr>
        <p:grpSpPr>
          <a:xfrm>
            <a:off x="514546" y="6356351"/>
            <a:ext cx="8172254" cy="56641"/>
            <a:chOff x="0" y="6208894"/>
            <a:chExt cx="12192000" cy="649106"/>
          </a:xfrm>
        </p:grpSpPr>
        <p:sp>
          <p:nvSpPr>
            <p:cNvPr id="13" name="Rectangle 12">
              <a:extLst>
                <a:ext uri="{FF2B5EF4-FFF2-40B4-BE49-F238E27FC236}">
                  <a16:creationId xmlns:a16="http://schemas.microsoft.com/office/drawing/2014/main" id="{4F6722F6-FE1A-441B-8396-03E219AA1329}"/>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14" name="Straight Connector 13">
              <a:extLst>
                <a:ext uri="{FF2B5EF4-FFF2-40B4-BE49-F238E27FC236}">
                  <a16:creationId xmlns:a16="http://schemas.microsoft.com/office/drawing/2014/main" id="{C3FA7792-F5EB-4876-8189-4B7426762E4A}"/>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6"/>
            <a:ext cx="8229600" cy="919794"/>
          </a:xfrm>
        </p:spPr>
        <p:txBody>
          <a:bodyPr>
            <a:normAutofit/>
          </a:bodyPr>
          <a:lstStyle>
            <a:lvl1pPr>
              <a:defRPr sz="4400">
                <a:latin typeface="Calibri" panose="020F050202020403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idx="1"/>
          </p:nvPr>
        </p:nvSpPr>
        <p:spPr>
          <a:xfrm>
            <a:off x="457200" y="1338607"/>
            <a:ext cx="8229600" cy="5074386"/>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10" name="Picture 9">
            <a:extLst>
              <a:ext uri="{FF2B5EF4-FFF2-40B4-BE49-F238E27FC236}">
                <a16:creationId xmlns:a16="http://schemas.microsoft.com/office/drawing/2014/main" id="{51163D0B-EDFB-4BD1-99AC-BE8A058CF99D}"/>
              </a:ext>
            </a:extLst>
          </p:cNvPr>
          <p:cNvPicPr>
            <a:picLocks noChangeAspect="1"/>
          </p:cNvPicPr>
          <p:nvPr userDrawn="1"/>
        </p:nvPicPr>
        <p:blipFill>
          <a:blip r:embed="rId2"/>
          <a:stretch>
            <a:fillRect/>
          </a:stretch>
        </p:blipFill>
        <p:spPr>
          <a:xfrm>
            <a:off x="457201" y="1085328"/>
            <a:ext cx="8229600" cy="59410"/>
          </a:xfrm>
          <a:prstGeom prst="rect">
            <a:avLst/>
          </a:prstGeom>
        </p:spPr>
      </p:pic>
      <p:sp>
        <p:nvSpPr>
          <p:cNvPr id="12" name="Slide Number Placeholder 11">
            <a:extLst>
              <a:ext uri="{FF2B5EF4-FFF2-40B4-BE49-F238E27FC236}">
                <a16:creationId xmlns:a16="http://schemas.microsoft.com/office/drawing/2014/main" id="{9213B297-8C13-429D-9BC4-595AF7D83987}"/>
              </a:ext>
            </a:extLst>
          </p:cNvPr>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grpSp>
        <p:nvGrpSpPr>
          <p:cNvPr id="7" name="Group 6">
            <a:extLst>
              <a:ext uri="{FF2B5EF4-FFF2-40B4-BE49-F238E27FC236}">
                <a16:creationId xmlns:a16="http://schemas.microsoft.com/office/drawing/2014/main" id="{8DF59FCA-89F2-49D0-8FE5-D9CE71E31474}"/>
              </a:ext>
            </a:extLst>
          </p:cNvPr>
          <p:cNvGrpSpPr/>
          <p:nvPr userDrawn="1"/>
        </p:nvGrpSpPr>
        <p:grpSpPr>
          <a:xfrm>
            <a:off x="0" y="6333744"/>
            <a:ext cx="9144000" cy="79248"/>
            <a:chOff x="0" y="6208894"/>
            <a:chExt cx="12192000" cy="649106"/>
          </a:xfrm>
        </p:grpSpPr>
        <p:sp>
          <p:nvSpPr>
            <p:cNvPr id="8" name="Rectangle 7">
              <a:extLst>
                <a:ext uri="{FF2B5EF4-FFF2-40B4-BE49-F238E27FC236}">
                  <a16:creationId xmlns:a16="http://schemas.microsoft.com/office/drawing/2014/main" id="{7B38CC86-CD28-49EC-B867-3F591274FE3C}"/>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9" name="Straight Connector 8">
              <a:extLst>
                <a:ext uri="{FF2B5EF4-FFF2-40B4-BE49-F238E27FC236}">
                  <a16:creationId xmlns:a16="http://schemas.microsoft.com/office/drawing/2014/main" id="{A4C5D789-3765-43B6-8209-7B0952A0531F}"/>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dirty="0"/>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grpSp>
        <p:nvGrpSpPr>
          <p:cNvPr id="8" name="Group 7">
            <a:extLst>
              <a:ext uri="{FF2B5EF4-FFF2-40B4-BE49-F238E27FC236}">
                <a16:creationId xmlns:a16="http://schemas.microsoft.com/office/drawing/2014/main" id="{00CD8C50-4392-435B-989C-E1213B39C66E}"/>
              </a:ext>
            </a:extLst>
          </p:cNvPr>
          <p:cNvGrpSpPr/>
          <p:nvPr userDrawn="1"/>
        </p:nvGrpSpPr>
        <p:grpSpPr>
          <a:xfrm>
            <a:off x="0" y="6333744"/>
            <a:ext cx="9144000" cy="79248"/>
            <a:chOff x="0" y="6208894"/>
            <a:chExt cx="12192000" cy="649106"/>
          </a:xfrm>
        </p:grpSpPr>
        <p:sp>
          <p:nvSpPr>
            <p:cNvPr id="9" name="Rectangle 8">
              <a:extLst>
                <a:ext uri="{FF2B5EF4-FFF2-40B4-BE49-F238E27FC236}">
                  <a16:creationId xmlns:a16="http://schemas.microsoft.com/office/drawing/2014/main" id="{92C28FF5-1003-4D1D-8866-C942BA157CF5}"/>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10" name="Straight Connector 9">
              <a:extLst>
                <a:ext uri="{FF2B5EF4-FFF2-40B4-BE49-F238E27FC236}">
                  <a16:creationId xmlns:a16="http://schemas.microsoft.com/office/drawing/2014/main" id="{97B70744-8ADF-48B4-8BC2-89EF26F5E919}"/>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grpSp>
        <p:nvGrpSpPr>
          <p:cNvPr id="10" name="Group 9">
            <a:extLst>
              <a:ext uri="{FF2B5EF4-FFF2-40B4-BE49-F238E27FC236}">
                <a16:creationId xmlns:a16="http://schemas.microsoft.com/office/drawing/2014/main" id="{BDDCF5C8-FEF9-46C7-80D1-B977357B2707}"/>
              </a:ext>
            </a:extLst>
          </p:cNvPr>
          <p:cNvGrpSpPr/>
          <p:nvPr userDrawn="1"/>
        </p:nvGrpSpPr>
        <p:grpSpPr>
          <a:xfrm>
            <a:off x="0" y="6333744"/>
            <a:ext cx="9144000" cy="79248"/>
            <a:chOff x="0" y="6208894"/>
            <a:chExt cx="12192000" cy="649106"/>
          </a:xfrm>
        </p:grpSpPr>
        <p:sp>
          <p:nvSpPr>
            <p:cNvPr id="11" name="Rectangle 10">
              <a:extLst>
                <a:ext uri="{FF2B5EF4-FFF2-40B4-BE49-F238E27FC236}">
                  <a16:creationId xmlns:a16="http://schemas.microsoft.com/office/drawing/2014/main" id="{68C1494F-EEE4-440B-8B0A-CA58839775B6}"/>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12" name="Straight Connector 11">
              <a:extLst>
                <a:ext uri="{FF2B5EF4-FFF2-40B4-BE49-F238E27FC236}">
                  <a16:creationId xmlns:a16="http://schemas.microsoft.com/office/drawing/2014/main" id="{7DF800C3-91CB-46BE-8567-7FFEF318BC7C}"/>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grpSp>
        <p:nvGrpSpPr>
          <p:cNvPr id="6" name="Group 5">
            <a:extLst>
              <a:ext uri="{FF2B5EF4-FFF2-40B4-BE49-F238E27FC236}">
                <a16:creationId xmlns:a16="http://schemas.microsoft.com/office/drawing/2014/main" id="{A83D8883-3D34-401F-BB75-8F1CE9D31B62}"/>
              </a:ext>
            </a:extLst>
          </p:cNvPr>
          <p:cNvGrpSpPr/>
          <p:nvPr userDrawn="1"/>
        </p:nvGrpSpPr>
        <p:grpSpPr>
          <a:xfrm>
            <a:off x="0" y="6333744"/>
            <a:ext cx="9144000" cy="79248"/>
            <a:chOff x="0" y="6208894"/>
            <a:chExt cx="12192000" cy="649106"/>
          </a:xfrm>
        </p:grpSpPr>
        <p:sp>
          <p:nvSpPr>
            <p:cNvPr id="7" name="Rectangle 6">
              <a:extLst>
                <a:ext uri="{FF2B5EF4-FFF2-40B4-BE49-F238E27FC236}">
                  <a16:creationId xmlns:a16="http://schemas.microsoft.com/office/drawing/2014/main" id="{A3D8B23E-8B30-4387-95EB-3FF1326625F4}"/>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497EEA32-7E84-4EC2-9F45-76126590CB38}"/>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grpSp>
        <p:nvGrpSpPr>
          <p:cNvPr id="5" name="Group 4">
            <a:extLst>
              <a:ext uri="{FF2B5EF4-FFF2-40B4-BE49-F238E27FC236}">
                <a16:creationId xmlns:a16="http://schemas.microsoft.com/office/drawing/2014/main" id="{ABD7C251-91F0-4FBA-8412-0066F416FB43}"/>
              </a:ext>
            </a:extLst>
          </p:cNvPr>
          <p:cNvGrpSpPr/>
          <p:nvPr userDrawn="1"/>
        </p:nvGrpSpPr>
        <p:grpSpPr>
          <a:xfrm>
            <a:off x="0" y="6333744"/>
            <a:ext cx="9144000" cy="79248"/>
            <a:chOff x="0" y="6208894"/>
            <a:chExt cx="12192000" cy="649106"/>
          </a:xfrm>
        </p:grpSpPr>
        <p:sp>
          <p:nvSpPr>
            <p:cNvPr id="6" name="Rectangle 5">
              <a:extLst>
                <a:ext uri="{FF2B5EF4-FFF2-40B4-BE49-F238E27FC236}">
                  <a16:creationId xmlns:a16="http://schemas.microsoft.com/office/drawing/2014/main" id="{A3DFA17E-504A-4F4E-9108-CE8D723AC030}"/>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a:extLst>
                <a:ext uri="{FF2B5EF4-FFF2-40B4-BE49-F238E27FC236}">
                  <a16:creationId xmlns:a16="http://schemas.microsoft.com/office/drawing/2014/main" id="{30C16F17-1FEB-4155-90DC-D431082EAB13}"/>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endParaRPr lang="en-US" dirty="0"/>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5.gif"/><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6245-0EF4-43D8-991C-284A8E9FE2C8}"/>
              </a:ext>
            </a:extLst>
          </p:cNvPr>
          <p:cNvSpPr>
            <a:spLocks noGrp="1"/>
          </p:cNvSpPr>
          <p:nvPr>
            <p:ph type="ctrTitle"/>
          </p:nvPr>
        </p:nvSpPr>
        <p:spPr>
          <a:xfrm>
            <a:off x="533400" y="1371600"/>
            <a:ext cx="7851648" cy="1625600"/>
          </a:xfrm>
        </p:spPr>
        <p:txBody>
          <a:bodyPr>
            <a:normAutofit/>
          </a:bodyPr>
          <a:lstStyle/>
          <a:p>
            <a:pPr algn="ctr"/>
            <a:r>
              <a:rPr lang="en-US" sz="4000" dirty="0"/>
              <a:t>Lecture 7 – Link Layer and Enterprise Switching</a:t>
            </a:r>
          </a:p>
        </p:txBody>
      </p:sp>
      <p:sp>
        <p:nvSpPr>
          <p:cNvPr id="3" name="Subtitle 2">
            <a:extLst>
              <a:ext uri="{FF2B5EF4-FFF2-40B4-BE49-F238E27FC236}">
                <a16:creationId xmlns:a16="http://schemas.microsoft.com/office/drawing/2014/main" id="{9CDC2517-C6CC-43A4-91F2-1DE365FB79B5}"/>
              </a:ext>
            </a:extLst>
          </p:cNvPr>
          <p:cNvSpPr>
            <a:spLocks noGrp="1"/>
          </p:cNvSpPr>
          <p:nvPr>
            <p:ph type="subTitle" idx="1"/>
          </p:nvPr>
        </p:nvSpPr>
        <p:spPr>
          <a:xfrm>
            <a:off x="533400" y="3877056"/>
            <a:ext cx="7854696" cy="1104080"/>
          </a:xfrm>
        </p:spPr>
        <p:txBody>
          <a:bodyPr>
            <a:normAutofit/>
          </a:bodyPr>
          <a:lstStyle/>
          <a:p>
            <a:pPr algn="ctr"/>
            <a:r>
              <a:rPr lang="en-US" sz="3000" dirty="0"/>
              <a:t>COMP1002 (Cybersecurity  and Networks)</a:t>
            </a:r>
          </a:p>
        </p:txBody>
      </p:sp>
    </p:spTree>
    <p:extLst>
      <p:ext uri="{BB962C8B-B14F-4D97-AF65-F5344CB8AC3E}">
        <p14:creationId xmlns:p14="http://schemas.microsoft.com/office/powerpoint/2010/main" val="72573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GB" altLang="en-US">
                <a:ea typeface="ＭＳ Ｐゴシック" charset="-128"/>
              </a:rPr>
              <a:t>MAC operation – CA or CD</a:t>
            </a:r>
          </a:p>
        </p:txBody>
      </p:sp>
      <p:sp>
        <p:nvSpPr>
          <p:cNvPr id="26626" name="Content Placeholder 2"/>
          <p:cNvSpPr>
            <a:spLocks noGrp="1"/>
          </p:cNvSpPr>
          <p:nvPr>
            <p:ph idx="1"/>
          </p:nvPr>
        </p:nvSpPr>
        <p:spPr/>
        <p:txBody>
          <a:bodyPr/>
          <a:lstStyle/>
          <a:p>
            <a:pPr marL="257175" lvl="1" indent="-257175">
              <a:buFontTx/>
              <a:buChar char="•"/>
            </a:pPr>
            <a:r>
              <a:rPr lang="en-GB" altLang="en-US" dirty="0">
                <a:ea typeface="ＭＳ Ｐゴシック" charset="-128"/>
              </a:rPr>
              <a:t>Monitor media for data signal presence</a:t>
            </a:r>
          </a:p>
          <a:p>
            <a:r>
              <a:rPr lang="en-GB" altLang="en-US" dirty="0">
                <a:ea typeface="ＭＳ Ｐゴシック" charset="-128"/>
              </a:rPr>
              <a:t>CSMA/Collision Detection </a:t>
            </a:r>
          </a:p>
          <a:p>
            <a:pPr marL="531495" lvl="2" indent="-257175"/>
            <a:r>
              <a:rPr lang="en-GB" altLang="en-US" dirty="0">
                <a:ea typeface="ＭＳ Ｐゴシック" charset="-128"/>
              </a:rPr>
              <a:t>If no data signal - media is free, transmit data. </a:t>
            </a:r>
          </a:p>
          <a:p>
            <a:pPr marL="531495" lvl="2" indent="-257175"/>
            <a:r>
              <a:rPr lang="en-GB" altLang="en-US" dirty="0">
                <a:ea typeface="ＭＳ Ｐゴシック" charset="-128"/>
              </a:rPr>
              <a:t>If data signal – media busy, try later</a:t>
            </a:r>
          </a:p>
          <a:p>
            <a:pPr marL="531495" lvl="2" indent="-257175"/>
            <a:r>
              <a:rPr lang="en-GB" altLang="en-US" dirty="0">
                <a:ea typeface="ＭＳ Ｐゴシック" charset="-128"/>
              </a:rPr>
              <a:t>Ethernet</a:t>
            </a:r>
          </a:p>
          <a:p>
            <a:r>
              <a:rPr lang="en-GB" altLang="en-US" dirty="0">
                <a:ea typeface="ＭＳ Ｐゴシック" charset="-128"/>
              </a:rPr>
              <a:t>CSMA/Collision Avoidance </a:t>
            </a:r>
          </a:p>
          <a:p>
            <a:pPr marL="531495" lvl="2" indent="-257175"/>
            <a:r>
              <a:rPr lang="en-GB" altLang="en-US" dirty="0">
                <a:ea typeface="ＭＳ Ｐゴシック" charset="-128"/>
              </a:rPr>
              <a:t>If no data signal - media is free, transmit notification across the media of its intent to use it, then send data. </a:t>
            </a:r>
          </a:p>
          <a:p>
            <a:pPr marL="531495" lvl="2" indent="-257175"/>
            <a:r>
              <a:rPr lang="en-GB" altLang="en-US" dirty="0">
                <a:ea typeface="ＭＳ Ｐゴシック" charset="-128"/>
              </a:rPr>
              <a:t>802.11 wireless</a:t>
            </a:r>
          </a:p>
        </p:txBody>
      </p:sp>
      <p:sp>
        <p:nvSpPr>
          <p:cNvPr id="2" name="Slide Number Placeholder 1">
            <a:extLst>
              <a:ext uri="{FF2B5EF4-FFF2-40B4-BE49-F238E27FC236}">
                <a16:creationId xmlns:a16="http://schemas.microsoft.com/office/drawing/2014/main" id="{43C9DA0C-DB7F-164A-9AFC-0DD4F94408C0}"/>
              </a:ext>
            </a:extLst>
          </p:cNvPr>
          <p:cNvSpPr>
            <a:spLocks noGrp="1"/>
          </p:cNvSpPr>
          <p:nvPr>
            <p:ph type="sldNum" sz="quarter" idx="12"/>
          </p:nvPr>
        </p:nvSpPr>
        <p:spPr/>
        <p:txBody>
          <a:bodyPr/>
          <a:lstStyle/>
          <a:p>
            <a:fld id="{A5E4AF5E-8FEA-F440-A207-FEDE7CAC28DB}" type="slidenum">
              <a:rPr lang="en-GB" smtClean="0"/>
              <a:t>10</a:t>
            </a:fld>
            <a:endParaRPr lang="en-GB"/>
          </a:p>
        </p:txBody>
      </p:sp>
    </p:spTree>
    <p:extLst>
      <p:ext uri="{BB962C8B-B14F-4D97-AF65-F5344CB8AC3E}">
        <p14:creationId xmlns:p14="http://schemas.microsoft.com/office/powerpoint/2010/main" val="33910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a:defRPr/>
            </a:pPr>
            <a:r>
              <a:rPr lang="en-US" sz="4000" dirty="0">
                <a:latin typeface="Gill Sans MT" charset="0"/>
                <a:cs typeface="+mj-cs"/>
              </a:rPr>
              <a:t>MAC</a:t>
            </a:r>
            <a:r>
              <a:rPr lang="en-US" dirty="0">
                <a:latin typeface="Gill Sans MT" charset="0"/>
                <a:cs typeface="+mj-cs"/>
              </a:rPr>
              <a:t> addresses and </a:t>
            </a:r>
            <a:r>
              <a:rPr lang="en-US" sz="4000" dirty="0">
                <a:latin typeface="Gill Sans MT" charset="0"/>
                <a:cs typeface="+mj-cs"/>
              </a:rPr>
              <a:t>ARP</a:t>
            </a:r>
          </a:p>
        </p:txBody>
      </p:sp>
      <p:sp>
        <p:nvSpPr>
          <p:cNvPr id="39941" name="Rectangle 3"/>
          <p:cNvSpPr>
            <a:spLocks noGrp="1" noChangeArrowheads="1"/>
          </p:cNvSpPr>
          <p:nvPr>
            <p:ph type="body" idx="1"/>
          </p:nvPr>
        </p:nvSpPr>
        <p:spPr>
          <a:xfrm>
            <a:off x="533400" y="1600200"/>
            <a:ext cx="8247063" cy="4648200"/>
          </a:xfrm>
        </p:spPr>
        <p:txBody>
          <a:bodyPr/>
          <a:lstStyle/>
          <a:p>
            <a:pPr>
              <a:defRPr/>
            </a:pPr>
            <a:r>
              <a:rPr lang="en-US" dirty="0">
                <a:latin typeface="Gill Sans MT" charset="0"/>
                <a:cs typeface="+mn-cs"/>
              </a:rPr>
              <a:t>32-bit IP address: </a:t>
            </a:r>
          </a:p>
          <a:p>
            <a:pPr lvl="1">
              <a:defRPr/>
            </a:pPr>
            <a:r>
              <a:rPr lang="en-US" i="1" dirty="0">
                <a:latin typeface="Gill Sans MT" charset="0"/>
              </a:rPr>
              <a:t>network-layer</a:t>
            </a:r>
            <a:r>
              <a:rPr lang="en-US" dirty="0">
                <a:latin typeface="Gill Sans MT" charset="0"/>
              </a:rPr>
              <a:t> address for interface</a:t>
            </a:r>
          </a:p>
          <a:p>
            <a:pPr lvl="1">
              <a:defRPr/>
            </a:pPr>
            <a:r>
              <a:rPr lang="en-US" dirty="0">
                <a:latin typeface="Gill Sans MT" charset="0"/>
              </a:rPr>
              <a:t>used for layer 3 (network layer) forwarding</a:t>
            </a:r>
          </a:p>
          <a:p>
            <a:pPr>
              <a:defRPr/>
            </a:pPr>
            <a:r>
              <a:rPr lang="en-US" dirty="0">
                <a:latin typeface="Gill Sans MT" charset="0"/>
                <a:cs typeface="+mn-cs"/>
              </a:rPr>
              <a:t>MAC (or LAN or physical or Ethernet) address:</a:t>
            </a:r>
            <a:r>
              <a:rPr lang="en-US" dirty="0">
                <a:solidFill>
                  <a:srgbClr val="FF0000"/>
                </a:solidFill>
                <a:latin typeface="Gill Sans MT" charset="0"/>
                <a:cs typeface="+mn-cs"/>
              </a:rPr>
              <a:t> </a:t>
            </a:r>
          </a:p>
          <a:p>
            <a:pPr lvl="1">
              <a:defRPr/>
            </a:pPr>
            <a:r>
              <a:rPr lang="en-US" dirty="0">
                <a:latin typeface="Gill Sans MT" charset="0"/>
              </a:rPr>
              <a:t>function:</a:t>
            </a:r>
            <a:r>
              <a:rPr lang="en-US" dirty="0">
                <a:solidFill>
                  <a:schemeClr val="accent2"/>
                </a:solidFill>
                <a:latin typeface="Gill Sans MT" charset="0"/>
              </a:rPr>
              <a:t> </a:t>
            </a:r>
            <a:r>
              <a:rPr lang="en-US" i="1" dirty="0">
                <a:solidFill>
                  <a:srgbClr val="CC0000"/>
                </a:solidFill>
                <a:latin typeface="Gill Sans MT" charset="0"/>
              </a:rPr>
              <a:t>used ‘locally” to get frame from one interface to another physically-connected interface </a:t>
            </a:r>
          </a:p>
          <a:p>
            <a:pPr lvl="1">
              <a:defRPr/>
            </a:pPr>
            <a:r>
              <a:rPr lang="en-US" dirty="0">
                <a:latin typeface="Gill Sans MT" charset="0"/>
              </a:rPr>
              <a:t>48 bit MAC address (for most LANs) burned in NIC ROM</a:t>
            </a:r>
          </a:p>
          <a:p>
            <a:pPr lvl="1">
              <a:lnSpc>
                <a:spcPct val="90000"/>
              </a:lnSpc>
              <a:defRPr/>
            </a:pPr>
            <a:r>
              <a:rPr lang="en-US" dirty="0">
                <a:latin typeface="Gill Sans MT" charset="0"/>
              </a:rPr>
              <a:t>e.g.: 1A-2F-BB-76-09-AD</a:t>
            </a:r>
          </a:p>
          <a:p>
            <a:pPr lvl="1">
              <a:lnSpc>
                <a:spcPct val="90000"/>
              </a:lnSpc>
              <a:defRPr/>
            </a:pPr>
            <a:endParaRPr lang="en-US" dirty="0">
              <a:latin typeface="Gill Sans MT" charset="0"/>
            </a:endParaRPr>
          </a:p>
        </p:txBody>
      </p:sp>
      <p:sp>
        <p:nvSpPr>
          <p:cNvPr id="39943" name="Text Box 6"/>
          <p:cNvSpPr txBox="1">
            <a:spLocks noChangeArrowheads="1"/>
          </p:cNvSpPr>
          <p:nvPr/>
        </p:nvSpPr>
        <p:spPr bwMode="auto">
          <a:xfrm>
            <a:off x="854476" y="5027770"/>
            <a:ext cx="365997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99"/>
                </a:solidFill>
                <a:effectLst/>
                <a:uLnTx/>
                <a:uFillTx/>
                <a:latin typeface="Arial" charset="0"/>
                <a:ea typeface="ＭＳ Ｐゴシック" charset="0"/>
                <a:cs typeface="+mn-cs"/>
              </a:rPr>
              <a:t>hexadecimal (base 16) notation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99"/>
                </a:solidFill>
                <a:effectLst/>
                <a:uLnTx/>
                <a:uFillTx/>
                <a:latin typeface="Arial" charset="0"/>
                <a:ea typeface="ＭＳ Ｐゴシック" charset="0"/>
                <a:cs typeface="+mn-cs"/>
              </a:rPr>
              <a:t>(each </a:t>
            </a:r>
            <a:r>
              <a:rPr kumimoji="0" lang="ja-JP" altLang="en-US" sz="1800" b="0" i="0" u="none" strike="noStrike" kern="1200" cap="none" spc="0" normalizeH="0" baseline="0" noProof="0" dirty="0">
                <a:ln>
                  <a:noFill/>
                </a:ln>
                <a:solidFill>
                  <a:srgbClr val="000099"/>
                </a:solidFill>
                <a:effectLst/>
                <a:uLnTx/>
                <a:uFillTx/>
                <a:latin typeface="Arial" charset="0"/>
                <a:ea typeface="ＭＳ Ｐゴシック" charset="0"/>
                <a:cs typeface="+mn-cs"/>
              </a:rPr>
              <a:t>“</a:t>
            </a:r>
            <a:r>
              <a:rPr kumimoji="0" lang="en-US" sz="1800" b="0" i="0" u="none" strike="noStrike" kern="1200" cap="none" spc="0" normalizeH="0" baseline="0" noProof="0" dirty="0">
                <a:ln>
                  <a:noFill/>
                </a:ln>
                <a:solidFill>
                  <a:srgbClr val="000099"/>
                </a:solidFill>
                <a:effectLst/>
                <a:uLnTx/>
                <a:uFillTx/>
                <a:latin typeface="Arial" charset="0"/>
                <a:ea typeface="ＭＳ Ｐゴシック" charset="0"/>
                <a:cs typeface="+mn-cs"/>
              </a:rPr>
              <a:t>numeral</a:t>
            </a:r>
            <a:r>
              <a:rPr kumimoji="0" lang="ja-JP" altLang="en-US" sz="1800" b="0" i="0" u="none" strike="noStrike" kern="1200" cap="none" spc="0" normalizeH="0" baseline="0" noProof="0" dirty="0">
                <a:ln>
                  <a:noFill/>
                </a:ln>
                <a:solidFill>
                  <a:srgbClr val="000099"/>
                </a:solidFill>
                <a:effectLst/>
                <a:uLnTx/>
                <a:uFillTx/>
                <a:latin typeface="Arial" charset="0"/>
                <a:ea typeface="ＭＳ Ｐゴシック" charset="0"/>
                <a:cs typeface="+mn-cs"/>
              </a:rPr>
              <a:t>”</a:t>
            </a:r>
            <a:r>
              <a:rPr kumimoji="0" lang="en-US" sz="1800" b="0" i="0" u="none" strike="noStrike" kern="1200" cap="none" spc="0" normalizeH="0" baseline="0" noProof="0" dirty="0">
                <a:ln>
                  <a:noFill/>
                </a:ln>
                <a:solidFill>
                  <a:srgbClr val="000099"/>
                </a:solidFill>
                <a:effectLst/>
                <a:uLnTx/>
                <a:uFillTx/>
                <a:latin typeface="Arial" charset="0"/>
                <a:ea typeface="ＭＳ Ｐゴシック" charset="0"/>
                <a:cs typeface="+mn-cs"/>
              </a:rPr>
              <a:t> represents 4 bits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i="0" dirty="0">
                <a:solidFill>
                  <a:srgbClr val="000099"/>
                </a:solidFill>
                <a:latin typeface="Arial" charset="0"/>
              </a:rPr>
              <a:t>e.g. A – 1010; B – 1011; F - 1111</a:t>
            </a:r>
            <a:r>
              <a:rPr kumimoji="0" lang="en-US" sz="1800" b="0" i="0" u="none" strike="noStrike" kern="1200" cap="none" spc="0" normalizeH="0" baseline="0" noProof="0" dirty="0">
                <a:ln>
                  <a:noFill/>
                </a:ln>
                <a:solidFill>
                  <a:srgbClr val="000099"/>
                </a:solidFill>
                <a:effectLst/>
                <a:uLnTx/>
                <a:uFillTx/>
                <a:latin typeface="Arial" charset="0"/>
                <a:ea typeface="ＭＳ Ｐゴシック" charset="0"/>
                <a:cs typeface="+mn-cs"/>
              </a:rPr>
              <a:t>)</a:t>
            </a:r>
          </a:p>
        </p:txBody>
      </p:sp>
      <p:sp>
        <p:nvSpPr>
          <p:cNvPr id="2" name="TextBox 1">
            <a:extLst>
              <a:ext uri="{FF2B5EF4-FFF2-40B4-BE49-F238E27FC236}">
                <a16:creationId xmlns:a16="http://schemas.microsoft.com/office/drawing/2014/main" id="{622F769E-299B-44E0-B950-DE13EC6E392B}"/>
              </a:ext>
            </a:extLst>
          </p:cNvPr>
          <p:cNvSpPr txBox="1"/>
          <p:nvPr/>
        </p:nvSpPr>
        <p:spPr>
          <a:xfrm>
            <a:off x="5054600" y="5138480"/>
            <a:ext cx="3251200" cy="830997"/>
          </a:xfrm>
          <a:prstGeom prst="rect">
            <a:avLst/>
          </a:prstGeom>
          <a:solidFill>
            <a:srgbClr val="FFFFCC"/>
          </a:solidFill>
        </p:spPr>
        <p:txBody>
          <a:bodyPr wrap="square" rtlCol="0">
            <a:spAutoFit/>
          </a:bodyPr>
          <a:lstStyle/>
          <a:p>
            <a:r>
              <a:rPr lang="en-US" sz="2400" dirty="0"/>
              <a:t>MAC address: </a:t>
            </a:r>
            <a:r>
              <a:rPr lang="en-US" sz="2400" dirty="0">
                <a:solidFill>
                  <a:srgbClr val="C00000"/>
                </a:solidFill>
              </a:rPr>
              <a:t>hardwired</a:t>
            </a:r>
          </a:p>
          <a:p>
            <a:r>
              <a:rPr lang="en-US" sz="2400" dirty="0"/>
              <a:t>IP address: </a:t>
            </a:r>
            <a:r>
              <a:rPr lang="en-US" sz="2400" dirty="0">
                <a:solidFill>
                  <a:srgbClr val="C00000"/>
                </a:solidFill>
              </a:rPr>
              <a:t>allocated</a:t>
            </a:r>
          </a:p>
        </p:txBody>
      </p:sp>
      <p:sp>
        <p:nvSpPr>
          <p:cNvPr id="3" name="Slide Number Placeholder 2">
            <a:extLst>
              <a:ext uri="{FF2B5EF4-FFF2-40B4-BE49-F238E27FC236}">
                <a16:creationId xmlns:a16="http://schemas.microsoft.com/office/drawing/2014/main" id="{64EBFE55-80F3-45F6-ACED-65DE47F7F34F}"/>
              </a:ext>
            </a:extLst>
          </p:cNvPr>
          <p:cNvSpPr>
            <a:spLocks noGrp="1"/>
          </p:cNvSpPr>
          <p:nvPr>
            <p:ph type="sldNum" sz="quarter" idx="12"/>
          </p:nvPr>
        </p:nvSpPr>
        <p:spPr/>
        <p:txBody>
          <a:bodyPr/>
          <a:lstStyle/>
          <a:p>
            <a:pPr>
              <a:defRPr/>
            </a:pPr>
            <a:fld id="{D0626857-DD43-9D46-91D4-DEBFBA1258D1}" type="slidenum">
              <a:rPr lang="en-US" smtClean="0"/>
              <a:pPr>
                <a:defRPr/>
              </a:pPr>
              <a:t>11</a:t>
            </a:fld>
            <a:endParaRPr lang="en-US" dirty="0"/>
          </a:p>
        </p:txBody>
      </p:sp>
    </p:spTree>
    <p:extLst>
      <p:ext uri="{BB962C8B-B14F-4D97-AF65-F5344CB8AC3E}">
        <p14:creationId xmlns:p14="http://schemas.microsoft.com/office/powerpoint/2010/main" val="96474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533400" y="135660"/>
            <a:ext cx="7772400" cy="866052"/>
          </a:xfrm>
        </p:spPr>
        <p:txBody>
          <a:bodyPr/>
          <a:lstStyle/>
          <a:p>
            <a:pPr>
              <a:defRPr/>
            </a:pPr>
            <a:r>
              <a:rPr lang="en-US" dirty="0">
                <a:latin typeface="Gill Sans MT" charset="0"/>
                <a:cs typeface="+mj-cs"/>
              </a:rPr>
              <a:t>LAN addresses and ARP</a:t>
            </a:r>
          </a:p>
        </p:txBody>
      </p:sp>
      <p:sp>
        <p:nvSpPr>
          <p:cNvPr id="40965" name="Text Box 4"/>
          <p:cNvSpPr txBox="1">
            <a:spLocks noChangeArrowheads="1"/>
          </p:cNvSpPr>
          <p:nvPr/>
        </p:nvSpPr>
        <p:spPr bwMode="auto">
          <a:xfrm>
            <a:off x="585788" y="1309688"/>
            <a:ext cx="6899275"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Gill Sans MT" charset="0"/>
                <a:ea typeface="ＭＳ Ｐゴシック" charset="0"/>
                <a:cs typeface="+mn-cs"/>
              </a:rPr>
              <a:t>each adapter on LAN has unique </a:t>
            </a:r>
            <a:r>
              <a:rPr kumimoji="0" lang="en-US" sz="2800" b="0" i="1" u="none" strike="noStrike" kern="1200" cap="none" spc="0" normalizeH="0" baseline="0" noProof="0" dirty="0">
                <a:ln>
                  <a:noFill/>
                </a:ln>
                <a:solidFill>
                  <a:srgbClr val="CC0000"/>
                </a:solidFill>
                <a:effectLst/>
                <a:uLnTx/>
                <a:uFillTx/>
                <a:latin typeface="Gill Sans MT" charset="0"/>
                <a:ea typeface="ＭＳ Ｐゴシック" charset="0"/>
                <a:cs typeface="+mn-cs"/>
              </a:rPr>
              <a:t>LAN</a:t>
            </a:r>
            <a:r>
              <a:rPr kumimoji="0" lang="en-US" sz="2800" b="0" i="0" u="none" strike="noStrike" kern="1200" cap="none" spc="0" normalizeH="0" baseline="0" noProof="0" dirty="0">
                <a:ln>
                  <a:noFill/>
                </a:ln>
                <a:solidFill>
                  <a:srgbClr val="000000"/>
                </a:solidFill>
                <a:effectLst/>
                <a:uLnTx/>
                <a:uFillTx/>
                <a:latin typeface="Gill Sans MT" charset="0"/>
                <a:ea typeface="ＭＳ Ｐゴシック" charset="0"/>
                <a:cs typeface="+mn-cs"/>
              </a:rPr>
              <a:t> address</a:t>
            </a:r>
          </a:p>
        </p:txBody>
      </p:sp>
      <p:sp>
        <p:nvSpPr>
          <p:cNvPr id="40966" name="Text Box 18"/>
          <p:cNvSpPr txBox="1">
            <a:spLocks noChangeArrowheads="1"/>
          </p:cNvSpPr>
          <p:nvPr/>
        </p:nvSpPr>
        <p:spPr bwMode="auto">
          <a:xfrm>
            <a:off x="6918325" y="3890963"/>
            <a:ext cx="958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adapter</a:t>
            </a:r>
          </a:p>
        </p:txBody>
      </p:sp>
      <p:sp>
        <p:nvSpPr>
          <p:cNvPr id="123910" name="Freeform 8"/>
          <p:cNvSpPr>
            <a:spLocks/>
          </p:cNvSpPr>
          <p:nvPr/>
        </p:nvSpPr>
        <p:spPr bwMode="auto">
          <a:xfrm>
            <a:off x="2152650" y="3262313"/>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40968" name="Line 19"/>
          <p:cNvSpPr>
            <a:spLocks noChangeShapeType="1"/>
          </p:cNvSpPr>
          <p:nvPr/>
        </p:nvSpPr>
        <p:spPr bwMode="auto">
          <a:xfrm>
            <a:off x="1300163" y="3940175"/>
            <a:ext cx="9017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969" name="Line 20"/>
          <p:cNvSpPr>
            <a:spLocks noChangeShapeType="1"/>
          </p:cNvSpPr>
          <p:nvPr/>
        </p:nvSpPr>
        <p:spPr bwMode="auto">
          <a:xfrm>
            <a:off x="3309938" y="2808288"/>
            <a:ext cx="0" cy="655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970" name="Line 21"/>
          <p:cNvSpPr>
            <a:spLocks noChangeShapeType="1"/>
          </p:cNvSpPr>
          <p:nvPr/>
        </p:nvSpPr>
        <p:spPr bwMode="auto">
          <a:xfrm flipH="1">
            <a:off x="4173538" y="4108450"/>
            <a:ext cx="7969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971" name="Line 22"/>
          <p:cNvSpPr>
            <a:spLocks noChangeShapeType="1"/>
          </p:cNvSpPr>
          <p:nvPr/>
        </p:nvSpPr>
        <p:spPr bwMode="auto">
          <a:xfrm flipV="1">
            <a:off x="3271838" y="5113338"/>
            <a:ext cx="0" cy="438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972" name="Text Box 24"/>
          <p:cNvSpPr txBox="1">
            <a:spLocks noChangeArrowheads="1"/>
          </p:cNvSpPr>
          <p:nvPr/>
        </p:nvSpPr>
        <p:spPr bwMode="auto">
          <a:xfrm>
            <a:off x="3630613" y="2513013"/>
            <a:ext cx="1781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1A-2F-BB-76-09-AD</a:t>
            </a:r>
          </a:p>
        </p:txBody>
      </p:sp>
      <p:sp>
        <p:nvSpPr>
          <p:cNvPr id="40973" name="Line 25"/>
          <p:cNvSpPr>
            <a:spLocks noChangeShapeType="1"/>
          </p:cNvSpPr>
          <p:nvPr/>
        </p:nvSpPr>
        <p:spPr bwMode="auto">
          <a:xfrm flipH="1" flipV="1">
            <a:off x="3449638" y="2652713"/>
            <a:ext cx="257175" cy="1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974" name="Line 26"/>
          <p:cNvSpPr>
            <a:spLocks noChangeShapeType="1"/>
          </p:cNvSpPr>
          <p:nvPr/>
        </p:nvSpPr>
        <p:spPr bwMode="auto">
          <a:xfrm flipV="1">
            <a:off x="4999038" y="4289425"/>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975" name="Text Box 27"/>
          <p:cNvSpPr txBox="1">
            <a:spLocks noChangeArrowheads="1"/>
          </p:cNvSpPr>
          <p:nvPr/>
        </p:nvSpPr>
        <p:spPr bwMode="auto">
          <a:xfrm>
            <a:off x="4479925" y="4662488"/>
            <a:ext cx="17399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40976" name="Line 28"/>
          <p:cNvSpPr>
            <a:spLocks noChangeShapeType="1"/>
          </p:cNvSpPr>
          <p:nvPr/>
        </p:nvSpPr>
        <p:spPr bwMode="auto">
          <a:xfrm flipH="1">
            <a:off x="3375025" y="5667375"/>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977" name="Text Box 29"/>
          <p:cNvSpPr txBox="1">
            <a:spLocks noChangeArrowheads="1"/>
          </p:cNvSpPr>
          <p:nvPr/>
        </p:nvSpPr>
        <p:spPr bwMode="auto">
          <a:xfrm>
            <a:off x="3797300" y="5551488"/>
            <a:ext cx="17494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0C-C4-11-6F-E3-98</a:t>
            </a:r>
          </a:p>
        </p:txBody>
      </p:sp>
      <p:sp>
        <p:nvSpPr>
          <p:cNvPr id="40978" name="Line 30"/>
          <p:cNvSpPr>
            <a:spLocks noChangeShapeType="1"/>
          </p:cNvSpPr>
          <p:nvPr/>
        </p:nvSpPr>
        <p:spPr bwMode="auto">
          <a:xfrm flipV="1">
            <a:off x="1236663" y="4095750"/>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979" name="Text Box 31"/>
          <p:cNvSpPr txBox="1">
            <a:spLocks noChangeArrowheads="1"/>
          </p:cNvSpPr>
          <p:nvPr/>
        </p:nvSpPr>
        <p:spPr bwMode="auto">
          <a:xfrm>
            <a:off x="319088" y="4470400"/>
            <a:ext cx="16891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71-65-F7-2B-08-53</a:t>
            </a:r>
          </a:p>
        </p:txBody>
      </p:sp>
      <p:sp>
        <p:nvSpPr>
          <p:cNvPr id="40980" name="Text Box 32"/>
          <p:cNvSpPr txBox="1">
            <a:spLocks noChangeArrowheads="1"/>
          </p:cNvSpPr>
          <p:nvPr/>
        </p:nvSpPr>
        <p:spPr bwMode="auto">
          <a:xfrm>
            <a:off x="2636838" y="3621088"/>
            <a:ext cx="1085850"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   LAN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(wired 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wireless)</a:t>
            </a:r>
          </a:p>
        </p:txBody>
      </p:sp>
      <p:sp>
        <p:nvSpPr>
          <p:cNvPr id="526373" name="Rectangle 37"/>
          <p:cNvSpPr>
            <a:spLocks noChangeArrowheads="1"/>
          </p:cNvSpPr>
          <p:nvPr/>
        </p:nvSpPr>
        <p:spPr bwMode="auto">
          <a:xfrm>
            <a:off x="6727825" y="3941763"/>
            <a:ext cx="160338" cy="25558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3925" name="Group 51"/>
          <p:cNvGrpSpPr>
            <a:grpSpLocks/>
          </p:cNvGrpSpPr>
          <p:nvPr/>
        </p:nvGrpSpPr>
        <p:grpSpPr bwMode="auto">
          <a:xfrm>
            <a:off x="423863" y="3562350"/>
            <a:ext cx="922337" cy="658813"/>
            <a:chOff x="267" y="2244"/>
            <a:chExt cx="581" cy="415"/>
          </a:xfrm>
        </p:grpSpPr>
        <p:sp>
          <p:nvSpPr>
            <p:cNvPr id="526372" name="Rectangle 36"/>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3943" name="Group 38"/>
            <p:cNvGrpSpPr>
              <a:grpSpLocks/>
            </p:cNvGrpSpPr>
            <p:nvPr/>
          </p:nvGrpSpPr>
          <p:grpSpPr bwMode="auto">
            <a:xfrm>
              <a:off x="267" y="2244"/>
              <a:ext cx="512" cy="415"/>
              <a:chOff x="-44" y="1473"/>
              <a:chExt cx="981" cy="1105"/>
            </a:xfrm>
          </p:grpSpPr>
          <p:pic>
            <p:nvPicPr>
              <p:cNvPr id="123944" name="Picture 3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945" name="Freeform 40"/>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23926" name="Group 50"/>
          <p:cNvGrpSpPr>
            <a:grpSpLocks/>
          </p:cNvGrpSpPr>
          <p:nvPr/>
        </p:nvGrpSpPr>
        <p:grpSpPr bwMode="auto">
          <a:xfrm>
            <a:off x="2744788" y="5559425"/>
            <a:ext cx="812800" cy="833438"/>
            <a:chOff x="1729" y="3502"/>
            <a:chExt cx="512" cy="525"/>
          </a:xfrm>
        </p:grpSpPr>
        <p:sp>
          <p:nvSpPr>
            <p:cNvPr id="526370" name="Rectangle 34"/>
            <p:cNvSpPr>
              <a:spLocks noChangeArrowheads="1"/>
            </p:cNvSpPr>
            <p:nvPr/>
          </p:nvSpPr>
          <p:spPr bwMode="auto">
            <a:xfrm>
              <a:off x="2021" y="3502"/>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3939" name="Group 41"/>
            <p:cNvGrpSpPr>
              <a:grpSpLocks/>
            </p:cNvGrpSpPr>
            <p:nvPr/>
          </p:nvGrpSpPr>
          <p:grpSpPr bwMode="auto">
            <a:xfrm>
              <a:off x="1729" y="3612"/>
              <a:ext cx="512" cy="415"/>
              <a:chOff x="-44" y="1473"/>
              <a:chExt cx="981" cy="1105"/>
            </a:xfrm>
          </p:grpSpPr>
          <p:pic>
            <p:nvPicPr>
              <p:cNvPr id="123940" name="Picture 4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941" name="Freeform 43"/>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23927" name="Group 52"/>
          <p:cNvGrpSpPr>
            <a:grpSpLocks/>
          </p:cNvGrpSpPr>
          <p:nvPr/>
        </p:nvGrpSpPr>
        <p:grpSpPr bwMode="auto">
          <a:xfrm>
            <a:off x="2770188" y="2025650"/>
            <a:ext cx="812800" cy="776288"/>
            <a:chOff x="1745" y="1276"/>
            <a:chExt cx="512" cy="489"/>
          </a:xfrm>
        </p:grpSpPr>
        <p:sp>
          <p:nvSpPr>
            <p:cNvPr id="526350" name="Rectangle 14"/>
            <p:cNvSpPr>
              <a:spLocks noChangeArrowheads="1"/>
            </p:cNvSpPr>
            <p:nvPr/>
          </p:nvSpPr>
          <p:spPr bwMode="auto">
            <a:xfrm>
              <a:off x="2039" y="160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3935" name="Group 44"/>
            <p:cNvGrpSpPr>
              <a:grpSpLocks/>
            </p:cNvGrpSpPr>
            <p:nvPr/>
          </p:nvGrpSpPr>
          <p:grpSpPr bwMode="auto">
            <a:xfrm>
              <a:off x="1745" y="1276"/>
              <a:ext cx="512" cy="415"/>
              <a:chOff x="-44" y="1473"/>
              <a:chExt cx="981" cy="1105"/>
            </a:xfrm>
          </p:grpSpPr>
          <p:pic>
            <p:nvPicPr>
              <p:cNvPr id="12393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937"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23928" name="Group 53"/>
          <p:cNvGrpSpPr>
            <a:grpSpLocks/>
          </p:cNvGrpSpPr>
          <p:nvPr/>
        </p:nvGrpSpPr>
        <p:grpSpPr bwMode="auto">
          <a:xfrm>
            <a:off x="4868863" y="3836988"/>
            <a:ext cx="812800" cy="658812"/>
            <a:chOff x="3067" y="2417"/>
            <a:chExt cx="512" cy="415"/>
          </a:xfrm>
        </p:grpSpPr>
        <p:sp>
          <p:nvSpPr>
            <p:cNvPr id="526371" name="Rectangle 35"/>
            <p:cNvSpPr>
              <a:spLocks noChangeArrowheads="1"/>
            </p:cNvSpPr>
            <p:nvPr/>
          </p:nvSpPr>
          <p:spPr bwMode="auto">
            <a:xfrm rot="-5400000">
              <a:off x="3162" y="251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3931" name="Group 47"/>
            <p:cNvGrpSpPr>
              <a:grpSpLocks/>
            </p:cNvGrpSpPr>
            <p:nvPr/>
          </p:nvGrpSpPr>
          <p:grpSpPr bwMode="auto">
            <a:xfrm>
              <a:off x="3067" y="2417"/>
              <a:ext cx="512" cy="415"/>
              <a:chOff x="-44" y="1473"/>
              <a:chExt cx="981" cy="1105"/>
            </a:xfrm>
          </p:grpSpPr>
          <p:pic>
            <p:nvPicPr>
              <p:cNvPr id="123932" name="Picture 4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933" name="Freeform 49"/>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sp>
        <p:nvSpPr>
          <p:cNvPr id="2" name="Slide Number Placeholder 1">
            <a:extLst>
              <a:ext uri="{FF2B5EF4-FFF2-40B4-BE49-F238E27FC236}">
                <a16:creationId xmlns:a16="http://schemas.microsoft.com/office/drawing/2014/main" id="{765A4422-781F-4281-910D-71B57B7FB3FB}"/>
              </a:ext>
            </a:extLst>
          </p:cNvPr>
          <p:cNvSpPr>
            <a:spLocks noGrp="1"/>
          </p:cNvSpPr>
          <p:nvPr>
            <p:ph type="sldNum" sz="quarter" idx="12"/>
          </p:nvPr>
        </p:nvSpPr>
        <p:spPr/>
        <p:txBody>
          <a:bodyPr/>
          <a:lstStyle/>
          <a:p>
            <a:pPr>
              <a:defRPr/>
            </a:pPr>
            <a:fld id="{D0626857-DD43-9D46-91D4-DEBFBA1258D1}" type="slidenum">
              <a:rPr lang="en-US" smtClean="0"/>
              <a:pPr>
                <a:defRPr/>
              </a:pPr>
              <a:t>12</a:t>
            </a:fld>
            <a:endParaRPr lang="en-US" dirty="0"/>
          </a:p>
        </p:txBody>
      </p:sp>
    </p:spTree>
    <p:extLst>
      <p:ext uri="{BB962C8B-B14F-4D97-AF65-F5344CB8AC3E}">
        <p14:creationId xmlns:p14="http://schemas.microsoft.com/office/powerpoint/2010/main" val="24788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533400" y="135660"/>
            <a:ext cx="7772400" cy="811213"/>
          </a:xfrm>
        </p:spPr>
        <p:txBody>
          <a:bodyPr/>
          <a:lstStyle/>
          <a:p>
            <a:pPr>
              <a:defRPr/>
            </a:pPr>
            <a:r>
              <a:rPr lang="en-US" dirty="0">
                <a:latin typeface="Gill Sans MT" charset="0"/>
                <a:cs typeface="+mj-cs"/>
              </a:rPr>
              <a:t>LAN addresses (more)</a:t>
            </a:r>
          </a:p>
        </p:txBody>
      </p:sp>
      <p:sp>
        <p:nvSpPr>
          <p:cNvPr id="41990" name="Rectangle 3"/>
          <p:cNvSpPr>
            <a:spLocks noGrp="1" noChangeArrowheads="1"/>
          </p:cNvSpPr>
          <p:nvPr>
            <p:ph type="body" idx="1"/>
          </p:nvPr>
        </p:nvSpPr>
        <p:spPr/>
        <p:txBody>
          <a:bodyPr/>
          <a:lstStyle/>
          <a:p>
            <a:pPr>
              <a:defRPr/>
            </a:pPr>
            <a:r>
              <a:rPr lang="en-US" dirty="0">
                <a:latin typeface="Gill Sans MT" charset="0"/>
                <a:cs typeface="+mn-cs"/>
              </a:rPr>
              <a:t>MAC address allocation administered by IEEE</a:t>
            </a:r>
          </a:p>
          <a:p>
            <a:pPr>
              <a:defRPr/>
            </a:pPr>
            <a:r>
              <a:rPr lang="en-US" dirty="0">
                <a:latin typeface="Gill Sans MT" charset="0"/>
                <a:cs typeface="+mn-cs"/>
              </a:rPr>
              <a:t>MAC: 48 bits, e.g., </a:t>
            </a:r>
            <a:r>
              <a:rPr lang="en-US" dirty="0">
                <a:solidFill>
                  <a:srgbClr val="00B0F0"/>
                </a:solidFill>
                <a:latin typeface="Gill Sans MT" charset="0"/>
              </a:rPr>
              <a:t>B4-96-91</a:t>
            </a:r>
            <a:r>
              <a:rPr lang="en-US" dirty="0">
                <a:latin typeface="Gill Sans MT" charset="0"/>
              </a:rPr>
              <a:t>-76-09-AD</a:t>
            </a:r>
          </a:p>
          <a:p>
            <a:pPr lvl="1">
              <a:defRPr/>
            </a:pPr>
            <a:r>
              <a:rPr lang="en-US" dirty="0">
                <a:latin typeface="Gill Sans MT" charset="0"/>
                <a:cs typeface="+mn-cs"/>
              </a:rPr>
              <a:t>first 24 bits, OUI, Organizationally Unique Identifier (e.g., B4-96-91 Intel Cor)</a:t>
            </a:r>
          </a:p>
          <a:p>
            <a:pPr lvl="1">
              <a:defRPr/>
            </a:pPr>
            <a:r>
              <a:rPr lang="en-US" dirty="0">
                <a:latin typeface="Gill Sans MT" charset="0"/>
                <a:cs typeface="+mn-cs"/>
              </a:rPr>
              <a:t>Remaining 24 bits, NIC Specific</a:t>
            </a:r>
          </a:p>
          <a:p>
            <a:pPr>
              <a:defRPr/>
            </a:pPr>
            <a:r>
              <a:rPr lang="en-US" dirty="0">
                <a:latin typeface="Gill Sans MT" charset="0"/>
                <a:cs typeface="+mn-cs"/>
              </a:rPr>
              <a:t>MAC </a:t>
            </a:r>
            <a:r>
              <a:rPr lang="en-US" dirty="0">
                <a:solidFill>
                  <a:srgbClr val="C00000"/>
                </a:solidFill>
                <a:latin typeface="Gill Sans MT" charset="0"/>
                <a:cs typeface="+mn-cs"/>
              </a:rPr>
              <a:t>flat address  </a:t>
            </a:r>
            <a:r>
              <a:rPr lang="en-US" dirty="0">
                <a:latin typeface="MS Mincho" charset="0"/>
                <a:ea typeface="MS Mincho" charset="0"/>
                <a:cs typeface="MS Mincho" charset="0"/>
              </a:rPr>
              <a:t>➜</a:t>
            </a:r>
            <a:r>
              <a:rPr lang="en-US" dirty="0">
                <a:latin typeface="Gill Sans MT" charset="0"/>
                <a:cs typeface="+mn-cs"/>
              </a:rPr>
              <a:t> portability </a:t>
            </a:r>
          </a:p>
          <a:p>
            <a:pPr lvl="1">
              <a:defRPr/>
            </a:pPr>
            <a:r>
              <a:rPr lang="en-US" dirty="0">
                <a:latin typeface="Gill Sans MT" charset="0"/>
              </a:rPr>
              <a:t>can move LAN card from one LAN to another</a:t>
            </a:r>
          </a:p>
          <a:p>
            <a:pPr>
              <a:defRPr/>
            </a:pPr>
            <a:r>
              <a:rPr lang="en-US" dirty="0">
                <a:latin typeface="Gill Sans MT" charset="0"/>
                <a:cs typeface="+mn-cs"/>
              </a:rPr>
              <a:t>IP </a:t>
            </a:r>
            <a:r>
              <a:rPr lang="en-US" dirty="0">
                <a:solidFill>
                  <a:srgbClr val="C00000"/>
                </a:solidFill>
                <a:latin typeface="Gill Sans MT" charset="0"/>
                <a:cs typeface="+mn-cs"/>
              </a:rPr>
              <a:t>hierarchical address </a:t>
            </a:r>
            <a:r>
              <a:rPr lang="en-US" i="1" dirty="0">
                <a:latin typeface="Gill Sans MT" charset="0"/>
                <a:cs typeface="+mn-cs"/>
              </a:rPr>
              <a:t>not</a:t>
            </a:r>
            <a:r>
              <a:rPr lang="en-US" dirty="0">
                <a:latin typeface="Gill Sans MT" charset="0"/>
                <a:cs typeface="+mn-cs"/>
              </a:rPr>
              <a:t> portable</a:t>
            </a:r>
          </a:p>
          <a:p>
            <a:pPr lvl="1">
              <a:defRPr/>
            </a:pPr>
            <a:r>
              <a:rPr lang="en-US" dirty="0">
                <a:latin typeface="Gill Sans MT" charset="0"/>
              </a:rPr>
              <a:t> address depends on IP subnet to which node is attached</a:t>
            </a:r>
          </a:p>
          <a:p>
            <a:pPr marL="457200" lvl="1" indent="0">
              <a:buNone/>
              <a:defRPr/>
            </a:pPr>
            <a:endParaRPr lang="en-US" dirty="0">
              <a:latin typeface="Gill Sans MT" charset="0"/>
            </a:endParaRPr>
          </a:p>
          <a:p>
            <a:pPr>
              <a:defRPr/>
            </a:pPr>
            <a:endParaRPr lang="en-US" sz="3200" dirty="0">
              <a:latin typeface="Gill Sans MT" charset="0"/>
              <a:cs typeface="+mn-cs"/>
            </a:endParaRPr>
          </a:p>
        </p:txBody>
      </p:sp>
      <p:sp>
        <p:nvSpPr>
          <p:cNvPr id="2" name="Slide Number Placeholder 1">
            <a:extLst>
              <a:ext uri="{FF2B5EF4-FFF2-40B4-BE49-F238E27FC236}">
                <a16:creationId xmlns:a16="http://schemas.microsoft.com/office/drawing/2014/main" id="{B9900FFE-F1D1-4C8E-B7B4-B042715C3FF6}"/>
              </a:ext>
            </a:extLst>
          </p:cNvPr>
          <p:cNvSpPr>
            <a:spLocks noGrp="1"/>
          </p:cNvSpPr>
          <p:nvPr>
            <p:ph type="sldNum" sz="quarter" idx="12"/>
          </p:nvPr>
        </p:nvSpPr>
        <p:spPr/>
        <p:txBody>
          <a:bodyPr/>
          <a:lstStyle/>
          <a:p>
            <a:pPr>
              <a:defRPr/>
            </a:pPr>
            <a:fld id="{D0626857-DD43-9D46-91D4-DEBFBA1258D1}" type="slidenum">
              <a:rPr lang="en-US" smtClean="0"/>
              <a:pPr>
                <a:defRPr/>
              </a:pPr>
              <a:t>13</a:t>
            </a:fld>
            <a:endParaRPr lang="en-US" dirty="0"/>
          </a:p>
        </p:txBody>
      </p:sp>
    </p:spTree>
    <p:extLst>
      <p:ext uri="{BB962C8B-B14F-4D97-AF65-F5344CB8AC3E}">
        <p14:creationId xmlns:p14="http://schemas.microsoft.com/office/powerpoint/2010/main" val="222643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title"/>
          </p:nvPr>
        </p:nvSpPr>
        <p:spPr>
          <a:xfrm>
            <a:off x="501650" y="241300"/>
            <a:ext cx="8191500" cy="730250"/>
          </a:xfrm>
        </p:spPr>
        <p:txBody>
          <a:bodyPr/>
          <a:lstStyle/>
          <a:p>
            <a:pPr>
              <a:defRPr/>
            </a:pPr>
            <a:r>
              <a:rPr lang="en-US" sz="4000" dirty="0">
                <a:latin typeface="Gill Sans MT" charset="0"/>
                <a:cs typeface="+mj-cs"/>
              </a:rPr>
              <a:t>ARP: address resolution protocol</a:t>
            </a:r>
          </a:p>
        </p:txBody>
      </p:sp>
      <p:sp>
        <p:nvSpPr>
          <p:cNvPr id="399364" name="Rectangle 4"/>
          <p:cNvSpPr>
            <a:spLocks noGrp="1" noChangeArrowheads="1"/>
          </p:cNvSpPr>
          <p:nvPr>
            <p:ph type="body" idx="1"/>
          </p:nvPr>
        </p:nvSpPr>
        <p:spPr>
          <a:xfrm>
            <a:off x="4886325" y="2119313"/>
            <a:ext cx="3990975" cy="3881437"/>
          </a:xfrm>
        </p:spPr>
        <p:txBody>
          <a:bodyPr/>
          <a:lstStyle/>
          <a:p>
            <a:pPr marL="0" indent="0">
              <a:buFont typeface="Wingdings" charset="0"/>
              <a:buNone/>
              <a:defRPr/>
            </a:pPr>
            <a:r>
              <a:rPr lang="en-US" sz="2400" i="1" dirty="0">
                <a:solidFill>
                  <a:srgbClr val="CC0000"/>
                </a:solidFill>
                <a:latin typeface="Gill Sans MT" charset="0"/>
                <a:cs typeface="+mn-cs"/>
              </a:rPr>
              <a:t>ARP table: </a:t>
            </a:r>
            <a:r>
              <a:rPr lang="en-US" sz="2400" dirty="0">
                <a:latin typeface="Gill Sans MT" charset="0"/>
                <a:cs typeface="+mn-cs"/>
              </a:rPr>
              <a:t>each IP node (host, router) on LAN has table</a:t>
            </a:r>
          </a:p>
          <a:p>
            <a:pPr lvl="1">
              <a:defRPr/>
            </a:pPr>
            <a:r>
              <a:rPr lang="en-US" dirty="0">
                <a:latin typeface="Gill Sans MT" charset="0"/>
              </a:rPr>
              <a:t>IP/MAC address mappings for some LAN nodes:</a:t>
            </a:r>
          </a:p>
          <a:p>
            <a:pPr>
              <a:buFont typeface="Wingdings" charset="0"/>
              <a:buNone/>
              <a:defRPr/>
            </a:pPr>
            <a:r>
              <a:rPr lang="en-US" sz="1800" dirty="0">
                <a:latin typeface="Gill Sans MT" charset="0"/>
                <a:cs typeface="+mn-cs"/>
              </a:rPr>
              <a:t>          </a:t>
            </a:r>
            <a:r>
              <a:rPr lang="en-US" sz="1800" dirty="0">
                <a:solidFill>
                  <a:srgbClr val="CC0000"/>
                </a:solidFill>
                <a:latin typeface="Gill Sans MT" charset="0"/>
                <a:cs typeface="+mn-cs"/>
              </a:rPr>
              <a:t>&lt; IP address; MAC address; TTL&gt;</a:t>
            </a:r>
          </a:p>
          <a:p>
            <a:pPr lvl="1">
              <a:defRPr/>
            </a:pPr>
            <a:r>
              <a:rPr lang="en-US" dirty="0">
                <a:latin typeface="Gill Sans MT" charset="0"/>
              </a:rPr>
              <a:t>TTL (Time To Live): time after which address mapping will be forgotten (typically 20 min)</a:t>
            </a:r>
          </a:p>
        </p:txBody>
      </p:sp>
      <p:grpSp>
        <p:nvGrpSpPr>
          <p:cNvPr id="128006" name="Group 41"/>
          <p:cNvGrpSpPr>
            <a:grpSpLocks/>
          </p:cNvGrpSpPr>
          <p:nvPr/>
        </p:nvGrpSpPr>
        <p:grpSpPr bwMode="auto">
          <a:xfrm>
            <a:off x="406400" y="1298575"/>
            <a:ext cx="4146550" cy="1277938"/>
            <a:chOff x="145" y="937"/>
            <a:chExt cx="2612" cy="805"/>
          </a:xfrm>
        </p:grpSpPr>
        <p:sp>
          <p:nvSpPr>
            <p:cNvPr id="43056" name="Text Box 6"/>
            <p:cNvSpPr txBox="1">
              <a:spLocks noChangeArrowheads="1"/>
            </p:cNvSpPr>
            <p:nvPr/>
          </p:nvSpPr>
          <p:spPr bwMode="auto">
            <a:xfrm>
              <a:off x="232" y="947"/>
              <a:ext cx="2525" cy="7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Arial" charset="0"/>
                  <a:ea typeface="ＭＳ Ｐゴシック" charset="0"/>
                  <a:cs typeface="+mn-cs"/>
                </a:rPr>
                <a:t>Question:</a:t>
              </a:r>
              <a:r>
                <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rPr>
                <a:t> how to determine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rPr>
                <a:t>interface’s MAC address, knowing its IP address?</a:t>
              </a:r>
            </a:p>
          </p:txBody>
        </p:sp>
        <p:sp>
          <p:nvSpPr>
            <p:cNvPr id="43057" name="Rectangle 7"/>
            <p:cNvSpPr>
              <a:spLocks noChangeArrowheads="1"/>
            </p:cNvSpPr>
            <p:nvPr/>
          </p:nvSpPr>
          <p:spPr bwMode="auto">
            <a:xfrm>
              <a:off x="145" y="937"/>
              <a:ext cx="2609" cy="805"/>
            </a:xfrm>
            <a:prstGeom prst="rect">
              <a:avLst/>
            </a:prstGeom>
            <a:noFill/>
            <a:ln w="28575">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28007" name="Freeform 10"/>
          <p:cNvSpPr>
            <a:spLocks/>
          </p:cNvSpPr>
          <p:nvPr/>
        </p:nvSpPr>
        <p:spPr bwMode="auto">
          <a:xfrm>
            <a:off x="1800225" y="3944938"/>
            <a:ext cx="1393825" cy="152558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43017" name="Line 18"/>
          <p:cNvSpPr>
            <a:spLocks noChangeShapeType="1"/>
          </p:cNvSpPr>
          <p:nvPr/>
        </p:nvSpPr>
        <p:spPr bwMode="auto">
          <a:xfrm>
            <a:off x="1357313" y="4449763"/>
            <a:ext cx="4762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18" name="Line 19"/>
          <p:cNvSpPr>
            <a:spLocks noChangeShapeType="1"/>
          </p:cNvSpPr>
          <p:nvPr/>
        </p:nvSpPr>
        <p:spPr bwMode="auto">
          <a:xfrm>
            <a:off x="2587625" y="3606800"/>
            <a:ext cx="0" cy="4889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19" name="Line 20"/>
          <p:cNvSpPr>
            <a:spLocks noChangeShapeType="1"/>
          </p:cNvSpPr>
          <p:nvPr/>
        </p:nvSpPr>
        <p:spPr bwMode="auto">
          <a:xfrm flipH="1">
            <a:off x="3176588" y="4575175"/>
            <a:ext cx="4476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20" name="Line 21"/>
          <p:cNvSpPr>
            <a:spLocks noChangeShapeType="1"/>
          </p:cNvSpPr>
          <p:nvPr/>
        </p:nvSpPr>
        <p:spPr bwMode="auto">
          <a:xfrm flipV="1">
            <a:off x="2562225" y="5322888"/>
            <a:ext cx="0" cy="327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21" name="Text Box 22"/>
          <p:cNvSpPr txBox="1">
            <a:spLocks noChangeArrowheads="1"/>
          </p:cNvSpPr>
          <p:nvPr/>
        </p:nvSpPr>
        <p:spPr bwMode="auto">
          <a:xfrm>
            <a:off x="2806700" y="3386138"/>
            <a:ext cx="1781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1A-2F-BB-76-09-AD</a:t>
            </a:r>
          </a:p>
        </p:txBody>
      </p:sp>
      <p:sp>
        <p:nvSpPr>
          <p:cNvPr id="43022" name="Line 23"/>
          <p:cNvSpPr>
            <a:spLocks noChangeShapeType="1"/>
          </p:cNvSpPr>
          <p:nvPr/>
        </p:nvSpPr>
        <p:spPr bwMode="auto">
          <a:xfrm flipH="1" flipV="1">
            <a:off x="2678113" y="3538538"/>
            <a:ext cx="204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23" name="Line 24"/>
          <p:cNvSpPr>
            <a:spLocks noChangeShapeType="1"/>
          </p:cNvSpPr>
          <p:nvPr/>
        </p:nvSpPr>
        <p:spPr bwMode="auto">
          <a:xfrm flipV="1">
            <a:off x="3633788" y="4651375"/>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24" name="Text Box 25"/>
          <p:cNvSpPr txBox="1">
            <a:spLocks noChangeArrowheads="1"/>
          </p:cNvSpPr>
          <p:nvPr/>
        </p:nvSpPr>
        <p:spPr bwMode="auto">
          <a:xfrm>
            <a:off x="3187700" y="4953000"/>
            <a:ext cx="17399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43025" name="Line 26"/>
          <p:cNvSpPr>
            <a:spLocks noChangeShapeType="1"/>
          </p:cNvSpPr>
          <p:nvPr/>
        </p:nvSpPr>
        <p:spPr bwMode="auto">
          <a:xfrm flipH="1">
            <a:off x="2632075" y="5735638"/>
            <a:ext cx="246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26" name="Text Box 27"/>
          <p:cNvSpPr txBox="1">
            <a:spLocks noChangeArrowheads="1"/>
          </p:cNvSpPr>
          <p:nvPr/>
        </p:nvSpPr>
        <p:spPr bwMode="auto">
          <a:xfrm>
            <a:off x="2816225" y="5578475"/>
            <a:ext cx="17494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0C-C4-11-6F-E3-98</a:t>
            </a:r>
          </a:p>
        </p:txBody>
      </p:sp>
      <p:sp>
        <p:nvSpPr>
          <p:cNvPr id="43027" name="Line 28"/>
          <p:cNvSpPr>
            <a:spLocks noChangeShapeType="1"/>
          </p:cNvSpPr>
          <p:nvPr/>
        </p:nvSpPr>
        <p:spPr bwMode="auto">
          <a:xfrm flipV="1">
            <a:off x="1320800" y="4552950"/>
            <a:ext cx="0" cy="331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28" name="Text Box 29"/>
          <p:cNvSpPr txBox="1">
            <a:spLocks noChangeArrowheads="1"/>
          </p:cNvSpPr>
          <p:nvPr/>
        </p:nvSpPr>
        <p:spPr bwMode="auto">
          <a:xfrm>
            <a:off x="166688" y="4811713"/>
            <a:ext cx="16891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71-65-F7-2B-08-53</a:t>
            </a:r>
          </a:p>
        </p:txBody>
      </p:sp>
      <p:sp>
        <p:nvSpPr>
          <p:cNvPr id="43029" name="Text Box 30"/>
          <p:cNvSpPr txBox="1">
            <a:spLocks noChangeArrowheads="1"/>
          </p:cNvSpPr>
          <p:nvPr/>
        </p:nvSpPr>
        <p:spPr bwMode="auto">
          <a:xfrm>
            <a:off x="2012950" y="4430713"/>
            <a:ext cx="819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   LAN</a:t>
            </a:r>
          </a:p>
        </p:txBody>
      </p:sp>
      <p:sp>
        <p:nvSpPr>
          <p:cNvPr id="43030" name="Text Box 31"/>
          <p:cNvSpPr txBox="1">
            <a:spLocks noChangeArrowheads="1"/>
          </p:cNvSpPr>
          <p:nvPr/>
        </p:nvSpPr>
        <p:spPr bwMode="auto">
          <a:xfrm>
            <a:off x="363538" y="3665538"/>
            <a:ext cx="12176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137.196.7.23</a:t>
            </a:r>
          </a:p>
        </p:txBody>
      </p:sp>
      <p:sp>
        <p:nvSpPr>
          <p:cNvPr id="43031" name="Line 32"/>
          <p:cNvSpPr>
            <a:spLocks noChangeShapeType="1"/>
          </p:cNvSpPr>
          <p:nvPr/>
        </p:nvSpPr>
        <p:spPr bwMode="auto">
          <a:xfrm>
            <a:off x="1009650" y="3921125"/>
            <a:ext cx="0" cy="246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32" name="Text Box 33"/>
          <p:cNvSpPr txBox="1">
            <a:spLocks noChangeArrowheads="1"/>
          </p:cNvSpPr>
          <p:nvPr/>
        </p:nvSpPr>
        <p:spPr bwMode="auto">
          <a:xfrm>
            <a:off x="2944813" y="2987675"/>
            <a:ext cx="12176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137.196.7.78</a:t>
            </a:r>
          </a:p>
        </p:txBody>
      </p:sp>
      <p:sp>
        <p:nvSpPr>
          <p:cNvPr id="43033" name="Line 34"/>
          <p:cNvSpPr>
            <a:spLocks noChangeShapeType="1"/>
          </p:cNvSpPr>
          <p:nvPr/>
        </p:nvSpPr>
        <p:spPr bwMode="auto">
          <a:xfrm flipH="1" flipV="1">
            <a:off x="2774950" y="3125788"/>
            <a:ext cx="234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34" name="Line 35"/>
          <p:cNvSpPr>
            <a:spLocks noChangeShapeType="1"/>
          </p:cNvSpPr>
          <p:nvPr/>
        </p:nvSpPr>
        <p:spPr bwMode="auto">
          <a:xfrm>
            <a:off x="3954463" y="4121150"/>
            <a:ext cx="0" cy="246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35" name="Text Box 36"/>
          <p:cNvSpPr txBox="1">
            <a:spLocks noChangeArrowheads="1"/>
          </p:cNvSpPr>
          <p:nvPr/>
        </p:nvSpPr>
        <p:spPr bwMode="auto">
          <a:xfrm>
            <a:off x="3344863" y="3887788"/>
            <a:ext cx="12176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137.196.7.14</a:t>
            </a:r>
          </a:p>
        </p:txBody>
      </p:sp>
      <p:sp>
        <p:nvSpPr>
          <p:cNvPr id="43036" name="Line 38"/>
          <p:cNvSpPr>
            <a:spLocks noChangeShapeType="1"/>
          </p:cNvSpPr>
          <p:nvPr/>
        </p:nvSpPr>
        <p:spPr bwMode="auto">
          <a:xfrm>
            <a:off x="2136775" y="6002338"/>
            <a:ext cx="231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3037" name="Text Box 39"/>
          <p:cNvSpPr txBox="1">
            <a:spLocks noChangeArrowheads="1"/>
          </p:cNvSpPr>
          <p:nvPr/>
        </p:nvSpPr>
        <p:spPr bwMode="auto">
          <a:xfrm>
            <a:off x="955675" y="5848350"/>
            <a:ext cx="12176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137.196.7.88</a:t>
            </a:r>
          </a:p>
        </p:txBody>
      </p:sp>
      <p:sp>
        <p:nvSpPr>
          <p:cNvPr id="399403" name="Rectangle 43"/>
          <p:cNvSpPr>
            <a:spLocks noChangeArrowheads="1"/>
          </p:cNvSpPr>
          <p:nvPr/>
        </p:nvSpPr>
        <p:spPr bwMode="auto">
          <a:xfrm rot="-5400000">
            <a:off x="3659982" y="4482306"/>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8030" name="Group 44"/>
          <p:cNvGrpSpPr>
            <a:grpSpLocks/>
          </p:cNvGrpSpPr>
          <p:nvPr/>
        </p:nvGrpSpPr>
        <p:grpSpPr bwMode="auto">
          <a:xfrm>
            <a:off x="3562350" y="4357688"/>
            <a:ext cx="598488" cy="520700"/>
            <a:chOff x="-44" y="1473"/>
            <a:chExt cx="981" cy="1105"/>
          </a:xfrm>
        </p:grpSpPr>
        <p:pic>
          <p:nvPicPr>
            <p:cNvPr id="12804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046"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128031" name="Group 47"/>
          <p:cNvGrpSpPr>
            <a:grpSpLocks/>
          </p:cNvGrpSpPr>
          <p:nvPr/>
        </p:nvGrpSpPr>
        <p:grpSpPr bwMode="auto">
          <a:xfrm>
            <a:off x="657225" y="4160838"/>
            <a:ext cx="709613" cy="520700"/>
            <a:chOff x="267" y="2244"/>
            <a:chExt cx="581" cy="415"/>
          </a:xfrm>
        </p:grpSpPr>
        <p:sp>
          <p:nvSpPr>
            <p:cNvPr id="399408" name="Rectangle 48"/>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8042" name="Group 49"/>
            <p:cNvGrpSpPr>
              <a:grpSpLocks/>
            </p:cNvGrpSpPr>
            <p:nvPr/>
          </p:nvGrpSpPr>
          <p:grpSpPr bwMode="auto">
            <a:xfrm>
              <a:off x="267" y="2244"/>
              <a:ext cx="512" cy="415"/>
              <a:chOff x="-44" y="1473"/>
              <a:chExt cx="981" cy="1105"/>
            </a:xfrm>
          </p:grpSpPr>
          <p:pic>
            <p:nvPicPr>
              <p:cNvPr id="128043"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044"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28032" name="Group 52"/>
          <p:cNvGrpSpPr>
            <a:grpSpLocks/>
          </p:cNvGrpSpPr>
          <p:nvPr/>
        </p:nvGrpSpPr>
        <p:grpSpPr bwMode="auto">
          <a:xfrm>
            <a:off x="2157413" y="3048000"/>
            <a:ext cx="631825" cy="554038"/>
            <a:chOff x="1745" y="1276"/>
            <a:chExt cx="512" cy="489"/>
          </a:xfrm>
        </p:grpSpPr>
        <p:sp>
          <p:nvSpPr>
            <p:cNvPr id="399413" name="Rectangle 53"/>
            <p:cNvSpPr>
              <a:spLocks noChangeArrowheads="1"/>
            </p:cNvSpPr>
            <p:nvPr/>
          </p:nvSpPr>
          <p:spPr bwMode="auto">
            <a:xfrm>
              <a:off x="2040" y="1604"/>
              <a:ext cx="100"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8038" name="Group 54"/>
            <p:cNvGrpSpPr>
              <a:grpSpLocks/>
            </p:cNvGrpSpPr>
            <p:nvPr/>
          </p:nvGrpSpPr>
          <p:grpSpPr bwMode="auto">
            <a:xfrm>
              <a:off x="1745" y="1276"/>
              <a:ext cx="512" cy="415"/>
              <a:chOff x="-44" y="1473"/>
              <a:chExt cx="981" cy="1105"/>
            </a:xfrm>
          </p:grpSpPr>
          <p:pic>
            <p:nvPicPr>
              <p:cNvPr id="128039" name="Picture 5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040" name="Freeform 5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sp>
        <p:nvSpPr>
          <p:cNvPr id="399418" name="Rectangle 58"/>
          <p:cNvSpPr>
            <a:spLocks noChangeArrowheads="1"/>
          </p:cNvSpPr>
          <p:nvPr/>
        </p:nvSpPr>
        <p:spPr bwMode="auto">
          <a:xfrm>
            <a:off x="2501900" y="5645150"/>
            <a:ext cx="123825" cy="1825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8034" name="Group 59"/>
          <p:cNvGrpSpPr>
            <a:grpSpLocks/>
          </p:cNvGrpSpPr>
          <p:nvPr/>
        </p:nvGrpSpPr>
        <p:grpSpPr bwMode="auto">
          <a:xfrm>
            <a:off x="2166938" y="5784850"/>
            <a:ext cx="584200" cy="469900"/>
            <a:chOff x="-44" y="1473"/>
            <a:chExt cx="981" cy="1105"/>
          </a:xfrm>
        </p:grpSpPr>
        <p:pic>
          <p:nvPicPr>
            <p:cNvPr id="128035" name="Picture 60"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036" name="Freeform 6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2" name="Slide Number Placeholder 1">
            <a:extLst>
              <a:ext uri="{FF2B5EF4-FFF2-40B4-BE49-F238E27FC236}">
                <a16:creationId xmlns:a16="http://schemas.microsoft.com/office/drawing/2014/main" id="{19D1F526-9A6F-412A-9BA1-83D86C4DDC7F}"/>
              </a:ext>
            </a:extLst>
          </p:cNvPr>
          <p:cNvSpPr>
            <a:spLocks noGrp="1"/>
          </p:cNvSpPr>
          <p:nvPr>
            <p:ph type="sldNum" sz="quarter" idx="12"/>
          </p:nvPr>
        </p:nvSpPr>
        <p:spPr/>
        <p:txBody>
          <a:bodyPr/>
          <a:lstStyle/>
          <a:p>
            <a:pPr>
              <a:defRPr/>
            </a:pPr>
            <a:fld id="{D0626857-DD43-9D46-91D4-DEBFBA1258D1}" type="slidenum">
              <a:rPr lang="en-US" smtClean="0"/>
              <a:pPr>
                <a:defRPr/>
              </a:pPr>
              <a:t>14</a:t>
            </a:fld>
            <a:endParaRPr lang="en-US" dirty="0"/>
          </a:p>
        </p:txBody>
      </p:sp>
    </p:spTree>
    <p:extLst>
      <p:ext uri="{BB962C8B-B14F-4D97-AF65-F5344CB8AC3E}">
        <p14:creationId xmlns:p14="http://schemas.microsoft.com/office/powerpoint/2010/main" val="368427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3FDD-69C0-4B45-8282-F601079D5136}"/>
              </a:ext>
            </a:extLst>
          </p:cNvPr>
          <p:cNvSpPr>
            <a:spLocks noGrp="1"/>
          </p:cNvSpPr>
          <p:nvPr>
            <p:ph type="title"/>
          </p:nvPr>
        </p:nvSpPr>
        <p:spPr/>
        <p:txBody>
          <a:bodyPr/>
          <a:lstStyle/>
          <a:p>
            <a:r>
              <a:rPr lang="en-GB" dirty="0"/>
              <a:t>ARP Protocol</a:t>
            </a:r>
          </a:p>
        </p:txBody>
      </p:sp>
      <p:sp>
        <p:nvSpPr>
          <p:cNvPr id="4" name="Slide Number Placeholder 3">
            <a:extLst>
              <a:ext uri="{FF2B5EF4-FFF2-40B4-BE49-F238E27FC236}">
                <a16:creationId xmlns:a16="http://schemas.microsoft.com/office/drawing/2014/main" id="{25AE5FA9-7E77-4202-AC61-A40DDD8CBCC8}"/>
              </a:ext>
            </a:extLst>
          </p:cNvPr>
          <p:cNvSpPr>
            <a:spLocks noGrp="1"/>
          </p:cNvSpPr>
          <p:nvPr>
            <p:ph type="sldNum" sz="quarter" idx="12"/>
          </p:nvPr>
        </p:nvSpPr>
        <p:spPr/>
        <p:txBody>
          <a:bodyPr/>
          <a:lstStyle/>
          <a:p>
            <a:fld id="{401CF334-2D5C-4859-84A6-CA7E6E43FAEB}" type="slidenum">
              <a:rPr lang="en-US" smtClean="0"/>
              <a:pPr/>
              <a:t>15</a:t>
            </a:fld>
            <a:endParaRPr lang="en-US" dirty="0"/>
          </a:p>
        </p:txBody>
      </p:sp>
      <p:sp>
        <p:nvSpPr>
          <p:cNvPr id="5" name="Rectangle 3">
            <a:extLst>
              <a:ext uri="{FF2B5EF4-FFF2-40B4-BE49-F238E27FC236}">
                <a16:creationId xmlns:a16="http://schemas.microsoft.com/office/drawing/2014/main" id="{FF24B2A4-1227-4612-80C4-F6543074303E}"/>
              </a:ext>
            </a:extLst>
          </p:cNvPr>
          <p:cNvSpPr>
            <a:spLocks noGrp="1" noChangeArrowheads="1"/>
          </p:cNvSpPr>
          <p:nvPr>
            <p:ph idx="1"/>
          </p:nvPr>
        </p:nvSpPr>
        <p:spPr>
          <a:xfrm>
            <a:off x="457200" y="1338263"/>
            <a:ext cx="4114800" cy="5075237"/>
          </a:xfrm>
        </p:spPr>
        <p:txBody>
          <a:bodyPr>
            <a:normAutofit fontScale="92500"/>
          </a:bodyPr>
          <a:lstStyle/>
          <a:p>
            <a:pPr marL="231775" indent="-231775">
              <a:defRPr/>
            </a:pPr>
            <a:r>
              <a:rPr lang="en-US" sz="2400" dirty="0">
                <a:latin typeface="Gill Sans MT" charset="0"/>
                <a:cs typeface="+mn-cs"/>
              </a:rPr>
              <a:t>A wants to send datagram to B</a:t>
            </a:r>
          </a:p>
          <a:p>
            <a:pPr marL="681038" lvl="1" indent="-223838">
              <a:defRPr/>
            </a:pPr>
            <a:r>
              <a:rPr lang="en-US" sz="2000" dirty="0">
                <a:latin typeface="Gill Sans MT" charset="0"/>
              </a:rPr>
              <a:t>B’s MAC address not in A</a:t>
            </a:r>
            <a:r>
              <a:rPr lang="en-GB" sz="2000" dirty="0">
                <a:latin typeface="Gill Sans MT" charset="0"/>
              </a:rPr>
              <a:t>’s</a:t>
            </a:r>
            <a:r>
              <a:rPr lang="en-US" sz="2000" dirty="0">
                <a:latin typeface="Gill Sans MT" charset="0"/>
              </a:rPr>
              <a:t> ARP table.</a:t>
            </a:r>
          </a:p>
          <a:p>
            <a:pPr marL="231775" indent="-231775">
              <a:defRPr/>
            </a:pPr>
            <a:r>
              <a:rPr lang="en-US" sz="2400" dirty="0">
                <a:latin typeface="Gill Sans MT" charset="0"/>
                <a:cs typeface="+mn-cs"/>
              </a:rPr>
              <a:t>A </a:t>
            </a:r>
            <a:r>
              <a:rPr lang="en-US" sz="2400" dirty="0">
                <a:solidFill>
                  <a:srgbClr val="CC0000"/>
                </a:solidFill>
                <a:latin typeface="Gill Sans MT" charset="0"/>
                <a:cs typeface="+mn-cs"/>
              </a:rPr>
              <a:t>broadcasts</a:t>
            </a:r>
            <a:r>
              <a:rPr lang="en-US" sz="2400" dirty="0">
                <a:latin typeface="Gill Sans MT" charset="0"/>
                <a:cs typeface="+mn-cs"/>
              </a:rPr>
              <a:t> ARP query packet, containing B's IP address </a:t>
            </a:r>
          </a:p>
          <a:p>
            <a:pPr marL="681038" lvl="1" indent="-223838">
              <a:defRPr/>
            </a:pPr>
            <a:r>
              <a:rPr lang="en-US" sz="2000" dirty="0">
                <a:latin typeface="Gill Sans MT" charset="0"/>
              </a:rPr>
              <a:t>destination MAC address = FF-FF-FF-FF-FF-FF</a:t>
            </a:r>
          </a:p>
          <a:p>
            <a:pPr marL="681038" lvl="1" indent="-223838">
              <a:defRPr/>
            </a:pPr>
            <a:r>
              <a:rPr lang="en-US" sz="2000" dirty="0">
                <a:latin typeface="Gill Sans MT" charset="0"/>
              </a:rPr>
              <a:t>all nodes on LAN receive ARP query </a:t>
            </a:r>
          </a:p>
          <a:p>
            <a:pPr marL="231775" indent="-231775">
              <a:defRPr/>
            </a:pPr>
            <a:r>
              <a:rPr lang="en-US" sz="2400" dirty="0">
                <a:latin typeface="Gill Sans MT" charset="0"/>
                <a:cs typeface="+mn-cs"/>
              </a:rPr>
              <a:t>B receives ARP packet, </a:t>
            </a:r>
            <a:r>
              <a:rPr lang="en-US" sz="2400" dirty="0">
                <a:solidFill>
                  <a:srgbClr val="C00000"/>
                </a:solidFill>
                <a:latin typeface="Gill Sans MT" charset="0"/>
                <a:cs typeface="+mn-cs"/>
              </a:rPr>
              <a:t>replies to A </a:t>
            </a:r>
            <a:r>
              <a:rPr lang="en-US" sz="2400" dirty="0">
                <a:latin typeface="Gill Sans MT" charset="0"/>
                <a:cs typeface="+mn-cs"/>
              </a:rPr>
              <a:t>with its (B's) MAC address</a:t>
            </a:r>
          </a:p>
          <a:p>
            <a:pPr marL="681038" lvl="1" indent="-223838">
              <a:defRPr/>
            </a:pPr>
            <a:r>
              <a:rPr lang="en-US" sz="2000" dirty="0">
                <a:latin typeface="Gill Sans MT" charset="0"/>
              </a:rPr>
              <a:t>frame sent to A’s MAC address (unicast)</a:t>
            </a:r>
          </a:p>
          <a:p>
            <a:pPr>
              <a:defRPr/>
            </a:pPr>
            <a:endParaRPr lang="en-US" sz="2400" dirty="0">
              <a:latin typeface="Gill Sans MT" charset="0"/>
              <a:cs typeface="+mn-cs"/>
            </a:endParaRPr>
          </a:p>
        </p:txBody>
      </p:sp>
      <p:sp>
        <p:nvSpPr>
          <p:cNvPr id="6" name="Rectangle 4">
            <a:extLst>
              <a:ext uri="{FF2B5EF4-FFF2-40B4-BE49-F238E27FC236}">
                <a16:creationId xmlns:a16="http://schemas.microsoft.com/office/drawing/2014/main" id="{F4B08329-D32D-4E8E-B56C-F7915FE47A8D}"/>
              </a:ext>
            </a:extLst>
          </p:cNvPr>
          <p:cNvSpPr txBox="1">
            <a:spLocks noChangeArrowheads="1"/>
          </p:cNvSpPr>
          <p:nvPr/>
        </p:nvSpPr>
        <p:spPr>
          <a:xfrm>
            <a:off x="4730820" y="1345081"/>
            <a:ext cx="3810000" cy="4648200"/>
          </a:xfrm>
          <a:prstGeom prst="rect">
            <a:avLst/>
          </a:prstGeom>
        </p:spPr>
        <p:txBody>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231775" indent="-231775">
              <a:defRPr/>
            </a:pPr>
            <a:r>
              <a:rPr lang="en-US" sz="2400">
                <a:latin typeface="Gill Sans MT" charset="0"/>
              </a:rPr>
              <a:t>A caches (saves) IP-to-MAC address pair in its ARP table until information becomes old (times out)</a:t>
            </a:r>
            <a:r>
              <a:rPr lang="en-US" sz="2000">
                <a:latin typeface="Gill Sans MT" charset="0"/>
              </a:rPr>
              <a:t> </a:t>
            </a:r>
          </a:p>
          <a:p>
            <a:pPr marL="681038" lvl="1" indent="-223838">
              <a:defRPr/>
            </a:pPr>
            <a:r>
              <a:rPr lang="en-US" sz="2000">
                <a:latin typeface="Gill Sans MT" charset="0"/>
              </a:rPr>
              <a:t>soft state: information that times out (goes away) unless refreshed</a:t>
            </a:r>
          </a:p>
          <a:p>
            <a:pPr marL="231775" indent="-231775">
              <a:defRPr/>
            </a:pPr>
            <a:r>
              <a:rPr lang="en-US" sz="2400">
                <a:latin typeface="Gill Sans MT" charset="0"/>
              </a:rPr>
              <a:t>ARP is </a:t>
            </a:r>
            <a:r>
              <a:rPr lang="ja-JP" altLang="en-US" sz="2400">
                <a:latin typeface="Gill Sans MT" charset="0"/>
              </a:rPr>
              <a:t>“</a:t>
            </a:r>
            <a:r>
              <a:rPr lang="en-US" sz="2400">
                <a:latin typeface="Gill Sans MT" charset="0"/>
              </a:rPr>
              <a:t>plug-and-play</a:t>
            </a:r>
            <a:r>
              <a:rPr lang="ja-JP" altLang="en-US" sz="2400">
                <a:latin typeface="Gill Sans MT" charset="0"/>
              </a:rPr>
              <a:t>”</a:t>
            </a:r>
            <a:r>
              <a:rPr lang="en-US" sz="2400">
                <a:latin typeface="Gill Sans MT" charset="0"/>
              </a:rPr>
              <a:t>:</a:t>
            </a:r>
          </a:p>
          <a:p>
            <a:pPr marL="681038" lvl="1" indent="-223838">
              <a:defRPr/>
            </a:pPr>
            <a:r>
              <a:rPr lang="en-US" sz="2000">
                <a:latin typeface="Gill Sans MT" charset="0"/>
              </a:rPr>
              <a:t>nodes create their ARP tables </a:t>
            </a:r>
            <a:r>
              <a:rPr lang="en-US" sz="2000" i="1">
                <a:latin typeface="Gill Sans MT" charset="0"/>
              </a:rPr>
              <a:t>without intervention from net administrator</a:t>
            </a:r>
            <a:endParaRPr lang="en-US" sz="2000" i="1" dirty="0">
              <a:latin typeface="Gill Sans MT" charset="0"/>
            </a:endParaRPr>
          </a:p>
        </p:txBody>
      </p:sp>
    </p:spTree>
    <p:extLst>
      <p:ext uri="{BB962C8B-B14F-4D97-AF65-F5344CB8AC3E}">
        <p14:creationId xmlns:p14="http://schemas.microsoft.com/office/powerpoint/2010/main" val="84006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20" y="41257"/>
            <a:ext cx="7886700" cy="994172"/>
          </a:xfrm>
        </p:spPr>
        <p:txBody>
          <a:bodyPr/>
          <a:lstStyle/>
          <a:p>
            <a:r>
              <a:rPr lang="en-GB" dirty="0"/>
              <a:t>Address Resolution Protocol (ARP)</a:t>
            </a:r>
          </a:p>
        </p:txBody>
      </p:sp>
      <p:sp>
        <p:nvSpPr>
          <p:cNvPr id="3" name="Content Placeholder 2"/>
          <p:cNvSpPr>
            <a:spLocks noGrp="1"/>
          </p:cNvSpPr>
          <p:nvPr>
            <p:ph idx="1"/>
          </p:nvPr>
        </p:nvSpPr>
        <p:spPr>
          <a:xfrm>
            <a:off x="443120" y="1365078"/>
            <a:ext cx="7886700" cy="3263504"/>
          </a:xfrm>
        </p:spPr>
        <p:txBody>
          <a:bodyPr/>
          <a:lstStyle/>
          <a:p>
            <a:r>
              <a:rPr lang="en-GB" dirty="0"/>
              <a:t>Linking IP and hardware addresses</a:t>
            </a:r>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2219613" y="2622171"/>
            <a:ext cx="4739640" cy="3200400"/>
          </a:xfrm>
          <a:prstGeom prst="rect">
            <a:avLst/>
          </a:prstGeom>
        </p:spPr>
      </p:pic>
    </p:spTree>
    <p:extLst>
      <p:ext uri="{BB962C8B-B14F-4D97-AF65-F5344CB8AC3E}">
        <p14:creationId xmlns:p14="http://schemas.microsoft.com/office/powerpoint/2010/main" val="141580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10BB-F7EA-4434-913F-0B4933A14B16}"/>
              </a:ext>
            </a:extLst>
          </p:cNvPr>
          <p:cNvSpPr>
            <a:spLocks noGrp="1"/>
          </p:cNvSpPr>
          <p:nvPr>
            <p:ph type="title"/>
          </p:nvPr>
        </p:nvSpPr>
        <p:spPr/>
        <p:txBody>
          <a:bodyPr/>
          <a:lstStyle/>
          <a:p>
            <a:r>
              <a:rPr lang="en-US" dirty="0"/>
              <a:t>Quiz 1</a:t>
            </a:r>
          </a:p>
        </p:txBody>
      </p:sp>
      <p:sp>
        <p:nvSpPr>
          <p:cNvPr id="3" name="Content Placeholder 2">
            <a:extLst>
              <a:ext uri="{FF2B5EF4-FFF2-40B4-BE49-F238E27FC236}">
                <a16:creationId xmlns:a16="http://schemas.microsoft.com/office/drawing/2014/main" id="{6159C5EC-325A-4005-94F3-F528D52BE4F3}"/>
              </a:ext>
            </a:extLst>
          </p:cNvPr>
          <p:cNvSpPr>
            <a:spLocks noGrp="1"/>
          </p:cNvSpPr>
          <p:nvPr>
            <p:ph idx="1"/>
          </p:nvPr>
        </p:nvSpPr>
        <p:spPr>
          <a:xfrm>
            <a:off x="457200" y="1338607"/>
            <a:ext cx="8483600" cy="5074386"/>
          </a:xfrm>
        </p:spPr>
        <p:txBody>
          <a:bodyPr/>
          <a:lstStyle/>
          <a:p>
            <a:pPr marL="0" indent="0">
              <a:buNone/>
            </a:pPr>
            <a:r>
              <a:rPr lang="en-US" dirty="0"/>
              <a:t>A staff has moved her computer from an office in SMB  Building to an office in PSQ Building in the campus. It is known that PCs in SMB and PSQ are in different subnets. Regarding the MAC and IP addresses of the computer before and after the move, which of the following is correct?</a:t>
            </a:r>
          </a:p>
          <a:p>
            <a:pPr marL="0" indent="0">
              <a:buNone/>
            </a:pPr>
            <a:endParaRPr lang="en-US" dirty="0"/>
          </a:p>
          <a:p>
            <a:pPr marL="514350" indent="-514350">
              <a:buFont typeface="+mj-lt"/>
              <a:buAutoNum type="alphaLcParenR"/>
            </a:pPr>
            <a:r>
              <a:rPr lang="en-US" dirty="0"/>
              <a:t>Both IP and MAC addresses have changed.</a:t>
            </a:r>
          </a:p>
          <a:p>
            <a:pPr marL="514350" indent="-514350">
              <a:buFont typeface="+mj-lt"/>
              <a:buAutoNum type="alphaLcParenR"/>
            </a:pPr>
            <a:r>
              <a:rPr lang="en-US" dirty="0"/>
              <a:t>Only IP address has changed.</a:t>
            </a:r>
          </a:p>
          <a:p>
            <a:pPr marL="514350" indent="-514350">
              <a:buFont typeface="+mj-lt"/>
              <a:buAutoNum type="alphaLcParenR"/>
            </a:pPr>
            <a:r>
              <a:rPr lang="en-US" dirty="0"/>
              <a:t>Only MAC address has changed.</a:t>
            </a:r>
          </a:p>
          <a:p>
            <a:pPr marL="514350" indent="-514350">
              <a:buFont typeface="+mj-lt"/>
              <a:buAutoNum type="alphaLcParenR"/>
            </a:pPr>
            <a:r>
              <a:rPr lang="en-US" dirty="0"/>
              <a:t>Both IP and MAC addresses are the same as before.  </a:t>
            </a:r>
          </a:p>
        </p:txBody>
      </p:sp>
      <p:sp>
        <p:nvSpPr>
          <p:cNvPr id="4" name="Slide Number Placeholder 3">
            <a:extLst>
              <a:ext uri="{FF2B5EF4-FFF2-40B4-BE49-F238E27FC236}">
                <a16:creationId xmlns:a16="http://schemas.microsoft.com/office/drawing/2014/main" id="{95EB8229-929E-414F-B771-8BE8AF0B2C20}"/>
              </a:ext>
            </a:extLst>
          </p:cNvPr>
          <p:cNvSpPr>
            <a:spLocks noGrp="1"/>
          </p:cNvSpPr>
          <p:nvPr>
            <p:ph type="sldNum" sz="quarter" idx="12"/>
          </p:nvPr>
        </p:nvSpPr>
        <p:spPr/>
        <p:txBody>
          <a:bodyPr/>
          <a:lstStyle/>
          <a:p>
            <a:fld id="{401CF334-2D5C-4859-84A6-CA7E6E43FAEB}" type="slidenum">
              <a:rPr lang="en-US" smtClean="0"/>
              <a:pPr/>
              <a:t>17</a:t>
            </a:fld>
            <a:endParaRPr lang="en-US" dirty="0"/>
          </a:p>
        </p:txBody>
      </p:sp>
    </p:spTree>
    <p:extLst>
      <p:ext uri="{BB962C8B-B14F-4D97-AF65-F5344CB8AC3E}">
        <p14:creationId xmlns:p14="http://schemas.microsoft.com/office/powerpoint/2010/main" val="12530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685800" y="228600"/>
            <a:ext cx="7772400" cy="838200"/>
          </a:xfrm>
        </p:spPr>
        <p:txBody>
          <a:bodyPr/>
          <a:lstStyle/>
          <a:p>
            <a:pPr>
              <a:defRPr/>
            </a:pPr>
            <a:r>
              <a:rPr lang="en-US" dirty="0">
                <a:latin typeface="Gill Sans MT" charset="0"/>
                <a:cs typeface="+mj-cs"/>
              </a:rPr>
              <a:t>Ethernet</a:t>
            </a:r>
          </a:p>
        </p:txBody>
      </p:sp>
      <p:sp>
        <p:nvSpPr>
          <p:cNvPr id="52229" name="Rectangle 3"/>
          <p:cNvSpPr>
            <a:spLocks noGrp="1" noChangeArrowheads="1"/>
          </p:cNvSpPr>
          <p:nvPr>
            <p:ph type="body" idx="1"/>
          </p:nvPr>
        </p:nvSpPr>
        <p:spPr>
          <a:xfrm>
            <a:off x="738188" y="1276350"/>
            <a:ext cx="7519987" cy="2133600"/>
          </a:xfrm>
        </p:spPr>
        <p:txBody>
          <a:bodyPr>
            <a:normAutofit fontScale="70000" lnSpcReduction="20000"/>
          </a:bodyPr>
          <a:lstStyle/>
          <a:p>
            <a:pPr>
              <a:buFont typeface="Wingdings" charset="0"/>
              <a:buNone/>
              <a:defRPr/>
            </a:pPr>
            <a:r>
              <a:rPr lang="ja-JP" altLang="en-US" sz="3600" dirty="0">
                <a:latin typeface="Gill Sans MT" charset="0"/>
                <a:cs typeface="+mn-cs"/>
              </a:rPr>
              <a:t>“</a:t>
            </a:r>
            <a:r>
              <a:rPr lang="en-US" sz="3600" dirty="0">
                <a:latin typeface="Gill Sans MT" charset="0"/>
                <a:cs typeface="+mn-cs"/>
              </a:rPr>
              <a:t>dominant</a:t>
            </a:r>
            <a:r>
              <a:rPr lang="ja-JP" altLang="en-US" sz="3600" dirty="0">
                <a:latin typeface="Gill Sans MT" charset="0"/>
                <a:cs typeface="+mn-cs"/>
              </a:rPr>
              <a:t>”</a:t>
            </a:r>
            <a:r>
              <a:rPr lang="en-US" sz="3600" dirty="0">
                <a:latin typeface="Gill Sans MT" charset="0"/>
                <a:cs typeface="+mn-cs"/>
              </a:rPr>
              <a:t> wired LAN technology: </a:t>
            </a:r>
          </a:p>
          <a:p>
            <a:pPr>
              <a:defRPr/>
            </a:pPr>
            <a:r>
              <a:rPr lang="en-US" sz="3200" dirty="0">
                <a:latin typeface="Gill Sans MT" charset="0"/>
                <a:cs typeface="+mn-cs"/>
              </a:rPr>
              <a:t>single chip, multiple speeds (e.g., Broadcom  BCM5761)</a:t>
            </a:r>
          </a:p>
          <a:p>
            <a:pPr>
              <a:defRPr/>
            </a:pPr>
            <a:r>
              <a:rPr lang="en-US" sz="3200" dirty="0">
                <a:latin typeface="Gill Sans MT" charset="0"/>
                <a:cs typeface="+mn-cs"/>
              </a:rPr>
              <a:t>first widely used LAN technology</a:t>
            </a:r>
          </a:p>
          <a:p>
            <a:pPr>
              <a:defRPr/>
            </a:pPr>
            <a:r>
              <a:rPr lang="en-US" sz="3200" dirty="0">
                <a:latin typeface="Gill Sans MT" charset="0"/>
                <a:cs typeface="+mn-cs"/>
              </a:rPr>
              <a:t>simpler, cheap</a:t>
            </a:r>
          </a:p>
          <a:p>
            <a:pPr>
              <a:defRPr/>
            </a:pPr>
            <a:r>
              <a:rPr lang="en-US" sz="3200" dirty="0">
                <a:latin typeface="Gill Sans MT" charset="0"/>
                <a:cs typeface="+mn-cs"/>
              </a:rPr>
              <a:t>kept up with speed race: 10 Mbps – 10 Gbps </a:t>
            </a:r>
          </a:p>
          <a:p>
            <a:pPr>
              <a:defRPr/>
            </a:pPr>
            <a:endParaRPr lang="en-US" dirty="0">
              <a:latin typeface="Gill Sans MT" charset="0"/>
              <a:cs typeface="+mn-cs"/>
            </a:endParaRPr>
          </a:p>
        </p:txBody>
      </p:sp>
      <p:sp>
        <p:nvSpPr>
          <p:cNvPr id="2" name="Slide Number Placeholder 1">
            <a:extLst>
              <a:ext uri="{FF2B5EF4-FFF2-40B4-BE49-F238E27FC236}">
                <a16:creationId xmlns:a16="http://schemas.microsoft.com/office/drawing/2014/main" id="{6F0B7775-E55A-4B4C-A1A7-1A26061C28A6}"/>
              </a:ext>
            </a:extLst>
          </p:cNvPr>
          <p:cNvSpPr>
            <a:spLocks noGrp="1"/>
          </p:cNvSpPr>
          <p:nvPr>
            <p:ph type="sldNum" sz="quarter" idx="12"/>
          </p:nvPr>
        </p:nvSpPr>
        <p:spPr/>
        <p:txBody>
          <a:bodyPr/>
          <a:lstStyle/>
          <a:p>
            <a:pPr>
              <a:defRPr/>
            </a:pPr>
            <a:fld id="{D0626857-DD43-9D46-91D4-DEBFBA1258D1}" type="slidenum">
              <a:rPr lang="en-US" smtClean="0"/>
              <a:pPr>
                <a:defRPr/>
              </a:pPr>
              <a:t>18</a:t>
            </a:fld>
            <a:endParaRPr lang="en-US" dirty="0"/>
          </a:p>
        </p:txBody>
      </p:sp>
    </p:spTree>
    <p:extLst>
      <p:ext uri="{BB962C8B-B14F-4D97-AF65-F5344CB8AC3E}">
        <p14:creationId xmlns:p14="http://schemas.microsoft.com/office/powerpoint/2010/main" val="112882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85800" y="346075"/>
            <a:ext cx="7772400" cy="609600"/>
          </a:xfrm>
        </p:spPr>
        <p:txBody>
          <a:bodyPr>
            <a:normAutofit fontScale="90000"/>
          </a:bodyPr>
          <a:lstStyle/>
          <a:p>
            <a:pPr>
              <a:defRPr/>
            </a:pPr>
            <a:r>
              <a:rPr lang="en-US" dirty="0">
                <a:latin typeface="Gill Sans MT" charset="0"/>
                <a:cs typeface="+mj-cs"/>
              </a:rPr>
              <a:t>Ethernet frame structure</a:t>
            </a:r>
          </a:p>
        </p:txBody>
      </p:sp>
      <p:sp>
        <p:nvSpPr>
          <p:cNvPr id="54277" name="Rectangle 3"/>
          <p:cNvSpPr>
            <a:spLocks noGrp="1" noChangeArrowheads="1"/>
          </p:cNvSpPr>
          <p:nvPr>
            <p:ph type="body" idx="1"/>
          </p:nvPr>
        </p:nvSpPr>
        <p:spPr>
          <a:xfrm>
            <a:off x="652463" y="1609725"/>
            <a:ext cx="7772400" cy="4343400"/>
          </a:xfrm>
        </p:spPr>
        <p:txBody>
          <a:bodyPr/>
          <a:lstStyle/>
          <a:p>
            <a:pPr>
              <a:buFont typeface="Wingdings" charset="0"/>
              <a:buNone/>
              <a:defRPr/>
            </a:pPr>
            <a:r>
              <a:rPr lang="en-US" dirty="0">
                <a:latin typeface="Gill Sans MT" charset="0"/>
                <a:cs typeface="+mn-cs"/>
              </a:rPr>
              <a:t>sending adapter encapsulates IP datagram (or other network layer protocol packet) in </a:t>
            </a:r>
            <a:r>
              <a:rPr lang="en-US" dirty="0">
                <a:solidFill>
                  <a:srgbClr val="CC0000"/>
                </a:solidFill>
                <a:latin typeface="Gill Sans MT" charset="0"/>
                <a:cs typeface="+mn-cs"/>
              </a:rPr>
              <a:t>Ethernet frame</a:t>
            </a:r>
          </a:p>
          <a:p>
            <a:pPr>
              <a:defRPr/>
            </a:pPr>
            <a:endParaRPr lang="en-US" sz="2400" b="1" dirty="0">
              <a:latin typeface="Gill Sans MT" charset="0"/>
              <a:cs typeface="+mn-cs"/>
            </a:endParaRPr>
          </a:p>
          <a:p>
            <a:pPr>
              <a:defRPr/>
            </a:pPr>
            <a:endParaRPr lang="en-US" sz="2400" b="1" dirty="0">
              <a:latin typeface="Gill Sans MT" charset="0"/>
              <a:cs typeface="+mn-cs"/>
            </a:endParaRPr>
          </a:p>
          <a:p>
            <a:pPr>
              <a:buFont typeface="Wingdings" charset="0"/>
              <a:buNone/>
              <a:defRPr/>
            </a:pPr>
            <a:endParaRPr lang="en-US" sz="2400" dirty="0">
              <a:solidFill>
                <a:srgbClr val="FF0000"/>
              </a:solidFill>
              <a:latin typeface="Gill Sans MT" charset="0"/>
              <a:cs typeface="+mn-cs"/>
            </a:endParaRPr>
          </a:p>
          <a:p>
            <a:pPr>
              <a:buFont typeface="Wingdings" charset="0"/>
              <a:buNone/>
              <a:defRPr/>
            </a:pPr>
            <a:r>
              <a:rPr lang="en-US" i="1" dirty="0">
                <a:solidFill>
                  <a:srgbClr val="CC0000"/>
                </a:solidFill>
                <a:latin typeface="Gill Sans MT" charset="0"/>
                <a:cs typeface="+mn-cs"/>
              </a:rPr>
              <a:t>preamble: </a:t>
            </a:r>
          </a:p>
          <a:p>
            <a:pPr>
              <a:defRPr/>
            </a:pPr>
            <a:r>
              <a:rPr lang="en-US" dirty="0">
                <a:latin typeface="Gill Sans MT" charset="0"/>
                <a:cs typeface="+mn-cs"/>
              </a:rPr>
              <a:t>7 bytes with pattern 10101010 followed by one byte with pattern 10101011</a:t>
            </a:r>
          </a:p>
          <a:p>
            <a:pPr>
              <a:defRPr/>
            </a:pPr>
            <a:r>
              <a:rPr lang="en-US" dirty="0">
                <a:latin typeface="Gill Sans MT" charset="0"/>
                <a:cs typeface="+mn-cs"/>
              </a:rPr>
              <a:t> used to synchronize receiver, sender clock rates</a:t>
            </a:r>
          </a:p>
        </p:txBody>
      </p:sp>
      <p:grpSp>
        <p:nvGrpSpPr>
          <p:cNvPr id="150534" name="Group 51"/>
          <p:cNvGrpSpPr>
            <a:grpSpLocks/>
          </p:cNvGrpSpPr>
          <p:nvPr/>
        </p:nvGrpSpPr>
        <p:grpSpPr bwMode="auto">
          <a:xfrm>
            <a:off x="1516063" y="2373313"/>
            <a:ext cx="6291262" cy="993775"/>
            <a:chOff x="940711" y="4902593"/>
            <a:chExt cx="6291001" cy="992895"/>
          </a:xfrm>
        </p:grpSpPr>
        <p:sp>
          <p:nvSpPr>
            <p:cNvPr id="150535" name="Line 10"/>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50536" name="Rectangle 1"/>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cxnSp>
          <p:nvCxnSpPr>
            <p:cNvPr id="16" name="Straight Connector 3"/>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Connector 32"/>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Straight Connector 33"/>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Connector 34"/>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35"/>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0542" name="TextBox 5"/>
            <p:cNvSpPr txBox="1">
              <a:spLocks noChangeArrowheads="1"/>
            </p:cNvSpPr>
            <p:nvPr/>
          </p:nvSpPr>
          <p:spPr bwMode="auto">
            <a:xfrm>
              <a:off x="1910352" y="5332220"/>
              <a:ext cx="844810"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dest.</a:t>
              </a:r>
            </a:p>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address</a:t>
              </a:r>
            </a:p>
          </p:txBody>
        </p:sp>
        <p:sp>
          <p:nvSpPr>
            <p:cNvPr id="150543" name="TextBox 37"/>
            <p:cNvSpPr txBox="1">
              <a:spLocks noChangeArrowheads="1"/>
            </p:cNvSpPr>
            <p:nvPr/>
          </p:nvSpPr>
          <p:spPr bwMode="auto">
            <a:xfrm>
              <a:off x="2673645" y="5340803"/>
              <a:ext cx="844810"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source</a:t>
              </a:r>
            </a:p>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address</a:t>
              </a:r>
            </a:p>
          </p:txBody>
        </p:sp>
        <p:sp>
          <p:nvSpPr>
            <p:cNvPr id="150544" name="TextBox 38"/>
            <p:cNvSpPr txBox="1">
              <a:spLocks noChangeArrowheads="1"/>
            </p:cNvSpPr>
            <p:nvPr/>
          </p:nvSpPr>
          <p:spPr bwMode="auto">
            <a:xfrm>
              <a:off x="4053534" y="5353451"/>
              <a:ext cx="1377407"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6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data (payload)</a:t>
              </a:r>
            </a:p>
          </p:txBody>
        </p:sp>
        <p:sp>
          <p:nvSpPr>
            <p:cNvPr id="150545" name="TextBox 39"/>
            <p:cNvSpPr txBox="1">
              <a:spLocks noChangeArrowheads="1"/>
            </p:cNvSpPr>
            <p:nvPr/>
          </p:nvSpPr>
          <p:spPr bwMode="auto">
            <a:xfrm>
              <a:off x="5941065" y="5431291"/>
              <a:ext cx="855572"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6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CRC</a:t>
              </a:r>
            </a:p>
          </p:txBody>
        </p:sp>
        <p:sp>
          <p:nvSpPr>
            <p:cNvPr id="150546" name="TextBox 40"/>
            <p:cNvSpPr txBox="1">
              <a:spLocks noChangeArrowheads="1"/>
            </p:cNvSpPr>
            <p:nvPr/>
          </p:nvSpPr>
          <p:spPr bwMode="auto">
            <a:xfrm>
              <a:off x="940711" y="5444340"/>
              <a:ext cx="1070128"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6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preamble</a:t>
              </a:r>
            </a:p>
          </p:txBody>
        </p:sp>
        <p:sp>
          <p:nvSpPr>
            <p:cNvPr id="150547" name="Text Box 9"/>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1" u="none" strike="noStrike" kern="1200" cap="none" spc="0" normalizeH="0" baseline="0" noProof="0" dirty="0">
                  <a:ln>
                    <a:noFill/>
                  </a:ln>
                  <a:solidFill>
                    <a:srgbClr val="000000"/>
                  </a:solidFill>
                  <a:effectLst/>
                  <a:uLnTx/>
                  <a:uFillTx/>
                  <a:latin typeface="Arial" charset="0"/>
                  <a:ea typeface="ＭＳ Ｐゴシック" charset="0"/>
                </a:rPr>
                <a:t>type</a:t>
              </a:r>
            </a:p>
          </p:txBody>
        </p:sp>
      </p:grpSp>
      <p:sp>
        <p:nvSpPr>
          <p:cNvPr id="2" name="Slide Number Placeholder 1">
            <a:extLst>
              <a:ext uri="{FF2B5EF4-FFF2-40B4-BE49-F238E27FC236}">
                <a16:creationId xmlns:a16="http://schemas.microsoft.com/office/drawing/2014/main" id="{7578DAC6-B73B-4620-A45C-6606815C7261}"/>
              </a:ext>
            </a:extLst>
          </p:cNvPr>
          <p:cNvSpPr>
            <a:spLocks noGrp="1"/>
          </p:cNvSpPr>
          <p:nvPr>
            <p:ph type="sldNum" sz="quarter" idx="12"/>
          </p:nvPr>
        </p:nvSpPr>
        <p:spPr/>
        <p:txBody>
          <a:bodyPr/>
          <a:lstStyle/>
          <a:p>
            <a:pPr>
              <a:defRPr/>
            </a:pPr>
            <a:fld id="{D0626857-DD43-9D46-91D4-DEBFBA1258D1}" type="slidenum">
              <a:rPr lang="en-US" smtClean="0"/>
              <a:pPr>
                <a:defRPr/>
              </a:pPr>
              <a:t>19</a:t>
            </a:fld>
            <a:endParaRPr lang="en-US" dirty="0"/>
          </a:p>
        </p:txBody>
      </p:sp>
    </p:spTree>
    <p:extLst>
      <p:ext uri="{BB962C8B-B14F-4D97-AF65-F5344CB8AC3E}">
        <p14:creationId xmlns:p14="http://schemas.microsoft.com/office/powerpoint/2010/main" val="383645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68C3438D-9E19-7E44-A01B-24900CCF68C5}"/>
              </a:ext>
            </a:extLst>
          </p:cNvPr>
          <p:cNvSpPr>
            <a:spLocks noGrp="1"/>
          </p:cNvSpPr>
          <p:nvPr>
            <p:ph type="title"/>
          </p:nvPr>
        </p:nvSpPr>
        <p:spPr/>
        <p:txBody>
          <a:bodyPr/>
          <a:lstStyle/>
          <a:p>
            <a:pPr eaLnBrk="1" hangingPunct="1"/>
            <a:r>
              <a:rPr lang="en-GB" altLang="en-US" dirty="0">
                <a:ea typeface="ＭＳ Ｐゴシック" panose="020B0600070205080204" pitchFamily="34" charset="-128"/>
              </a:rPr>
              <a:t>Overview</a:t>
            </a:r>
          </a:p>
        </p:txBody>
      </p:sp>
      <p:sp>
        <p:nvSpPr>
          <p:cNvPr id="3" name="Content Placeholder 2">
            <a:extLst>
              <a:ext uri="{FF2B5EF4-FFF2-40B4-BE49-F238E27FC236}">
                <a16:creationId xmlns:a16="http://schemas.microsoft.com/office/drawing/2014/main" id="{E047FD46-839F-AA49-914C-E770F75189E2}"/>
              </a:ext>
            </a:extLst>
          </p:cNvPr>
          <p:cNvSpPr>
            <a:spLocks noGrp="1"/>
          </p:cNvSpPr>
          <p:nvPr>
            <p:ph idx="1"/>
          </p:nvPr>
        </p:nvSpPr>
        <p:spPr/>
        <p:txBody>
          <a:bodyPr>
            <a:normAutofit/>
          </a:bodyPr>
          <a:lstStyle/>
          <a:p>
            <a:r>
              <a:rPr lang="en-GB" dirty="0"/>
              <a:t>Introduction to Link Layer</a:t>
            </a:r>
          </a:p>
          <a:p>
            <a:r>
              <a:rPr lang="en-GB" dirty="0"/>
              <a:t>Multiple Access Protocols</a:t>
            </a:r>
          </a:p>
          <a:p>
            <a:r>
              <a:rPr lang="en-GB" dirty="0"/>
              <a:t>LANs</a:t>
            </a:r>
          </a:p>
          <a:p>
            <a:pPr lvl="1"/>
            <a:r>
              <a:rPr lang="en-GB" dirty="0"/>
              <a:t>Addressing and ARP</a:t>
            </a:r>
          </a:p>
          <a:p>
            <a:pPr lvl="1"/>
            <a:r>
              <a:rPr lang="en-GB" dirty="0"/>
              <a:t>Ethernet and Switches</a:t>
            </a:r>
          </a:p>
          <a:p>
            <a:r>
              <a:rPr lang="en-GB" dirty="0"/>
              <a:t>Switch basic configuration (CCNA2/ch1)</a:t>
            </a:r>
          </a:p>
          <a:p>
            <a:pPr lvl="1"/>
            <a:r>
              <a:rPr lang="en-GB" dirty="0"/>
              <a:t>SVI address, SSH</a:t>
            </a:r>
          </a:p>
          <a:p>
            <a:r>
              <a:rPr lang="en-GB" dirty="0"/>
              <a:t>Hierarchical network model</a:t>
            </a:r>
          </a:p>
          <a:p>
            <a:pPr lvl="1"/>
            <a:r>
              <a:rPr lang="en-GB" dirty="0"/>
              <a:t>Access/distribution/core</a:t>
            </a:r>
          </a:p>
          <a:p>
            <a:r>
              <a:rPr lang="en-GB" dirty="0"/>
              <a:t>Logical and physical topology</a:t>
            </a:r>
          </a:p>
        </p:txBody>
      </p:sp>
      <p:sp>
        <p:nvSpPr>
          <p:cNvPr id="2" name="Slide Number Placeholder 1">
            <a:extLst>
              <a:ext uri="{FF2B5EF4-FFF2-40B4-BE49-F238E27FC236}">
                <a16:creationId xmlns:a16="http://schemas.microsoft.com/office/drawing/2014/main" id="{A0E76495-0617-3545-A235-BE1E99A75BF5}"/>
              </a:ext>
            </a:extLst>
          </p:cNvPr>
          <p:cNvSpPr>
            <a:spLocks noGrp="1"/>
          </p:cNvSpPr>
          <p:nvPr>
            <p:ph type="sldNum" sz="quarter" idx="12"/>
          </p:nvPr>
        </p:nvSpPr>
        <p:spPr/>
        <p:txBody>
          <a:bodyPr/>
          <a:lstStyle/>
          <a:p>
            <a:fld id="{A5E4AF5E-8FEA-F440-A207-FEDE7CAC28DB}" type="slidenum">
              <a:rPr lang="en-GB" smtClean="0"/>
              <a:t>2</a:t>
            </a:fld>
            <a:endParaRPr lang="en-GB"/>
          </a:p>
        </p:txBody>
      </p:sp>
    </p:spTree>
    <p:extLst>
      <p:ext uri="{BB962C8B-B14F-4D97-AF65-F5344CB8AC3E}">
        <p14:creationId xmlns:p14="http://schemas.microsoft.com/office/powerpoint/2010/main" val="254825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533400" y="228600"/>
            <a:ext cx="8077200" cy="641350"/>
          </a:xfrm>
        </p:spPr>
        <p:txBody>
          <a:bodyPr>
            <a:normAutofit fontScale="90000"/>
          </a:bodyPr>
          <a:lstStyle/>
          <a:p>
            <a:pPr>
              <a:defRPr/>
            </a:pPr>
            <a:r>
              <a:rPr lang="en-US" sz="4000" dirty="0">
                <a:latin typeface="Gill Sans MT" charset="0"/>
                <a:cs typeface="+mj-cs"/>
              </a:rPr>
              <a:t>Ethernet frame structure (more)</a:t>
            </a:r>
          </a:p>
        </p:txBody>
      </p:sp>
      <p:sp>
        <p:nvSpPr>
          <p:cNvPr id="55301" name="Rectangle 3"/>
          <p:cNvSpPr>
            <a:spLocks noGrp="1" noChangeArrowheads="1"/>
          </p:cNvSpPr>
          <p:nvPr>
            <p:ph type="body" idx="1"/>
          </p:nvPr>
        </p:nvSpPr>
        <p:spPr>
          <a:xfrm>
            <a:off x="523875" y="1314450"/>
            <a:ext cx="8272463" cy="3789363"/>
          </a:xfrm>
        </p:spPr>
        <p:txBody>
          <a:bodyPr>
            <a:normAutofit lnSpcReduction="10000"/>
          </a:bodyPr>
          <a:lstStyle/>
          <a:p>
            <a:pPr>
              <a:defRPr/>
            </a:pPr>
            <a:r>
              <a:rPr lang="en-US" i="1" dirty="0">
                <a:solidFill>
                  <a:srgbClr val="CC0000"/>
                </a:solidFill>
                <a:latin typeface="Gill Sans MT" charset="0"/>
                <a:cs typeface="+mn-cs"/>
              </a:rPr>
              <a:t>addresses: </a:t>
            </a:r>
            <a:r>
              <a:rPr lang="en-US" dirty="0">
                <a:latin typeface="Gill Sans MT" charset="0"/>
                <a:cs typeface="+mn-cs"/>
              </a:rPr>
              <a:t>6 byte source, destination MAC addresses</a:t>
            </a:r>
          </a:p>
          <a:p>
            <a:pPr lvl="1">
              <a:defRPr/>
            </a:pPr>
            <a:r>
              <a:rPr lang="en-US" dirty="0">
                <a:latin typeface="Gill Sans MT" charset="0"/>
              </a:rPr>
              <a:t>if adapter receives frame with matching destination address, or with broadcast address (e.g., ARP packet), it passes data in frame to network layer protocol</a:t>
            </a:r>
          </a:p>
          <a:p>
            <a:pPr lvl="1">
              <a:defRPr/>
            </a:pPr>
            <a:r>
              <a:rPr lang="en-US" dirty="0">
                <a:latin typeface="Gill Sans MT" charset="0"/>
              </a:rPr>
              <a:t>otherwise, adapter discards frame</a:t>
            </a:r>
          </a:p>
          <a:p>
            <a:pPr>
              <a:defRPr/>
            </a:pPr>
            <a:r>
              <a:rPr lang="en-US" i="1" dirty="0">
                <a:solidFill>
                  <a:srgbClr val="CC0000"/>
                </a:solidFill>
                <a:latin typeface="Gill Sans MT" charset="0"/>
                <a:cs typeface="+mn-cs"/>
              </a:rPr>
              <a:t>type: </a:t>
            </a:r>
            <a:r>
              <a:rPr lang="en-US" dirty="0">
                <a:latin typeface="Gill Sans MT" charset="0"/>
                <a:cs typeface="+mn-cs"/>
              </a:rPr>
              <a:t>indicates higher layer protocol (mostly IP but others possible, e.g., Novell IPX, AppleTalk)</a:t>
            </a:r>
          </a:p>
          <a:p>
            <a:pPr>
              <a:defRPr/>
            </a:pPr>
            <a:r>
              <a:rPr lang="en-US" i="1" dirty="0">
                <a:solidFill>
                  <a:srgbClr val="CC0000"/>
                </a:solidFill>
                <a:latin typeface="Gill Sans MT" charset="0"/>
                <a:cs typeface="+mn-cs"/>
              </a:rPr>
              <a:t>CRC: </a:t>
            </a:r>
            <a:r>
              <a:rPr lang="en-US" dirty="0">
                <a:latin typeface="Gill Sans MT" charset="0"/>
                <a:cs typeface="+mn-cs"/>
              </a:rPr>
              <a:t>cyclic redundancy check at receiver</a:t>
            </a:r>
          </a:p>
          <a:p>
            <a:pPr lvl="1">
              <a:defRPr/>
            </a:pPr>
            <a:r>
              <a:rPr lang="en-US" dirty="0">
                <a:latin typeface="Gill Sans MT" charset="0"/>
              </a:rPr>
              <a:t>error detected: </a:t>
            </a:r>
            <a:r>
              <a:rPr lang="en-US" dirty="0">
                <a:solidFill>
                  <a:srgbClr val="C00000"/>
                </a:solidFill>
                <a:latin typeface="Gill Sans MT" charset="0"/>
              </a:rPr>
              <a:t>frame is dropped</a:t>
            </a:r>
          </a:p>
        </p:txBody>
      </p:sp>
      <p:grpSp>
        <p:nvGrpSpPr>
          <p:cNvPr id="152582" name="Group 8"/>
          <p:cNvGrpSpPr>
            <a:grpSpLocks/>
          </p:cNvGrpSpPr>
          <p:nvPr/>
        </p:nvGrpSpPr>
        <p:grpSpPr bwMode="auto">
          <a:xfrm>
            <a:off x="1412875" y="5040313"/>
            <a:ext cx="6291263" cy="993775"/>
            <a:chOff x="940711" y="4902593"/>
            <a:chExt cx="6291001" cy="992895"/>
          </a:xfrm>
        </p:grpSpPr>
        <p:sp>
          <p:nvSpPr>
            <p:cNvPr id="152583" name="Line 10"/>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52584" name="Rectangle 1"/>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cxnSp>
          <p:nvCxnSpPr>
            <p:cNvPr id="12" name="Straight Connector 3"/>
            <p:cNvCxnSpPr>
              <a:cxnSpLocks noChangeShapeType="1"/>
            </p:cNvCxnSpPr>
            <p:nvPr/>
          </p:nvCxnSpPr>
          <p:spPr bwMode="auto">
            <a:xfrm>
              <a:off x="1970956" y="5262636"/>
              <a:ext cx="0" cy="55037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32"/>
            <p:cNvCxnSpPr>
              <a:cxnSpLocks noChangeShapeType="1"/>
            </p:cNvCxnSpPr>
            <p:nvPr/>
          </p:nvCxnSpPr>
          <p:spPr bwMode="auto">
            <a:xfrm>
              <a:off x="2701176" y="5265808"/>
              <a:ext cx="0" cy="583683"/>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33"/>
            <p:cNvCxnSpPr>
              <a:cxnSpLocks noChangeShapeType="1"/>
            </p:cNvCxnSpPr>
            <p:nvPr/>
          </p:nvCxnSpPr>
          <p:spPr bwMode="auto">
            <a:xfrm>
              <a:off x="3429807" y="5270567"/>
              <a:ext cx="0" cy="5487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34"/>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35"/>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2590" name="TextBox 5"/>
            <p:cNvSpPr txBox="1">
              <a:spLocks noChangeArrowheads="1"/>
            </p:cNvSpPr>
            <p:nvPr/>
          </p:nvSpPr>
          <p:spPr bwMode="auto">
            <a:xfrm>
              <a:off x="1910352" y="5332220"/>
              <a:ext cx="844810"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dest.</a:t>
              </a:r>
            </a:p>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address</a:t>
              </a:r>
            </a:p>
          </p:txBody>
        </p:sp>
        <p:sp>
          <p:nvSpPr>
            <p:cNvPr id="152591" name="TextBox 37"/>
            <p:cNvSpPr txBox="1">
              <a:spLocks noChangeArrowheads="1"/>
            </p:cNvSpPr>
            <p:nvPr/>
          </p:nvSpPr>
          <p:spPr bwMode="auto">
            <a:xfrm>
              <a:off x="2673645" y="5340803"/>
              <a:ext cx="844810"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source</a:t>
              </a:r>
            </a:p>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address</a:t>
              </a:r>
            </a:p>
          </p:txBody>
        </p:sp>
        <p:sp>
          <p:nvSpPr>
            <p:cNvPr id="152592" name="TextBox 38"/>
            <p:cNvSpPr txBox="1">
              <a:spLocks noChangeArrowheads="1"/>
            </p:cNvSpPr>
            <p:nvPr/>
          </p:nvSpPr>
          <p:spPr bwMode="auto">
            <a:xfrm>
              <a:off x="4053534" y="5353451"/>
              <a:ext cx="1377407"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6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data (payload)</a:t>
              </a:r>
            </a:p>
          </p:txBody>
        </p:sp>
        <p:sp>
          <p:nvSpPr>
            <p:cNvPr id="152593" name="TextBox 39"/>
            <p:cNvSpPr txBox="1">
              <a:spLocks noChangeArrowheads="1"/>
            </p:cNvSpPr>
            <p:nvPr/>
          </p:nvSpPr>
          <p:spPr bwMode="auto">
            <a:xfrm>
              <a:off x="5941065" y="5431291"/>
              <a:ext cx="855572"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6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CRC</a:t>
              </a:r>
            </a:p>
          </p:txBody>
        </p:sp>
        <p:sp>
          <p:nvSpPr>
            <p:cNvPr id="152594" name="TextBox 40"/>
            <p:cNvSpPr txBox="1">
              <a:spLocks noChangeArrowheads="1"/>
            </p:cNvSpPr>
            <p:nvPr/>
          </p:nvSpPr>
          <p:spPr bwMode="auto">
            <a:xfrm>
              <a:off x="940711" y="5444340"/>
              <a:ext cx="1070128"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ts val="1200"/>
                </a:lnSpc>
                <a:spcBef>
                  <a:spcPct val="0"/>
                </a:spcBef>
                <a:spcAft>
                  <a:spcPct val="0"/>
                </a:spcAft>
                <a:buClrTx/>
                <a:buSzTx/>
                <a:buFontTx/>
                <a:buNone/>
                <a:tabLst/>
                <a:defRPr/>
              </a:pPr>
              <a:r>
                <a:rPr kumimoji="0" lang="en-US" sz="1600" b="0" i="1" u="none" strike="noStrike" kern="1200" cap="none" spc="0" normalizeH="0" baseline="0" noProof="0" dirty="0">
                  <a:ln>
                    <a:noFill/>
                  </a:ln>
                  <a:solidFill>
                    <a:srgbClr val="FFFFFF"/>
                  </a:solidFill>
                  <a:effectLst/>
                  <a:uLnTx/>
                  <a:uFillTx/>
                  <a:latin typeface="Arial" charset="0"/>
                  <a:ea typeface="ＭＳ Ｐゴシック" charset="0"/>
                  <a:cs typeface="Arial" charset="0"/>
                </a:rPr>
                <a:t>preamble</a:t>
              </a:r>
            </a:p>
          </p:txBody>
        </p:sp>
        <p:sp>
          <p:nvSpPr>
            <p:cNvPr id="152595" name="Text Box 9"/>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1" u="none" strike="noStrike" kern="1200" cap="none" spc="0" normalizeH="0" baseline="0" noProof="0" dirty="0">
                  <a:ln>
                    <a:noFill/>
                  </a:ln>
                  <a:solidFill>
                    <a:srgbClr val="000000"/>
                  </a:solidFill>
                  <a:effectLst/>
                  <a:uLnTx/>
                  <a:uFillTx/>
                  <a:latin typeface="Arial" charset="0"/>
                  <a:ea typeface="ＭＳ Ｐゴシック" charset="0"/>
                </a:rPr>
                <a:t>type</a:t>
              </a:r>
            </a:p>
          </p:txBody>
        </p:sp>
      </p:grpSp>
      <p:sp>
        <p:nvSpPr>
          <p:cNvPr id="2" name="Slide Number Placeholder 1">
            <a:extLst>
              <a:ext uri="{FF2B5EF4-FFF2-40B4-BE49-F238E27FC236}">
                <a16:creationId xmlns:a16="http://schemas.microsoft.com/office/drawing/2014/main" id="{5D01D0D5-046C-4056-A20A-C1AC241822E2}"/>
              </a:ext>
            </a:extLst>
          </p:cNvPr>
          <p:cNvSpPr>
            <a:spLocks noGrp="1"/>
          </p:cNvSpPr>
          <p:nvPr>
            <p:ph type="sldNum" sz="quarter" idx="12"/>
          </p:nvPr>
        </p:nvSpPr>
        <p:spPr/>
        <p:txBody>
          <a:bodyPr/>
          <a:lstStyle/>
          <a:p>
            <a:pPr>
              <a:defRPr/>
            </a:pPr>
            <a:fld id="{D0626857-DD43-9D46-91D4-DEBFBA1258D1}" type="slidenum">
              <a:rPr lang="en-US" smtClean="0"/>
              <a:pPr>
                <a:defRPr/>
              </a:pPr>
              <a:t>20</a:t>
            </a:fld>
            <a:endParaRPr lang="en-US" dirty="0"/>
          </a:p>
        </p:txBody>
      </p:sp>
    </p:spTree>
    <p:extLst>
      <p:ext uri="{BB962C8B-B14F-4D97-AF65-F5344CB8AC3E}">
        <p14:creationId xmlns:p14="http://schemas.microsoft.com/office/powerpoint/2010/main" val="48273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xfrm>
            <a:off x="152400" y="95250"/>
            <a:ext cx="8715375" cy="865187"/>
          </a:xfrm>
        </p:spPr>
        <p:txBody>
          <a:bodyPr/>
          <a:lstStyle/>
          <a:p>
            <a:pPr>
              <a:defRPr/>
            </a:pPr>
            <a:r>
              <a:rPr lang="en-US" sz="3200" dirty="0">
                <a:latin typeface="Gill Sans MT" charset="0"/>
                <a:cs typeface="+mj-cs"/>
              </a:rPr>
              <a:t>802.3 Ethernet standards: link &amp; physical layers</a:t>
            </a:r>
          </a:p>
        </p:txBody>
      </p:sp>
      <p:sp>
        <p:nvSpPr>
          <p:cNvPr id="59397" name="Rectangle 3"/>
          <p:cNvSpPr>
            <a:spLocks noGrp="1" noChangeArrowheads="1"/>
          </p:cNvSpPr>
          <p:nvPr>
            <p:ph type="body" idx="1"/>
          </p:nvPr>
        </p:nvSpPr>
        <p:spPr>
          <a:xfrm>
            <a:off x="493713" y="1292225"/>
            <a:ext cx="7772400" cy="2100263"/>
          </a:xfrm>
        </p:spPr>
        <p:txBody>
          <a:bodyPr/>
          <a:lstStyle/>
          <a:p>
            <a:pPr>
              <a:lnSpc>
                <a:spcPct val="90000"/>
              </a:lnSpc>
              <a:defRPr/>
            </a:pPr>
            <a:r>
              <a:rPr lang="en-US" i="1" dirty="0">
                <a:solidFill>
                  <a:srgbClr val="CC0000"/>
                </a:solidFill>
                <a:latin typeface="Gill Sans MT" charset="0"/>
                <a:cs typeface="+mn-cs"/>
              </a:rPr>
              <a:t>many</a:t>
            </a:r>
            <a:r>
              <a:rPr lang="en-US" dirty="0">
                <a:solidFill>
                  <a:srgbClr val="CC0000"/>
                </a:solidFill>
                <a:latin typeface="Gill Sans MT" charset="0"/>
                <a:cs typeface="+mn-cs"/>
              </a:rPr>
              <a:t> </a:t>
            </a:r>
            <a:r>
              <a:rPr lang="en-US" dirty="0">
                <a:latin typeface="Gill Sans MT" charset="0"/>
                <a:cs typeface="+mn-cs"/>
              </a:rPr>
              <a:t>different Ethernet standards</a:t>
            </a:r>
          </a:p>
          <a:p>
            <a:pPr lvl="1">
              <a:lnSpc>
                <a:spcPct val="90000"/>
              </a:lnSpc>
              <a:defRPr/>
            </a:pPr>
            <a:r>
              <a:rPr lang="en-US" dirty="0">
                <a:latin typeface="Gill Sans MT" charset="0"/>
              </a:rPr>
              <a:t>common MAC protocol and frame format</a:t>
            </a:r>
          </a:p>
          <a:p>
            <a:pPr lvl="1">
              <a:lnSpc>
                <a:spcPct val="90000"/>
              </a:lnSpc>
              <a:defRPr/>
            </a:pPr>
            <a:r>
              <a:rPr lang="en-US" dirty="0">
                <a:latin typeface="Gill Sans MT" charset="0"/>
              </a:rPr>
              <a:t>different speeds: 2 Mbps, 10 Mbps, 100 Mbps, 1Gbps, 10 Gbps, 40 Gbps</a:t>
            </a:r>
          </a:p>
          <a:p>
            <a:pPr lvl="1">
              <a:lnSpc>
                <a:spcPct val="90000"/>
              </a:lnSpc>
              <a:defRPr/>
            </a:pPr>
            <a:r>
              <a:rPr lang="en-US" dirty="0">
                <a:latin typeface="Gill Sans MT" charset="0"/>
              </a:rPr>
              <a:t>different physical layer media: fiber, cable</a:t>
            </a:r>
          </a:p>
          <a:p>
            <a:pPr>
              <a:lnSpc>
                <a:spcPct val="90000"/>
              </a:lnSpc>
              <a:defRPr/>
            </a:pPr>
            <a:endParaRPr lang="en-US" sz="3200" dirty="0">
              <a:latin typeface="Gill Sans MT" charset="0"/>
              <a:cs typeface="+mn-cs"/>
            </a:endParaRPr>
          </a:p>
        </p:txBody>
      </p:sp>
      <p:sp>
        <p:nvSpPr>
          <p:cNvPr id="156677" name="Freeform 39"/>
          <p:cNvSpPr>
            <a:spLocks/>
          </p:cNvSpPr>
          <p:nvPr/>
        </p:nvSpPr>
        <p:spPr bwMode="auto">
          <a:xfrm>
            <a:off x="2873375" y="4075113"/>
            <a:ext cx="1393825" cy="1527175"/>
          </a:xfrm>
          <a:custGeom>
            <a:avLst/>
            <a:gdLst>
              <a:gd name="T0" fmla="*/ 2147483647 w 878"/>
              <a:gd name="T1" fmla="*/ 0 h 962"/>
              <a:gd name="T2" fmla="*/ 0 w 878"/>
              <a:gd name="T3" fmla="*/ 2147483647 h 962"/>
              <a:gd name="T4" fmla="*/ 2147483647 w 878"/>
              <a:gd name="T5" fmla="*/ 2147483647 h 962"/>
              <a:gd name="T6" fmla="*/ 2147483647 w 878"/>
              <a:gd name="T7" fmla="*/ 2147483647 h 962"/>
              <a:gd name="T8" fmla="*/ 2147483647 w 878"/>
              <a:gd name="T9" fmla="*/ 0 h 9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8" h="962">
                <a:moveTo>
                  <a:pt x="851" y="0"/>
                </a:moveTo>
                <a:lnTo>
                  <a:pt x="0" y="622"/>
                </a:lnTo>
                <a:lnTo>
                  <a:pt x="7" y="962"/>
                </a:lnTo>
                <a:lnTo>
                  <a:pt x="878" y="960"/>
                </a:lnTo>
                <a:lnTo>
                  <a:pt x="851" y="0"/>
                </a:lnTo>
                <a:close/>
              </a:path>
            </a:pathLst>
          </a:custGeom>
          <a:gradFill rotWithShape="1">
            <a:gsLst>
              <a:gs pos="0">
                <a:srgbClr val="DDDDDD"/>
              </a:gs>
              <a:gs pos="100000">
                <a:schemeClr val="bg1"/>
              </a:gs>
            </a:gsLst>
            <a:lin ang="0" scaled="1"/>
          </a:gradFill>
          <a:ln w="9525" cap="flat">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156678" name="Group 40"/>
          <p:cNvGrpSpPr>
            <a:grpSpLocks/>
          </p:cNvGrpSpPr>
          <p:nvPr/>
        </p:nvGrpSpPr>
        <p:grpSpPr bwMode="auto">
          <a:xfrm>
            <a:off x="1577975" y="4189413"/>
            <a:ext cx="1300163" cy="1465262"/>
            <a:chOff x="921" y="785"/>
            <a:chExt cx="819" cy="923"/>
          </a:xfrm>
        </p:grpSpPr>
        <p:sp>
          <p:nvSpPr>
            <p:cNvPr id="59419" name="Rectangle 41"/>
            <p:cNvSpPr>
              <a:spLocks noChangeArrowheads="1"/>
            </p:cNvSpPr>
            <p:nvPr/>
          </p:nvSpPr>
          <p:spPr bwMode="auto">
            <a:xfrm>
              <a:off x="924" y="810"/>
              <a:ext cx="816" cy="8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20" name="Text Box 42"/>
            <p:cNvSpPr txBox="1">
              <a:spLocks noChangeArrowheads="1"/>
            </p:cNvSpPr>
            <p:nvPr/>
          </p:nvSpPr>
          <p:spPr bwMode="auto">
            <a:xfrm>
              <a:off x="922" y="785"/>
              <a:ext cx="804" cy="9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p:txBody>
        </p:sp>
        <p:sp>
          <p:nvSpPr>
            <p:cNvPr id="59421" name="Line 43"/>
            <p:cNvSpPr>
              <a:spLocks noChangeShapeType="1"/>
            </p:cNvSpPr>
            <p:nvPr/>
          </p:nvSpPr>
          <p:spPr bwMode="auto">
            <a:xfrm>
              <a:off x="924" y="993"/>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22" name="Line 44"/>
            <p:cNvSpPr>
              <a:spLocks noChangeShapeType="1"/>
            </p:cNvSpPr>
            <p:nvPr/>
          </p:nvSpPr>
          <p:spPr bwMode="auto">
            <a:xfrm>
              <a:off x="924" y="1167"/>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23" name="Line 45"/>
            <p:cNvSpPr>
              <a:spLocks noChangeShapeType="1"/>
            </p:cNvSpPr>
            <p:nvPr/>
          </p:nvSpPr>
          <p:spPr bwMode="auto">
            <a:xfrm>
              <a:off x="921" y="1344"/>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24" name="Line 46"/>
            <p:cNvSpPr>
              <a:spLocks noChangeShapeType="1"/>
            </p:cNvSpPr>
            <p:nvPr/>
          </p:nvSpPr>
          <p:spPr bwMode="auto">
            <a:xfrm>
              <a:off x="926" y="1501"/>
              <a:ext cx="808" cy="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25" name="Line 47"/>
            <p:cNvSpPr>
              <a:spLocks noChangeShapeType="1"/>
            </p:cNvSpPr>
            <p:nvPr/>
          </p:nvSpPr>
          <p:spPr bwMode="auto">
            <a:xfrm>
              <a:off x="926" y="1552"/>
              <a:ext cx="0" cy="106"/>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26" name="Line 48"/>
            <p:cNvSpPr>
              <a:spLocks noChangeShapeType="1"/>
            </p:cNvSpPr>
            <p:nvPr/>
          </p:nvSpPr>
          <p:spPr bwMode="auto">
            <a:xfrm>
              <a:off x="1739" y="1541"/>
              <a:ext cx="0" cy="106"/>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9400" name="Rectangle 49"/>
          <p:cNvSpPr>
            <a:spLocks noChangeArrowheads="1"/>
          </p:cNvSpPr>
          <p:nvPr/>
        </p:nvSpPr>
        <p:spPr bwMode="auto">
          <a:xfrm>
            <a:off x="4230688" y="4038600"/>
            <a:ext cx="4195762"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01" name="Line 50"/>
          <p:cNvSpPr>
            <a:spLocks noChangeShapeType="1"/>
          </p:cNvSpPr>
          <p:nvPr/>
        </p:nvSpPr>
        <p:spPr bwMode="auto">
          <a:xfrm flipV="1">
            <a:off x="4244975" y="4703763"/>
            <a:ext cx="4178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02" name="Text Box 51"/>
          <p:cNvSpPr txBox="1">
            <a:spLocks noChangeArrowheads="1"/>
          </p:cNvSpPr>
          <p:nvPr/>
        </p:nvSpPr>
        <p:spPr bwMode="auto">
          <a:xfrm>
            <a:off x="5413375" y="4079875"/>
            <a:ext cx="1735138" cy="581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MAC protocol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and frame format</a:t>
            </a:r>
          </a:p>
        </p:txBody>
      </p:sp>
      <p:sp>
        <p:nvSpPr>
          <p:cNvPr id="59403" name="Text Box 52"/>
          <p:cNvSpPr txBox="1">
            <a:spLocks noChangeArrowheads="1"/>
          </p:cNvSpPr>
          <p:nvPr/>
        </p:nvSpPr>
        <p:spPr bwMode="auto">
          <a:xfrm>
            <a:off x="4398963" y="4794250"/>
            <a:ext cx="1250950"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100BASE-TX</a:t>
            </a:r>
          </a:p>
        </p:txBody>
      </p:sp>
      <p:sp>
        <p:nvSpPr>
          <p:cNvPr id="59404" name="Text Box 53"/>
          <p:cNvSpPr txBox="1">
            <a:spLocks noChangeArrowheads="1"/>
          </p:cNvSpPr>
          <p:nvPr/>
        </p:nvSpPr>
        <p:spPr bwMode="auto">
          <a:xfrm>
            <a:off x="4410075" y="5154613"/>
            <a:ext cx="1230313"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100BASE-T4</a:t>
            </a:r>
          </a:p>
        </p:txBody>
      </p:sp>
      <p:sp>
        <p:nvSpPr>
          <p:cNvPr id="59405" name="Text Box 54"/>
          <p:cNvSpPr txBox="1">
            <a:spLocks noChangeArrowheads="1"/>
          </p:cNvSpPr>
          <p:nvPr/>
        </p:nvSpPr>
        <p:spPr bwMode="auto">
          <a:xfrm>
            <a:off x="7081838" y="4789488"/>
            <a:ext cx="1250950"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100BASE-FX</a:t>
            </a:r>
          </a:p>
        </p:txBody>
      </p:sp>
      <p:sp>
        <p:nvSpPr>
          <p:cNvPr id="156685" name="Freeform 55"/>
          <p:cNvSpPr>
            <a:spLocks/>
          </p:cNvSpPr>
          <p:nvPr/>
        </p:nvSpPr>
        <p:spPr bwMode="auto">
          <a:xfrm>
            <a:off x="2887663" y="4684713"/>
            <a:ext cx="1393825" cy="611187"/>
          </a:xfrm>
          <a:custGeom>
            <a:avLst/>
            <a:gdLst>
              <a:gd name="T0" fmla="*/ 0 w 878"/>
              <a:gd name="T1" fmla="*/ 2147483647 h 385"/>
              <a:gd name="T2" fmla="*/ 2147483647 w 878"/>
              <a:gd name="T3" fmla="*/ 0 h 385"/>
              <a:gd name="T4" fmla="*/ 0 60000 65536"/>
              <a:gd name="T5" fmla="*/ 0 60000 65536"/>
            </a:gdLst>
            <a:ahLst/>
            <a:cxnLst>
              <a:cxn ang="T4">
                <a:pos x="T0" y="T1"/>
              </a:cxn>
              <a:cxn ang="T5">
                <a:pos x="T2" y="T3"/>
              </a:cxn>
            </a:cxnLst>
            <a:rect l="0" t="0" r="r" b="b"/>
            <a:pathLst>
              <a:path w="878" h="385">
                <a:moveTo>
                  <a:pt x="0" y="385"/>
                </a:moveTo>
                <a:lnTo>
                  <a:pt x="878" y="0"/>
                </a:ln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9407" name="Text Box 56"/>
          <p:cNvSpPr txBox="1">
            <a:spLocks noChangeArrowheads="1"/>
          </p:cNvSpPr>
          <p:nvPr/>
        </p:nvSpPr>
        <p:spPr bwMode="auto">
          <a:xfrm>
            <a:off x="5741988" y="4787900"/>
            <a:ext cx="1230312"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100BASE-T2</a:t>
            </a:r>
          </a:p>
        </p:txBody>
      </p:sp>
      <p:sp>
        <p:nvSpPr>
          <p:cNvPr id="59408" name="Text Box 57"/>
          <p:cNvSpPr txBox="1">
            <a:spLocks noChangeArrowheads="1"/>
          </p:cNvSpPr>
          <p:nvPr/>
        </p:nvSpPr>
        <p:spPr bwMode="auto">
          <a:xfrm>
            <a:off x="5724525" y="5148263"/>
            <a:ext cx="1262063"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100BASE-SX</a:t>
            </a:r>
          </a:p>
        </p:txBody>
      </p:sp>
      <p:sp>
        <p:nvSpPr>
          <p:cNvPr id="59409" name="Text Box 58"/>
          <p:cNvSpPr txBox="1">
            <a:spLocks noChangeArrowheads="1"/>
          </p:cNvSpPr>
          <p:nvPr/>
        </p:nvSpPr>
        <p:spPr bwMode="auto">
          <a:xfrm>
            <a:off x="7088188" y="5143500"/>
            <a:ext cx="1262062"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100BASE-BX</a:t>
            </a:r>
          </a:p>
        </p:txBody>
      </p:sp>
      <p:grpSp>
        <p:nvGrpSpPr>
          <p:cNvPr id="412739" name="Group 67"/>
          <p:cNvGrpSpPr>
            <a:grpSpLocks/>
          </p:cNvGrpSpPr>
          <p:nvPr/>
        </p:nvGrpSpPr>
        <p:grpSpPr bwMode="auto">
          <a:xfrm>
            <a:off x="5681663" y="4743450"/>
            <a:ext cx="2768600" cy="1565275"/>
            <a:chOff x="3579" y="2988"/>
            <a:chExt cx="1744" cy="986"/>
          </a:xfrm>
        </p:grpSpPr>
        <p:sp>
          <p:nvSpPr>
            <p:cNvPr id="156695" name="Freeform 59"/>
            <p:cNvSpPr>
              <a:spLocks/>
            </p:cNvSpPr>
            <p:nvPr/>
          </p:nvSpPr>
          <p:spPr bwMode="auto">
            <a:xfrm>
              <a:off x="3579" y="2988"/>
              <a:ext cx="1709" cy="489"/>
            </a:xfrm>
            <a:custGeom>
              <a:avLst/>
              <a:gdLst>
                <a:gd name="T0" fmla="*/ 842 w 1709"/>
                <a:gd name="T1" fmla="*/ 0 h 489"/>
                <a:gd name="T2" fmla="*/ 843 w 1709"/>
                <a:gd name="T3" fmla="*/ 239 h 489"/>
                <a:gd name="T4" fmla="*/ 5 w 1709"/>
                <a:gd name="T5" fmla="*/ 239 h 489"/>
                <a:gd name="T6" fmla="*/ 0 w 1709"/>
                <a:gd name="T7" fmla="*/ 489 h 489"/>
                <a:gd name="T8" fmla="*/ 1709 w 1709"/>
                <a:gd name="T9" fmla="*/ 489 h 489"/>
                <a:gd name="T10" fmla="*/ 1704 w 1709"/>
                <a:gd name="T11" fmla="*/ 0 h 489"/>
                <a:gd name="T12" fmla="*/ 842 w 1709"/>
                <a:gd name="T13" fmla="*/ 0 h 4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9" h="489">
                  <a:moveTo>
                    <a:pt x="842" y="0"/>
                  </a:moveTo>
                  <a:lnTo>
                    <a:pt x="843" y="239"/>
                  </a:lnTo>
                  <a:lnTo>
                    <a:pt x="5" y="239"/>
                  </a:lnTo>
                  <a:lnTo>
                    <a:pt x="0" y="489"/>
                  </a:lnTo>
                  <a:lnTo>
                    <a:pt x="1709" y="489"/>
                  </a:lnTo>
                  <a:cubicBezTo>
                    <a:pt x="1707" y="330"/>
                    <a:pt x="1706" y="159"/>
                    <a:pt x="1704" y="0"/>
                  </a:cubicBezTo>
                  <a:lnTo>
                    <a:pt x="842" y="0"/>
                  </a:lnTo>
                  <a:close/>
                </a:path>
              </a:pathLst>
            </a:custGeom>
            <a:noFill/>
            <a:ln w="19050"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9417" name="Line 60"/>
            <p:cNvSpPr>
              <a:spLocks noChangeShapeType="1"/>
            </p:cNvSpPr>
            <p:nvPr/>
          </p:nvSpPr>
          <p:spPr bwMode="auto">
            <a:xfrm>
              <a:off x="4410" y="3494"/>
              <a:ext cx="227" cy="291"/>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18" name="Text Box 61"/>
            <p:cNvSpPr txBox="1">
              <a:spLocks noChangeArrowheads="1"/>
            </p:cNvSpPr>
            <p:nvPr/>
          </p:nvSpPr>
          <p:spPr bwMode="auto">
            <a:xfrm>
              <a:off x="4003" y="3741"/>
              <a:ext cx="132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CC0000"/>
                  </a:solidFill>
                  <a:effectLst/>
                  <a:uLnTx/>
                  <a:uFillTx/>
                  <a:latin typeface="Arial" charset="0"/>
                  <a:ea typeface="ＭＳ Ｐゴシック" charset="0"/>
                  <a:cs typeface="Arial" charset="0"/>
                </a:rPr>
                <a:t>fiber physical layer</a:t>
              </a:r>
            </a:p>
          </p:txBody>
        </p:sp>
      </p:grpSp>
      <p:grpSp>
        <p:nvGrpSpPr>
          <p:cNvPr id="412738" name="Group 66"/>
          <p:cNvGrpSpPr>
            <a:grpSpLocks/>
          </p:cNvGrpSpPr>
          <p:nvPr/>
        </p:nvGrpSpPr>
        <p:grpSpPr bwMode="auto">
          <a:xfrm>
            <a:off x="3689350" y="4733925"/>
            <a:ext cx="3303588" cy="1874838"/>
            <a:chOff x="2324" y="2982"/>
            <a:chExt cx="2081" cy="1181"/>
          </a:xfrm>
        </p:grpSpPr>
        <p:sp>
          <p:nvSpPr>
            <p:cNvPr id="156692" name="Freeform 62"/>
            <p:cNvSpPr>
              <a:spLocks/>
            </p:cNvSpPr>
            <p:nvPr/>
          </p:nvSpPr>
          <p:spPr bwMode="auto">
            <a:xfrm>
              <a:off x="2741" y="2982"/>
              <a:ext cx="1664" cy="495"/>
            </a:xfrm>
            <a:custGeom>
              <a:avLst/>
              <a:gdLst>
                <a:gd name="T0" fmla="*/ 1664 w 1664"/>
                <a:gd name="T1" fmla="*/ 0 h 495"/>
                <a:gd name="T2" fmla="*/ 1652 w 1664"/>
                <a:gd name="T3" fmla="*/ 233 h 495"/>
                <a:gd name="T4" fmla="*/ 820 w 1664"/>
                <a:gd name="T5" fmla="*/ 233 h 495"/>
                <a:gd name="T6" fmla="*/ 814 w 1664"/>
                <a:gd name="T7" fmla="*/ 495 h 495"/>
                <a:gd name="T8" fmla="*/ 0 w 1664"/>
                <a:gd name="T9" fmla="*/ 495 h 495"/>
                <a:gd name="T10" fmla="*/ 0 w 1664"/>
                <a:gd name="T11" fmla="*/ 0 h 495"/>
                <a:gd name="T12" fmla="*/ 1664 w 1664"/>
                <a:gd name="T13" fmla="*/ 0 h 4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4" h="495">
                  <a:moveTo>
                    <a:pt x="1664" y="0"/>
                  </a:moveTo>
                  <a:lnTo>
                    <a:pt x="1652" y="233"/>
                  </a:lnTo>
                  <a:lnTo>
                    <a:pt x="820" y="233"/>
                  </a:lnTo>
                  <a:lnTo>
                    <a:pt x="814" y="495"/>
                  </a:lnTo>
                  <a:lnTo>
                    <a:pt x="0" y="495"/>
                  </a:lnTo>
                  <a:lnTo>
                    <a:pt x="0" y="0"/>
                  </a:lnTo>
                  <a:lnTo>
                    <a:pt x="1664" y="0"/>
                  </a:lnTo>
                  <a:close/>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59414" name="Line 63"/>
            <p:cNvSpPr>
              <a:spLocks noChangeShapeType="1"/>
            </p:cNvSpPr>
            <p:nvPr/>
          </p:nvSpPr>
          <p:spPr bwMode="auto">
            <a:xfrm flipH="1">
              <a:off x="2929" y="3503"/>
              <a:ext cx="227" cy="291"/>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9415" name="Text Box 65"/>
            <p:cNvSpPr txBox="1">
              <a:spLocks noChangeArrowheads="1"/>
            </p:cNvSpPr>
            <p:nvPr/>
          </p:nvSpPr>
          <p:spPr bwMode="auto">
            <a:xfrm>
              <a:off x="2324" y="3756"/>
              <a:ext cx="1328"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99"/>
                  </a:solidFill>
                  <a:effectLst/>
                  <a:uLnTx/>
                  <a:uFillTx/>
                  <a:latin typeface="Arial" charset="0"/>
                  <a:ea typeface="ＭＳ Ｐゴシック" charset="0"/>
                  <a:cs typeface="Arial" charset="0"/>
                </a:rPr>
                <a:t>copper (twister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99"/>
                  </a:solidFill>
                  <a:effectLst/>
                  <a:uLnTx/>
                  <a:uFillTx/>
                  <a:latin typeface="Arial" charset="0"/>
                  <a:ea typeface="ＭＳ Ｐゴシック" charset="0"/>
                  <a:cs typeface="Arial" charset="0"/>
                </a:rPr>
                <a:t>pair) physical layer</a:t>
              </a:r>
            </a:p>
          </p:txBody>
        </p:sp>
      </p:grpSp>
      <p:sp>
        <p:nvSpPr>
          <p:cNvPr id="2" name="Slide Number Placeholder 1">
            <a:extLst>
              <a:ext uri="{FF2B5EF4-FFF2-40B4-BE49-F238E27FC236}">
                <a16:creationId xmlns:a16="http://schemas.microsoft.com/office/drawing/2014/main" id="{8F51171F-77A9-4BC1-BB04-0353A6D21172}"/>
              </a:ext>
            </a:extLst>
          </p:cNvPr>
          <p:cNvSpPr>
            <a:spLocks noGrp="1"/>
          </p:cNvSpPr>
          <p:nvPr>
            <p:ph type="sldNum" sz="quarter" idx="12"/>
          </p:nvPr>
        </p:nvSpPr>
        <p:spPr/>
        <p:txBody>
          <a:bodyPr/>
          <a:lstStyle/>
          <a:p>
            <a:pPr>
              <a:defRPr/>
            </a:pPr>
            <a:fld id="{D0626857-DD43-9D46-91D4-DEBFBA1258D1}" type="slidenum">
              <a:rPr lang="en-US" smtClean="0"/>
              <a:pPr>
                <a:defRPr/>
              </a:pPr>
              <a:t>21</a:t>
            </a:fld>
            <a:endParaRPr lang="en-US" dirty="0"/>
          </a:p>
        </p:txBody>
      </p:sp>
    </p:spTree>
    <p:extLst>
      <p:ext uri="{BB962C8B-B14F-4D97-AF65-F5344CB8AC3E}">
        <p14:creationId xmlns:p14="http://schemas.microsoft.com/office/powerpoint/2010/main" val="215353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273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1500"/>
                                  </p:stCondLst>
                                  <p:childTnLst>
                                    <p:set>
                                      <p:cBhvr>
                                        <p:cTn id="9" dur="1" fill="hold">
                                          <p:stCondLst>
                                            <p:cond delay="0"/>
                                          </p:stCondLst>
                                        </p:cTn>
                                        <p:tgtEl>
                                          <p:spTgt spid="412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GB" altLang="en-US"/>
              <a:t>Switches</a:t>
            </a:r>
            <a:endParaRPr lang="en-US" altLang="en-US"/>
          </a:p>
        </p:txBody>
      </p:sp>
      <p:sp>
        <p:nvSpPr>
          <p:cNvPr id="53250" name="Content Placeholder 2"/>
          <p:cNvSpPr>
            <a:spLocks noGrp="1"/>
          </p:cNvSpPr>
          <p:nvPr>
            <p:ph idx="1"/>
          </p:nvPr>
        </p:nvSpPr>
        <p:spPr/>
        <p:txBody>
          <a:bodyPr/>
          <a:lstStyle/>
          <a:p>
            <a:r>
              <a:rPr lang="en-GB" altLang="en-US"/>
              <a:t>Segmentation of networks into separate collision domains</a:t>
            </a:r>
          </a:p>
          <a:p>
            <a:r>
              <a:rPr lang="en-GB" altLang="en-US"/>
              <a:t>Dedicated Bandwidth</a:t>
            </a:r>
          </a:p>
          <a:p>
            <a:r>
              <a:rPr lang="en-GB" altLang="en-US"/>
              <a:t>Collision-free environment</a:t>
            </a:r>
          </a:p>
          <a:p>
            <a:r>
              <a:rPr lang="en-GB" altLang="en-US"/>
              <a:t>Full-duplex operation</a:t>
            </a:r>
          </a:p>
          <a:p>
            <a:r>
              <a:rPr lang="en-GB" altLang="en-US"/>
              <a:t>Selective forwarding </a:t>
            </a:r>
          </a:p>
          <a:p>
            <a:pPr lvl="1"/>
            <a:r>
              <a:rPr lang="en-GB" altLang="en-US"/>
              <a:t>Based on the destination MAC</a:t>
            </a:r>
          </a:p>
          <a:p>
            <a:pPr lvl="1"/>
            <a:r>
              <a:rPr lang="en-GB" altLang="en-US"/>
              <a:t>Table containing pairs of learned MAC addresses and their corresponding ports for forwarding</a:t>
            </a:r>
          </a:p>
        </p:txBody>
      </p:sp>
      <p:sp>
        <p:nvSpPr>
          <p:cNvPr id="8" name="Slide Number Placeholder 7">
            <a:extLst>
              <a:ext uri="{FF2B5EF4-FFF2-40B4-BE49-F238E27FC236}">
                <a16:creationId xmlns:a16="http://schemas.microsoft.com/office/drawing/2014/main" id="{98B3AF8E-4CAF-194A-9A12-6F38E41EF39D}"/>
              </a:ext>
            </a:extLst>
          </p:cNvPr>
          <p:cNvSpPr>
            <a:spLocks noGrp="1"/>
          </p:cNvSpPr>
          <p:nvPr>
            <p:ph type="sldNum" sz="quarter" idx="12"/>
          </p:nvPr>
        </p:nvSpPr>
        <p:spPr/>
        <p:txBody>
          <a:bodyPr/>
          <a:lstStyle/>
          <a:p>
            <a:fld id="{A5E4AF5E-8FEA-F440-A207-FEDE7CAC28DB}" type="slidenum">
              <a:rPr lang="en-GB" smtClean="0"/>
              <a:t>22</a:t>
            </a:fld>
            <a:endParaRPr lang="en-GB"/>
          </a:p>
        </p:txBody>
      </p:sp>
    </p:spTree>
    <p:extLst>
      <p:ext uri="{BB962C8B-B14F-4D97-AF65-F5344CB8AC3E}">
        <p14:creationId xmlns:p14="http://schemas.microsoft.com/office/powerpoint/2010/main" val="224184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GB" altLang="en-US">
                <a:ea typeface="ＭＳ Ｐゴシック" charset="-128"/>
              </a:rPr>
              <a:t>Switch states</a:t>
            </a:r>
            <a:endParaRPr lang="en-US" altLang="en-US">
              <a:ea typeface="ＭＳ Ｐゴシック" charset="-128"/>
            </a:endParaRPr>
          </a:p>
        </p:txBody>
      </p:sp>
      <p:sp>
        <p:nvSpPr>
          <p:cNvPr id="55298" name="Content Placeholder 2"/>
          <p:cNvSpPr>
            <a:spLocks noGrp="1"/>
          </p:cNvSpPr>
          <p:nvPr>
            <p:ph idx="1"/>
          </p:nvPr>
        </p:nvSpPr>
        <p:spPr/>
        <p:txBody>
          <a:bodyPr>
            <a:normAutofit/>
          </a:bodyPr>
          <a:lstStyle/>
          <a:p>
            <a:r>
              <a:rPr lang="en-GB" altLang="en-US" sz="2800" dirty="0">
                <a:ea typeface="ＭＳ Ｐゴシック" charset="-128"/>
              </a:rPr>
              <a:t>Learning – records (</a:t>
            </a:r>
            <a:r>
              <a:rPr lang="en-GB" altLang="en-US" sz="2800" dirty="0" err="1">
                <a:ea typeface="ＭＳ Ｐゴシック" charset="-128"/>
              </a:rPr>
              <a:t>MAC_addr</a:t>
            </a:r>
            <a:r>
              <a:rPr lang="en-GB" altLang="en-US" sz="2800" dirty="0">
                <a:ea typeface="ＭＳ Ｐゴシック" charset="-128"/>
              </a:rPr>
              <a:t>, port) pairs using the </a:t>
            </a:r>
            <a:r>
              <a:rPr lang="en-GB" altLang="en-US" sz="2800" i="1" dirty="0">
                <a:ea typeface="ＭＳ Ｐゴシック" charset="-128"/>
              </a:rPr>
              <a:t>source </a:t>
            </a:r>
            <a:r>
              <a:rPr lang="en-GB" altLang="en-US" sz="2800" dirty="0">
                <a:ea typeface="ＭＳ Ｐゴシック" charset="-128"/>
              </a:rPr>
              <a:t>MAC address in frames</a:t>
            </a:r>
          </a:p>
          <a:p>
            <a:pPr lvl="1"/>
            <a:r>
              <a:rPr lang="en-GB" altLang="en-US" sz="2800" dirty="0">
                <a:ea typeface="ＭＳ Ｐゴシック" charset="-128"/>
              </a:rPr>
              <a:t>If entry exists for a (port, </a:t>
            </a:r>
            <a:r>
              <a:rPr lang="en-GB" altLang="en-US" sz="2800" dirty="0" err="1">
                <a:ea typeface="ＭＳ Ｐゴシック" charset="-128"/>
              </a:rPr>
              <a:t>sourceMAC</a:t>
            </a:r>
            <a:r>
              <a:rPr lang="en-GB" altLang="en-US" sz="2800" dirty="0">
                <a:ea typeface="ＭＳ Ｐゴシック" charset="-128"/>
              </a:rPr>
              <a:t>) pair – update aging timer (see below)</a:t>
            </a:r>
          </a:p>
          <a:p>
            <a:pPr lvl="1"/>
            <a:r>
              <a:rPr lang="en-GB" altLang="en-US" sz="2800" dirty="0">
                <a:ea typeface="ＭＳ Ｐゴシック" charset="-128"/>
              </a:rPr>
              <a:t>If no entry exists – write pair into table</a:t>
            </a:r>
          </a:p>
          <a:p>
            <a:r>
              <a:rPr lang="en-GB" altLang="en-US" sz="2800" dirty="0">
                <a:ea typeface="ＭＳ Ｐゴシック" charset="-128"/>
              </a:rPr>
              <a:t>Aging – remove the learned MACs from table after a certain time if not updated by newer frames</a:t>
            </a:r>
          </a:p>
          <a:p>
            <a:r>
              <a:rPr lang="en-GB" altLang="en-US" sz="2800" dirty="0">
                <a:ea typeface="ＭＳ Ｐゴシック" charset="-128"/>
              </a:rPr>
              <a:t>Flooding – if no entry for </a:t>
            </a:r>
            <a:r>
              <a:rPr lang="en-GB" altLang="en-US" sz="2800" dirty="0" err="1">
                <a:ea typeface="ＭＳ Ｐゴシック" charset="-128"/>
              </a:rPr>
              <a:t>destMAC</a:t>
            </a:r>
            <a:r>
              <a:rPr lang="en-GB" altLang="en-US" sz="2800" dirty="0">
                <a:ea typeface="ＭＳ Ｐゴシック" charset="-128"/>
              </a:rPr>
              <a:t>, send frame to all ports except the arrival one</a:t>
            </a:r>
          </a:p>
          <a:p>
            <a:r>
              <a:rPr lang="en-GB" altLang="en-US" sz="2800" dirty="0">
                <a:ea typeface="ＭＳ Ｐゴシック" charset="-128"/>
              </a:rPr>
              <a:t>Filtering – drop CRC failures, impose security</a:t>
            </a:r>
          </a:p>
        </p:txBody>
      </p:sp>
    </p:spTree>
    <p:extLst>
      <p:ext uri="{BB962C8B-B14F-4D97-AF65-F5344CB8AC3E}">
        <p14:creationId xmlns:p14="http://schemas.microsoft.com/office/powerpoint/2010/main" val="423387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GB" altLang="en-US">
                <a:ea typeface="ＭＳ Ｐゴシック" charset="-128"/>
              </a:rPr>
              <a:t>Half/Full duplex</a:t>
            </a:r>
          </a:p>
        </p:txBody>
      </p:sp>
      <p:pic>
        <p:nvPicPr>
          <p:cNvPr id="57346"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2696" y="1598374"/>
            <a:ext cx="6427304" cy="490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60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258833" y="323850"/>
            <a:ext cx="8469313" cy="615950"/>
          </a:xfrm>
        </p:spPr>
        <p:txBody>
          <a:bodyPr/>
          <a:lstStyle/>
          <a:p>
            <a:pPr>
              <a:defRPr/>
            </a:pPr>
            <a:r>
              <a:rPr lang="en-US" sz="3600" dirty="0">
                <a:latin typeface="Gill Sans MT" charset="0"/>
                <a:cs typeface="+mj-cs"/>
              </a:rPr>
              <a:t>Switch: </a:t>
            </a:r>
            <a:r>
              <a:rPr lang="en-US" sz="3600" i="1" dirty="0">
                <a:latin typeface="Gill Sans MT" charset="0"/>
                <a:cs typeface="+mj-cs"/>
              </a:rPr>
              <a:t>multiple</a:t>
            </a:r>
            <a:r>
              <a:rPr lang="en-US" sz="3600" dirty="0">
                <a:latin typeface="Gill Sans MT" charset="0"/>
                <a:cs typeface="+mj-cs"/>
              </a:rPr>
              <a:t> simultaneous transmissions</a:t>
            </a:r>
          </a:p>
        </p:txBody>
      </p:sp>
      <p:sp>
        <p:nvSpPr>
          <p:cNvPr id="62469" name="Rectangle 3"/>
          <p:cNvSpPr>
            <a:spLocks noGrp="1" noChangeArrowheads="1"/>
          </p:cNvSpPr>
          <p:nvPr>
            <p:ph type="body" idx="1"/>
          </p:nvPr>
        </p:nvSpPr>
        <p:spPr>
          <a:xfrm>
            <a:off x="392113" y="1393825"/>
            <a:ext cx="4503737" cy="4576763"/>
          </a:xfrm>
        </p:spPr>
        <p:txBody>
          <a:bodyPr/>
          <a:lstStyle/>
          <a:p>
            <a:pPr>
              <a:lnSpc>
                <a:spcPct val="90000"/>
              </a:lnSpc>
              <a:defRPr/>
            </a:pPr>
            <a:r>
              <a:rPr lang="en-US" sz="2400" dirty="0">
                <a:latin typeface="Gill Sans MT" charset="0"/>
                <a:cs typeface="+mn-cs"/>
              </a:rPr>
              <a:t>hosts have dedicated, direct connection to switch</a:t>
            </a:r>
          </a:p>
          <a:p>
            <a:pPr>
              <a:lnSpc>
                <a:spcPct val="90000"/>
              </a:lnSpc>
              <a:defRPr/>
            </a:pPr>
            <a:r>
              <a:rPr lang="en-US" sz="2400" dirty="0">
                <a:latin typeface="Gill Sans MT" charset="0"/>
                <a:cs typeface="+mn-cs"/>
              </a:rPr>
              <a:t>switches buffer packets</a:t>
            </a:r>
          </a:p>
          <a:p>
            <a:pPr>
              <a:lnSpc>
                <a:spcPct val="90000"/>
              </a:lnSpc>
              <a:defRPr/>
            </a:pPr>
            <a:r>
              <a:rPr lang="en-US" sz="2400" dirty="0">
                <a:latin typeface="Gill Sans MT" charset="0"/>
                <a:cs typeface="+mn-cs"/>
              </a:rPr>
              <a:t>Ethernet protocol used on </a:t>
            </a:r>
            <a:r>
              <a:rPr lang="en-US" sz="2400" i="1" dirty="0">
                <a:latin typeface="Gill Sans MT" charset="0"/>
                <a:cs typeface="+mn-cs"/>
              </a:rPr>
              <a:t>each</a:t>
            </a:r>
            <a:r>
              <a:rPr lang="en-US" sz="2400" dirty="0">
                <a:latin typeface="Gill Sans MT" charset="0"/>
                <a:cs typeface="+mn-cs"/>
              </a:rPr>
              <a:t> incoming link, but no collisions; full duplex</a:t>
            </a:r>
          </a:p>
          <a:p>
            <a:pPr lvl="1">
              <a:defRPr/>
            </a:pPr>
            <a:r>
              <a:rPr lang="en-US" dirty="0">
                <a:latin typeface="Gill Sans MT" charset="0"/>
              </a:rPr>
              <a:t>each link is its own collision domain</a:t>
            </a:r>
          </a:p>
          <a:p>
            <a:pPr>
              <a:lnSpc>
                <a:spcPct val="90000"/>
              </a:lnSpc>
              <a:defRPr/>
            </a:pPr>
            <a:r>
              <a:rPr lang="en-US" sz="2400" i="1" dirty="0">
                <a:solidFill>
                  <a:srgbClr val="CC0000"/>
                </a:solidFill>
                <a:latin typeface="Gill Sans MT" charset="0"/>
                <a:cs typeface="+mn-cs"/>
              </a:rPr>
              <a:t>switching:</a:t>
            </a:r>
            <a:r>
              <a:rPr lang="en-US" sz="2400" dirty="0">
                <a:solidFill>
                  <a:srgbClr val="CC0000"/>
                </a:solidFill>
                <a:latin typeface="Gill Sans MT" charset="0"/>
                <a:cs typeface="+mn-cs"/>
              </a:rPr>
              <a:t> </a:t>
            </a:r>
            <a:r>
              <a:rPr lang="en-US" sz="2400" dirty="0">
                <a:latin typeface="Gill Sans MT" charset="0"/>
                <a:cs typeface="+mn-cs"/>
              </a:rPr>
              <a:t>A-to-A</a:t>
            </a:r>
            <a:r>
              <a:rPr lang="ja-JP" altLang="en-US" sz="2400" dirty="0">
                <a:latin typeface="Gill Sans MT" charset="0"/>
                <a:cs typeface="+mn-cs"/>
              </a:rPr>
              <a:t>’</a:t>
            </a:r>
            <a:r>
              <a:rPr lang="en-US" sz="2400" dirty="0">
                <a:latin typeface="Gill Sans MT" charset="0"/>
                <a:cs typeface="+mn-cs"/>
              </a:rPr>
              <a:t> and B-to-B</a:t>
            </a:r>
            <a:r>
              <a:rPr lang="ja-JP" altLang="en-US" sz="2400" dirty="0">
                <a:latin typeface="Gill Sans MT" charset="0"/>
                <a:cs typeface="+mn-cs"/>
              </a:rPr>
              <a:t>’</a:t>
            </a:r>
            <a:r>
              <a:rPr lang="en-US" sz="2400" dirty="0">
                <a:latin typeface="Gill Sans MT" charset="0"/>
                <a:cs typeface="+mn-cs"/>
              </a:rPr>
              <a:t> can transmit simultaneously, without collisions </a:t>
            </a:r>
          </a:p>
        </p:txBody>
      </p:sp>
      <p:grpSp>
        <p:nvGrpSpPr>
          <p:cNvPr id="162821" name="Group 1"/>
          <p:cNvGrpSpPr>
            <a:grpSpLocks/>
          </p:cNvGrpSpPr>
          <p:nvPr/>
        </p:nvGrpSpPr>
        <p:grpSpPr bwMode="auto">
          <a:xfrm>
            <a:off x="5106988" y="1425575"/>
            <a:ext cx="3660775" cy="4283075"/>
            <a:chOff x="5106576" y="1425893"/>
            <a:chExt cx="3661504" cy="4282976"/>
          </a:xfrm>
        </p:grpSpPr>
        <p:sp>
          <p:nvSpPr>
            <p:cNvPr id="62472" name="Text Box 34"/>
            <p:cNvSpPr txBox="1">
              <a:spLocks noChangeArrowheads="1"/>
            </p:cNvSpPr>
            <p:nvPr/>
          </p:nvSpPr>
          <p:spPr bwMode="auto">
            <a:xfrm>
              <a:off x="5827445" y="5062772"/>
              <a:ext cx="2710402" cy="646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switch with six interfaces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1800" b="0" i="1" u="none" strike="noStrike" kern="1200" cap="none" spc="0" normalizeH="0" baseline="0" noProof="0" dirty="0">
                  <a:ln>
                    <a:noFill/>
                  </a:ln>
                  <a:solidFill>
                    <a:srgbClr val="FF0000"/>
                  </a:solidFill>
                  <a:effectLst/>
                  <a:uLnTx/>
                  <a:uFillTx/>
                  <a:latin typeface="Arial" charset="0"/>
                  <a:ea typeface="ＭＳ Ｐゴシック" charset="0"/>
                  <a:cs typeface="Arial" charset="0"/>
                </a:rPr>
                <a:t>1,2,3,4,5,6</a:t>
              </a: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p>
          </p:txBody>
        </p:sp>
        <p:grpSp>
          <p:nvGrpSpPr>
            <p:cNvPr id="162824" name="Group 34"/>
            <p:cNvGrpSpPr>
              <a:grpSpLocks/>
            </p:cNvGrpSpPr>
            <p:nvPr/>
          </p:nvGrpSpPr>
          <p:grpSpPr bwMode="auto">
            <a:xfrm>
              <a:off x="5106576" y="1425893"/>
              <a:ext cx="3661504" cy="3600334"/>
              <a:chOff x="731524" y="1819788"/>
              <a:chExt cx="3661504" cy="3600334"/>
            </a:xfrm>
          </p:grpSpPr>
          <p:sp>
            <p:nvSpPr>
              <p:cNvPr id="62474" name="Text Box 23"/>
              <p:cNvSpPr txBox="1">
                <a:spLocks noChangeArrowheads="1"/>
              </p:cNvSpPr>
              <p:nvPr/>
            </p:nvSpPr>
            <p:spPr bwMode="auto">
              <a:xfrm>
                <a:off x="2655957" y="1819788"/>
                <a:ext cx="350907"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62475" name="Text Box 24"/>
              <p:cNvSpPr txBox="1">
                <a:spLocks noChangeArrowheads="1"/>
              </p:cNvSpPr>
              <p:nvPr/>
            </p:nvSpPr>
            <p:spPr bwMode="auto">
              <a:xfrm>
                <a:off x="2371738" y="5050277"/>
                <a:ext cx="371549" cy="3698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2476" name="Text Box 25"/>
              <p:cNvSpPr txBox="1">
                <a:spLocks noChangeArrowheads="1"/>
              </p:cNvSpPr>
              <p:nvPr/>
            </p:nvSpPr>
            <p:spPr bwMode="auto">
              <a:xfrm>
                <a:off x="3988134" y="2419849"/>
                <a:ext cx="338205"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B</a:t>
                </a:r>
              </a:p>
            </p:txBody>
          </p:sp>
          <p:sp>
            <p:nvSpPr>
              <p:cNvPr id="62477" name="Text Box 26"/>
              <p:cNvSpPr txBox="1">
                <a:spLocks noChangeArrowheads="1"/>
              </p:cNvSpPr>
              <p:nvPr/>
            </p:nvSpPr>
            <p:spPr bwMode="auto">
              <a:xfrm>
                <a:off x="995101" y="4188283"/>
                <a:ext cx="390603"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B</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2478" name="Text Box 27"/>
              <p:cNvSpPr txBox="1">
                <a:spLocks noChangeArrowheads="1"/>
              </p:cNvSpPr>
              <p:nvPr/>
            </p:nvSpPr>
            <p:spPr bwMode="auto">
              <a:xfrm>
                <a:off x="3740435" y="4188283"/>
                <a:ext cx="350908"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a:t>
                </a:r>
              </a:p>
            </p:txBody>
          </p:sp>
          <p:sp>
            <p:nvSpPr>
              <p:cNvPr id="62479" name="Text Box 28"/>
              <p:cNvSpPr txBox="1">
                <a:spLocks noChangeArrowheads="1"/>
              </p:cNvSpPr>
              <p:nvPr/>
            </p:nvSpPr>
            <p:spPr bwMode="auto">
              <a:xfrm>
                <a:off x="1123714" y="2465886"/>
                <a:ext cx="403305"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2480" name="Line 17"/>
              <p:cNvSpPr>
                <a:spLocks noChangeShapeType="1"/>
              </p:cNvSpPr>
              <p:nvPr/>
            </p:nvSpPr>
            <p:spPr bwMode="auto">
              <a:xfrm>
                <a:off x="1687389" y="3165957"/>
                <a:ext cx="720869" cy="2984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2481" name="Line 18"/>
              <p:cNvSpPr>
                <a:spLocks noChangeShapeType="1"/>
              </p:cNvSpPr>
              <p:nvPr/>
            </p:nvSpPr>
            <p:spPr bwMode="auto">
              <a:xfrm>
                <a:off x="2673423" y="2872277"/>
                <a:ext cx="0" cy="504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2482" name="Line 19"/>
              <p:cNvSpPr>
                <a:spLocks noChangeShapeType="1"/>
              </p:cNvSpPr>
              <p:nvPr/>
            </p:nvSpPr>
            <p:spPr bwMode="auto">
              <a:xfrm flipH="1">
                <a:off x="2863961" y="2996099"/>
                <a:ext cx="892353" cy="4841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2483" name="Line 20"/>
              <p:cNvSpPr>
                <a:spLocks noChangeShapeType="1"/>
              </p:cNvSpPr>
              <p:nvPr/>
            </p:nvSpPr>
            <p:spPr bwMode="auto">
              <a:xfrm flipV="1">
                <a:off x="2673423" y="3605685"/>
                <a:ext cx="12703" cy="7095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62835" name="Group 45"/>
              <p:cNvGrpSpPr>
                <a:grpSpLocks/>
              </p:cNvGrpSpPr>
              <p:nvPr/>
            </p:nvGrpSpPr>
            <p:grpSpPr bwMode="auto">
              <a:xfrm>
                <a:off x="747936" y="2733042"/>
                <a:ext cx="914403" cy="690308"/>
                <a:chOff x="1046480" y="3962400"/>
                <a:chExt cx="1026163" cy="761428"/>
              </a:xfrm>
            </p:grpSpPr>
            <p:sp>
              <p:nvSpPr>
                <p:cNvPr id="80" name="Rectangle 48"/>
                <p:cNvSpPr>
                  <a:spLocks noChangeArrowheads="1"/>
                </p:cNvSpPr>
                <p:nvPr/>
              </p:nvSpPr>
              <p:spPr bwMode="auto">
                <a:xfrm rot="16200000">
                  <a:off x="1893247" y="4299441"/>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2870" name="Group 49"/>
                <p:cNvGrpSpPr>
                  <a:grpSpLocks/>
                </p:cNvGrpSpPr>
                <p:nvPr/>
              </p:nvGrpSpPr>
              <p:grpSpPr bwMode="auto">
                <a:xfrm>
                  <a:off x="1046480" y="3962400"/>
                  <a:ext cx="936071" cy="761428"/>
                  <a:chOff x="-44" y="1473"/>
                  <a:chExt cx="981" cy="1105"/>
                </a:xfrm>
              </p:grpSpPr>
              <p:pic>
                <p:nvPicPr>
                  <p:cNvPr id="162871"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2872"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62836" name="Group 46"/>
              <p:cNvGrpSpPr>
                <a:grpSpLocks/>
              </p:cNvGrpSpPr>
              <p:nvPr/>
            </p:nvGrpSpPr>
            <p:grpSpPr bwMode="auto">
              <a:xfrm>
                <a:off x="3539588" y="2669737"/>
                <a:ext cx="853440" cy="741680"/>
                <a:chOff x="7179310" y="4033520"/>
                <a:chExt cx="1009650" cy="855028"/>
              </a:xfrm>
            </p:grpSpPr>
            <p:grpSp>
              <p:nvGrpSpPr>
                <p:cNvPr id="162865" name="Group 44"/>
                <p:cNvGrpSpPr>
                  <a:grpSpLocks/>
                </p:cNvGrpSpPr>
                <p:nvPr/>
              </p:nvGrpSpPr>
              <p:grpSpPr bwMode="auto">
                <a:xfrm>
                  <a:off x="7179310" y="4033520"/>
                  <a:ext cx="1009650" cy="855028"/>
                  <a:chOff x="-44" y="1473"/>
                  <a:chExt cx="981" cy="1105"/>
                </a:xfrm>
              </p:grpSpPr>
              <p:pic>
                <p:nvPicPr>
                  <p:cNvPr id="162867"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2868"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77" name="Rectangle 43"/>
                <p:cNvSpPr>
                  <a:spLocks noChangeArrowheads="1"/>
                </p:cNvSpPr>
                <p:nvPr/>
              </p:nvSpPr>
              <p:spPr bwMode="auto">
                <a:xfrm rot="16200000">
                  <a:off x="7440190" y="4309334"/>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sp>
            <p:nvSpPr>
              <p:cNvPr id="48" name="Rectangle 43"/>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2838" name="Group 44"/>
              <p:cNvGrpSpPr>
                <a:grpSpLocks/>
              </p:cNvGrpSpPr>
              <p:nvPr/>
            </p:nvGrpSpPr>
            <p:grpSpPr bwMode="auto">
              <a:xfrm>
                <a:off x="2233637" y="2138292"/>
                <a:ext cx="853440" cy="741680"/>
                <a:chOff x="-44" y="1473"/>
                <a:chExt cx="981" cy="1105"/>
              </a:xfrm>
            </p:grpSpPr>
            <p:pic>
              <p:nvPicPr>
                <p:cNvPr id="162863"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2864"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162839" name="Group 49"/>
              <p:cNvGrpSpPr>
                <a:grpSpLocks/>
              </p:cNvGrpSpPr>
              <p:nvPr/>
            </p:nvGrpSpPr>
            <p:grpSpPr bwMode="auto">
              <a:xfrm>
                <a:off x="2060917" y="4279843"/>
                <a:ext cx="853440" cy="835329"/>
                <a:chOff x="8077200" y="3320111"/>
                <a:chExt cx="853440" cy="835329"/>
              </a:xfrm>
            </p:grpSpPr>
            <p:sp>
              <p:nvSpPr>
                <p:cNvPr id="70" name="Rectangle 43"/>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2860" name="Group 44"/>
                <p:cNvGrpSpPr>
                  <a:grpSpLocks/>
                </p:cNvGrpSpPr>
                <p:nvPr/>
              </p:nvGrpSpPr>
              <p:grpSpPr bwMode="auto">
                <a:xfrm>
                  <a:off x="8077200" y="3413760"/>
                  <a:ext cx="853440" cy="741680"/>
                  <a:chOff x="-44" y="1473"/>
                  <a:chExt cx="981" cy="1105"/>
                </a:xfrm>
              </p:grpSpPr>
              <p:pic>
                <p:nvPicPr>
                  <p:cNvPr id="162861"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2862"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pic>
            <p:nvPicPr>
              <p:cNvPr id="6248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66"/>
                <a:ext cx="603370" cy="341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62841" name="Group 51"/>
              <p:cNvGrpSpPr>
                <a:grpSpLocks/>
              </p:cNvGrpSpPr>
              <p:nvPr/>
            </p:nvGrpSpPr>
            <p:grpSpPr bwMode="auto">
              <a:xfrm>
                <a:off x="731524" y="3616962"/>
                <a:ext cx="914403" cy="690308"/>
                <a:chOff x="1046480" y="3962400"/>
                <a:chExt cx="1026163" cy="761428"/>
              </a:xfrm>
            </p:grpSpPr>
            <p:sp>
              <p:nvSpPr>
                <p:cNvPr id="66" name="Rectangle 48"/>
                <p:cNvSpPr>
                  <a:spLocks noChangeArrowheads="1"/>
                </p:cNvSpPr>
                <p:nvPr/>
              </p:nvSpPr>
              <p:spPr bwMode="auto">
                <a:xfrm rot="16200000">
                  <a:off x="1893846" y="4299769"/>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2856" name="Group 49"/>
                <p:cNvGrpSpPr>
                  <a:grpSpLocks/>
                </p:cNvGrpSpPr>
                <p:nvPr/>
              </p:nvGrpSpPr>
              <p:grpSpPr bwMode="auto">
                <a:xfrm>
                  <a:off x="1046480" y="3962400"/>
                  <a:ext cx="936071" cy="761428"/>
                  <a:chOff x="-44" y="1473"/>
                  <a:chExt cx="981" cy="1105"/>
                </a:xfrm>
              </p:grpSpPr>
              <p:pic>
                <p:nvPicPr>
                  <p:cNvPr id="162857"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2858"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62842" name="Group 52"/>
              <p:cNvGrpSpPr>
                <a:grpSpLocks/>
              </p:cNvGrpSpPr>
              <p:nvPr/>
            </p:nvGrpSpPr>
            <p:grpSpPr bwMode="auto">
              <a:xfrm>
                <a:off x="3410634" y="3567725"/>
                <a:ext cx="853440" cy="741680"/>
                <a:chOff x="7179310" y="4033520"/>
                <a:chExt cx="1009650" cy="855028"/>
              </a:xfrm>
            </p:grpSpPr>
            <p:grpSp>
              <p:nvGrpSpPr>
                <p:cNvPr id="162851" name="Group 44"/>
                <p:cNvGrpSpPr>
                  <a:grpSpLocks/>
                </p:cNvGrpSpPr>
                <p:nvPr/>
              </p:nvGrpSpPr>
              <p:grpSpPr bwMode="auto">
                <a:xfrm>
                  <a:off x="7179310" y="4033520"/>
                  <a:ext cx="1009650" cy="855028"/>
                  <a:chOff x="-44" y="1473"/>
                  <a:chExt cx="981" cy="1105"/>
                </a:xfrm>
              </p:grpSpPr>
              <p:pic>
                <p:nvPicPr>
                  <p:cNvPr id="162853"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2854"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63" name="Rectangle 43"/>
                <p:cNvSpPr>
                  <a:spLocks noChangeArrowheads="1"/>
                </p:cNvSpPr>
                <p:nvPr/>
              </p:nvSpPr>
              <p:spPr bwMode="auto">
                <a:xfrm rot="162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sp>
            <p:nvSpPr>
              <p:cNvPr id="62492" name="Line 17"/>
              <p:cNvSpPr>
                <a:spLocks noChangeShapeType="1"/>
              </p:cNvSpPr>
              <p:nvPr/>
            </p:nvSpPr>
            <p:spPr bwMode="auto">
              <a:xfrm flipV="1">
                <a:off x="1660396" y="3600922"/>
                <a:ext cx="744686" cy="4508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2493" name="Line 19"/>
              <p:cNvSpPr>
                <a:spLocks noChangeShapeType="1"/>
              </p:cNvSpPr>
              <p:nvPr/>
            </p:nvSpPr>
            <p:spPr bwMode="auto">
              <a:xfrm flipH="1" flipV="1">
                <a:off x="2968756" y="3545361"/>
                <a:ext cx="646242" cy="33812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2494" name="Text Box 35"/>
              <p:cNvSpPr txBox="1">
                <a:spLocks noChangeArrowheads="1"/>
              </p:cNvSpPr>
              <p:nvPr/>
            </p:nvSpPr>
            <p:spPr bwMode="auto">
              <a:xfrm>
                <a:off x="2401907" y="3026260"/>
                <a:ext cx="312799" cy="369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1</a:t>
                </a:r>
              </a:p>
            </p:txBody>
          </p:sp>
          <p:sp>
            <p:nvSpPr>
              <p:cNvPr id="62495" name="Text Box 36"/>
              <p:cNvSpPr txBox="1">
                <a:spLocks noChangeArrowheads="1"/>
              </p:cNvSpPr>
              <p:nvPr/>
            </p:nvSpPr>
            <p:spPr bwMode="auto">
              <a:xfrm>
                <a:off x="2903656" y="3051660"/>
                <a:ext cx="323914"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2</a:t>
                </a:r>
              </a:p>
            </p:txBody>
          </p:sp>
          <p:sp>
            <p:nvSpPr>
              <p:cNvPr id="62496" name="Text Box 37"/>
              <p:cNvSpPr txBox="1">
                <a:spLocks noChangeArrowheads="1"/>
              </p:cNvSpPr>
              <p:nvPr/>
            </p:nvSpPr>
            <p:spPr bwMode="auto">
              <a:xfrm>
                <a:off x="3125951" y="3710457"/>
                <a:ext cx="322326" cy="366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3</a:t>
                </a:r>
              </a:p>
            </p:txBody>
          </p:sp>
          <p:sp>
            <p:nvSpPr>
              <p:cNvPr id="62497" name="Text Box 38"/>
              <p:cNvSpPr txBox="1">
                <a:spLocks noChangeArrowheads="1"/>
              </p:cNvSpPr>
              <p:nvPr/>
            </p:nvSpPr>
            <p:spPr bwMode="auto">
              <a:xfrm>
                <a:off x="2640079" y="3654896"/>
                <a:ext cx="323914"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4</a:t>
                </a:r>
              </a:p>
            </p:txBody>
          </p:sp>
          <p:sp>
            <p:nvSpPr>
              <p:cNvPr id="62498" name="Text Box 39"/>
              <p:cNvSpPr txBox="1">
                <a:spLocks noChangeArrowheads="1"/>
              </p:cNvSpPr>
              <p:nvPr/>
            </p:nvSpPr>
            <p:spPr bwMode="auto">
              <a:xfrm>
                <a:off x="2070052" y="3704108"/>
                <a:ext cx="323914" cy="366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5</a:t>
                </a:r>
              </a:p>
            </p:txBody>
          </p:sp>
          <p:sp>
            <p:nvSpPr>
              <p:cNvPr id="62499" name="Text Box 40"/>
              <p:cNvSpPr txBox="1">
                <a:spLocks noChangeArrowheads="1"/>
              </p:cNvSpPr>
              <p:nvPr/>
            </p:nvSpPr>
            <p:spPr bwMode="auto">
              <a:xfrm>
                <a:off x="2039884" y="3080234"/>
                <a:ext cx="319151" cy="369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6</a:t>
                </a:r>
              </a:p>
            </p:txBody>
          </p:sp>
        </p:grpSp>
      </p:grpSp>
      <p:sp>
        <p:nvSpPr>
          <p:cNvPr id="2" name="Slide Number Placeholder 1">
            <a:extLst>
              <a:ext uri="{FF2B5EF4-FFF2-40B4-BE49-F238E27FC236}">
                <a16:creationId xmlns:a16="http://schemas.microsoft.com/office/drawing/2014/main" id="{75A5E60C-98EB-4056-B6F1-CB4E9E8D217D}"/>
              </a:ext>
            </a:extLst>
          </p:cNvPr>
          <p:cNvSpPr>
            <a:spLocks noGrp="1"/>
          </p:cNvSpPr>
          <p:nvPr>
            <p:ph type="sldNum" sz="quarter" idx="12"/>
          </p:nvPr>
        </p:nvSpPr>
        <p:spPr/>
        <p:txBody>
          <a:bodyPr/>
          <a:lstStyle/>
          <a:p>
            <a:pPr>
              <a:defRPr/>
            </a:pPr>
            <a:fld id="{D0626857-DD43-9D46-91D4-DEBFBA1258D1}" type="slidenum">
              <a:rPr lang="en-US" smtClean="0"/>
              <a:pPr>
                <a:defRPr/>
              </a:pPr>
              <a:t>25</a:t>
            </a:fld>
            <a:endParaRPr lang="en-US" dirty="0"/>
          </a:p>
        </p:txBody>
      </p:sp>
    </p:spTree>
    <p:extLst>
      <p:ext uri="{BB962C8B-B14F-4D97-AF65-F5344CB8AC3E}">
        <p14:creationId xmlns:p14="http://schemas.microsoft.com/office/powerpoint/2010/main" val="382857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441325" y="90488"/>
            <a:ext cx="7772400" cy="739178"/>
          </a:xfrm>
        </p:spPr>
        <p:txBody>
          <a:bodyPr/>
          <a:lstStyle/>
          <a:p>
            <a:pPr>
              <a:defRPr/>
            </a:pPr>
            <a:r>
              <a:rPr lang="en-US" sz="3600" dirty="0">
                <a:latin typeface="Gill Sans MT" charset="0"/>
                <a:cs typeface="+mj-cs"/>
              </a:rPr>
              <a:t>Switch forwarding table</a:t>
            </a:r>
          </a:p>
        </p:txBody>
      </p:sp>
      <p:sp>
        <p:nvSpPr>
          <p:cNvPr id="63493" name="Rectangle 3"/>
          <p:cNvSpPr>
            <a:spLocks noGrp="1" noChangeArrowheads="1"/>
          </p:cNvSpPr>
          <p:nvPr>
            <p:ph type="body" idx="1"/>
          </p:nvPr>
        </p:nvSpPr>
        <p:spPr>
          <a:xfrm>
            <a:off x="474663" y="1398588"/>
            <a:ext cx="4878387" cy="4805362"/>
          </a:xfrm>
        </p:spPr>
        <p:txBody>
          <a:bodyPr/>
          <a:lstStyle/>
          <a:p>
            <a:pPr marL="0" indent="0">
              <a:lnSpc>
                <a:spcPts val="3000"/>
              </a:lnSpc>
              <a:buFont typeface="Wingdings" charset="0"/>
              <a:buNone/>
              <a:defRPr/>
            </a:pPr>
            <a:r>
              <a:rPr lang="en-US" i="1" u="sng" dirty="0">
                <a:solidFill>
                  <a:srgbClr val="CC0000"/>
                </a:solidFill>
                <a:latin typeface="Gill Sans MT" charset="0"/>
                <a:cs typeface="+mn-cs"/>
              </a:rPr>
              <a:t>Q:</a:t>
            </a:r>
            <a:r>
              <a:rPr lang="en-US" dirty="0">
                <a:solidFill>
                  <a:srgbClr val="CC0000"/>
                </a:solidFill>
                <a:latin typeface="Gill Sans MT" charset="0"/>
                <a:cs typeface="+mn-cs"/>
              </a:rPr>
              <a:t> </a:t>
            </a:r>
            <a:r>
              <a:rPr lang="en-US" dirty="0">
                <a:latin typeface="Gill Sans MT" charset="0"/>
                <a:cs typeface="+mn-cs"/>
              </a:rPr>
              <a:t>how does switch know A</a:t>
            </a:r>
            <a:r>
              <a:rPr lang="ja-JP" altLang="en-US" dirty="0">
                <a:latin typeface="Gill Sans MT" charset="0"/>
                <a:cs typeface="+mn-cs"/>
              </a:rPr>
              <a:t>’</a:t>
            </a:r>
            <a:r>
              <a:rPr lang="en-US" dirty="0">
                <a:latin typeface="Gill Sans MT" charset="0"/>
                <a:cs typeface="+mn-cs"/>
              </a:rPr>
              <a:t> reachable via interface 4, B</a:t>
            </a:r>
            <a:r>
              <a:rPr lang="ja-JP" altLang="en-US" dirty="0">
                <a:latin typeface="Gill Sans MT" charset="0"/>
                <a:cs typeface="+mn-cs"/>
              </a:rPr>
              <a:t>’</a:t>
            </a:r>
            <a:r>
              <a:rPr lang="en-US" dirty="0">
                <a:latin typeface="Gill Sans MT" charset="0"/>
                <a:cs typeface="+mn-cs"/>
              </a:rPr>
              <a:t> reachable via interface 5?</a:t>
            </a:r>
          </a:p>
        </p:txBody>
      </p:sp>
      <p:grpSp>
        <p:nvGrpSpPr>
          <p:cNvPr id="164869" name="Group 34"/>
          <p:cNvGrpSpPr>
            <a:grpSpLocks/>
          </p:cNvGrpSpPr>
          <p:nvPr/>
        </p:nvGrpSpPr>
        <p:grpSpPr bwMode="auto">
          <a:xfrm>
            <a:off x="5106988" y="1425575"/>
            <a:ext cx="3660775" cy="4283075"/>
            <a:chOff x="5106576" y="1425893"/>
            <a:chExt cx="3661504" cy="4282976"/>
          </a:xfrm>
        </p:grpSpPr>
        <p:sp>
          <p:nvSpPr>
            <p:cNvPr id="63496" name="Text Box 34"/>
            <p:cNvSpPr txBox="1">
              <a:spLocks noChangeArrowheads="1"/>
            </p:cNvSpPr>
            <p:nvPr/>
          </p:nvSpPr>
          <p:spPr bwMode="auto">
            <a:xfrm>
              <a:off x="5827445" y="5062772"/>
              <a:ext cx="2710402" cy="646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switch with six interfaces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1800" b="0" i="1" u="none" strike="noStrike" kern="1200" cap="none" spc="0" normalizeH="0" baseline="0" noProof="0" dirty="0">
                  <a:ln>
                    <a:noFill/>
                  </a:ln>
                  <a:solidFill>
                    <a:srgbClr val="FF0000"/>
                  </a:solidFill>
                  <a:effectLst/>
                  <a:uLnTx/>
                  <a:uFillTx/>
                  <a:latin typeface="Arial" charset="0"/>
                  <a:ea typeface="ＭＳ Ｐゴシック" charset="0"/>
                  <a:cs typeface="Arial" charset="0"/>
                </a:rPr>
                <a:t>1,2,3,4,5,6</a:t>
              </a: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p>
          </p:txBody>
        </p:sp>
        <p:grpSp>
          <p:nvGrpSpPr>
            <p:cNvPr id="164874" name="Group 36"/>
            <p:cNvGrpSpPr>
              <a:grpSpLocks/>
            </p:cNvGrpSpPr>
            <p:nvPr/>
          </p:nvGrpSpPr>
          <p:grpSpPr bwMode="auto">
            <a:xfrm>
              <a:off x="5106576" y="1425893"/>
              <a:ext cx="3661504" cy="3600334"/>
              <a:chOff x="731524" y="1819788"/>
              <a:chExt cx="3661504" cy="3600334"/>
            </a:xfrm>
          </p:grpSpPr>
          <p:sp>
            <p:nvSpPr>
              <p:cNvPr id="63498" name="Text Box 23"/>
              <p:cNvSpPr txBox="1">
                <a:spLocks noChangeArrowheads="1"/>
              </p:cNvSpPr>
              <p:nvPr/>
            </p:nvSpPr>
            <p:spPr bwMode="auto">
              <a:xfrm>
                <a:off x="2655957" y="1819788"/>
                <a:ext cx="350907"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63499" name="Text Box 24"/>
              <p:cNvSpPr txBox="1">
                <a:spLocks noChangeArrowheads="1"/>
              </p:cNvSpPr>
              <p:nvPr/>
            </p:nvSpPr>
            <p:spPr bwMode="auto">
              <a:xfrm>
                <a:off x="2371738" y="5050277"/>
                <a:ext cx="371549" cy="3698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3500" name="Text Box 25"/>
              <p:cNvSpPr txBox="1">
                <a:spLocks noChangeArrowheads="1"/>
              </p:cNvSpPr>
              <p:nvPr/>
            </p:nvSpPr>
            <p:spPr bwMode="auto">
              <a:xfrm>
                <a:off x="3988134" y="2419849"/>
                <a:ext cx="338205"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B</a:t>
                </a:r>
              </a:p>
            </p:txBody>
          </p:sp>
          <p:sp>
            <p:nvSpPr>
              <p:cNvPr id="63501" name="Text Box 26"/>
              <p:cNvSpPr txBox="1">
                <a:spLocks noChangeArrowheads="1"/>
              </p:cNvSpPr>
              <p:nvPr/>
            </p:nvSpPr>
            <p:spPr bwMode="auto">
              <a:xfrm>
                <a:off x="995101" y="4188283"/>
                <a:ext cx="390603"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B</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3502" name="Text Box 27"/>
              <p:cNvSpPr txBox="1">
                <a:spLocks noChangeArrowheads="1"/>
              </p:cNvSpPr>
              <p:nvPr/>
            </p:nvSpPr>
            <p:spPr bwMode="auto">
              <a:xfrm>
                <a:off x="3740435" y="4188283"/>
                <a:ext cx="350908"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a:t>
                </a:r>
              </a:p>
            </p:txBody>
          </p:sp>
          <p:sp>
            <p:nvSpPr>
              <p:cNvPr id="63503" name="Text Box 28"/>
              <p:cNvSpPr txBox="1">
                <a:spLocks noChangeArrowheads="1"/>
              </p:cNvSpPr>
              <p:nvPr/>
            </p:nvSpPr>
            <p:spPr bwMode="auto">
              <a:xfrm>
                <a:off x="1123714" y="2465886"/>
                <a:ext cx="403305"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3504" name="Line 17"/>
              <p:cNvSpPr>
                <a:spLocks noChangeShapeType="1"/>
              </p:cNvSpPr>
              <p:nvPr/>
            </p:nvSpPr>
            <p:spPr bwMode="auto">
              <a:xfrm>
                <a:off x="1687389" y="3165957"/>
                <a:ext cx="720869" cy="2984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505" name="Line 18"/>
              <p:cNvSpPr>
                <a:spLocks noChangeShapeType="1"/>
              </p:cNvSpPr>
              <p:nvPr/>
            </p:nvSpPr>
            <p:spPr bwMode="auto">
              <a:xfrm>
                <a:off x="2673423" y="2872277"/>
                <a:ext cx="0" cy="504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506" name="Line 19"/>
              <p:cNvSpPr>
                <a:spLocks noChangeShapeType="1"/>
              </p:cNvSpPr>
              <p:nvPr/>
            </p:nvSpPr>
            <p:spPr bwMode="auto">
              <a:xfrm flipH="1">
                <a:off x="2863961" y="2996099"/>
                <a:ext cx="892353" cy="4841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507" name="Line 20"/>
              <p:cNvSpPr>
                <a:spLocks noChangeShapeType="1"/>
              </p:cNvSpPr>
              <p:nvPr/>
            </p:nvSpPr>
            <p:spPr bwMode="auto">
              <a:xfrm flipV="1">
                <a:off x="2673423" y="3605685"/>
                <a:ext cx="12703" cy="7095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64885" name="Group 47"/>
              <p:cNvGrpSpPr>
                <a:grpSpLocks/>
              </p:cNvGrpSpPr>
              <p:nvPr/>
            </p:nvGrpSpPr>
            <p:grpSpPr bwMode="auto">
              <a:xfrm>
                <a:off x="747936" y="2733042"/>
                <a:ext cx="914403" cy="690308"/>
                <a:chOff x="1046480" y="3962400"/>
                <a:chExt cx="1026163" cy="761428"/>
              </a:xfrm>
            </p:grpSpPr>
            <p:sp>
              <p:nvSpPr>
                <p:cNvPr id="82" name="Rectangle 48"/>
                <p:cNvSpPr>
                  <a:spLocks noChangeArrowheads="1"/>
                </p:cNvSpPr>
                <p:nvPr/>
              </p:nvSpPr>
              <p:spPr bwMode="auto">
                <a:xfrm rot="16200000">
                  <a:off x="1893247" y="4299441"/>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4920" name="Group 49"/>
                <p:cNvGrpSpPr>
                  <a:grpSpLocks/>
                </p:cNvGrpSpPr>
                <p:nvPr/>
              </p:nvGrpSpPr>
              <p:grpSpPr bwMode="auto">
                <a:xfrm>
                  <a:off x="1046480" y="3962400"/>
                  <a:ext cx="936071" cy="761428"/>
                  <a:chOff x="-44" y="1473"/>
                  <a:chExt cx="981" cy="1105"/>
                </a:xfrm>
              </p:grpSpPr>
              <p:pic>
                <p:nvPicPr>
                  <p:cNvPr id="164921"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922"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64886" name="Group 48"/>
              <p:cNvGrpSpPr>
                <a:grpSpLocks/>
              </p:cNvGrpSpPr>
              <p:nvPr/>
            </p:nvGrpSpPr>
            <p:grpSpPr bwMode="auto">
              <a:xfrm>
                <a:off x="3539588" y="2669737"/>
                <a:ext cx="853440" cy="741680"/>
                <a:chOff x="7179310" y="4033520"/>
                <a:chExt cx="1009650" cy="855028"/>
              </a:xfrm>
            </p:grpSpPr>
            <p:grpSp>
              <p:nvGrpSpPr>
                <p:cNvPr id="164915" name="Group 44"/>
                <p:cNvGrpSpPr>
                  <a:grpSpLocks/>
                </p:cNvGrpSpPr>
                <p:nvPr/>
              </p:nvGrpSpPr>
              <p:grpSpPr bwMode="auto">
                <a:xfrm>
                  <a:off x="7179310" y="4033520"/>
                  <a:ext cx="1009650" cy="855028"/>
                  <a:chOff x="-44" y="1473"/>
                  <a:chExt cx="981" cy="1105"/>
                </a:xfrm>
              </p:grpSpPr>
              <p:pic>
                <p:nvPicPr>
                  <p:cNvPr id="164917"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918"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79" name="Rectangle 43"/>
                <p:cNvSpPr>
                  <a:spLocks noChangeArrowheads="1"/>
                </p:cNvSpPr>
                <p:nvPr/>
              </p:nvSpPr>
              <p:spPr bwMode="auto">
                <a:xfrm rot="16200000">
                  <a:off x="7440190" y="4309334"/>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sp>
            <p:nvSpPr>
              <p:cNvPr id="50" name="Rectangle 43"/>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4888" name="Group 44"/>
              <p:cNvGrpSpPr>
                <a:grpSpLocks/>
              </p:cNvGrpSpPr>
              <p:nvPr/>
            </p:nvGrpSpPr>
            <p:grpSpPr bwMode="auto">
              <a:xfrm>
                <a:off x="2233637" y="2138292"/>
                <a:ext cx="853440" cy="741680"/>
                <a:chOff x="-44" y="1473"/>
                <a:chExt cx="981" cy="1105"/>
              </a:xfrm>
            </p:grpSpPr>
            <p:pic>
              <p:nvPicPr>
                <p:cNvPr id="164913"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914"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164889" name="Group 51"/>
              <p:cNvGrpSpPr>
                <a:grpSpLocks/>
              </p:cNvGrpSpPr>
              <p:nvPr/>
            </p:nvGrpSpPr>
            <p:grpSpPr bwMode="auto">
              <a:xfrm>
                <a:off x="2060917" y="4279843"/>
                <a:ext cx="853440" cy="835329"/>
                <a:chOff x="8077200" y="3320111"/>
                <a:chExt cx="853440" cy="835329"/>
              </a:xfrm>
            </p:grpSpPr>
            <p:sp>
              <p:nvSpPr>
                <p:cNvPr id="72" name="Rectangle 43"/>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4910" name="Group 44"/>
                <p:cNvGrpSpPr>
                  <a:grpSpLocks/>
                </p:cNvGrpSpPr>
                <p:nvPr/>
              </p:nvGrpSpPr>
              <p:grpSpPr bwMode="auto">
                <a:xfrm>
                  <a:off x="8077200" y="3413760"/>
                  <a:ext cx="853440" cy="741680"/>
                  <a:chOff x="-44" y="1473"/>
                  <a:chExt cx="981" cy="1105"/>
                </a:xfrm>
              </p:grpSpPr>
              <p:pic>
                <p:nvPicPr>
                  <p:cNvPr id="164911"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912"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pic>
            <p:nvPicPr>
              <p:cNvPr id="635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66"/>
                <a:ext cx="603370" cy="341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64891" name="Group 53"/>
              <p:cNvGrpSpPr>
                <a:grpSpLocks/>
              </p:cNvGrpSpPr>
              <p:nvPr/>
            </p:nvGrpSpPr>
            <p:grpSpPr bwMode="auto">
              <a:xfrm>
                <a:off x="731524" y="3616962"/>
                <a:ext cx="914403" cy="690308"/>
                <a:chOff x="1046480" y="3962400"/>
                <a:chExt cx="1026163" cy="761428"/>
              </a:xfrm>
            </p:grpSpPr>
            <p:sp>
              <p:nvSpPr>
                <p:cNvPr id="68" name="Rectangle 48"/>
                <p:cNvSpPr>
                  <a:spLocks noChangeArrowheads="1"/>
                </p:cNvSpPr>
                <p:nvPr/>
              </p:nvSpPr>
              <p:spPr bwMode="auto">
                <a:xfrm rot="16200000">
                  <a:off x="1893846" y="4299769"/>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4906" name="Group 49"/>
                <p:cNvGrpSpPr>
                  <a:grpSpLocks/>
                </p:cNvGrpSpPr>
                <p:nvPr/>
              </p:nvGrpSpPr>
              <p:grpSpPr bwMode="auto">
                <a:xfrm>
                  <a:off x="1046480" y="3962400"/>
                  <a:ext cx="936071" cy="761428"/>
                  <a:chOff x="-44" y="1473"/>
                  <a:chExt cx="981" cy="1105"/>
                </a:xfrm>
              </p:grpSpPr>
              <p:pic>
                <p:nvPicPr>
                  <p:cNvPr id="164907"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908"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64892" name="Group 54"/>
              <p:cNvGrpSpPr>
                <a:grpSpLocks/>
              </p:cNvGrpSpPr>
              <p:nvPr/>
            </p:nvGrpSpPr>
            <p:grpSpPr bwMode="auto">
              <a:xfrm>
                <a:off x="3410634" y="3567725"/>
                <a:ext cx="853440" cy="741680"/>
                <a:chOff x="7179310" y="4033520"/>
                <a:chExt cx="1009650" cy="855028"/>
              </a:xfrm>
            </p:grpSpPr>
            <p:grpSp>
              <p:nvGrpSpPr>
                <p:cNvPr id="164901" name="Group 44"/>
                <p:cNvGrpSpPr>
                  <a:grpSpLocks/>
                </p:cNvGrpSpPr>
                <p:nvPr/>
              </p:nvGrpSpPr>
              <p:grpSpPr bwMode="auto">
                <a:xfrm>
                  <a:off x="7179310" y="4033520"/>
                  <a:ext cx="1009650" cy="855028"/>
                  <a:chOff x="-44" y="1473"/>
                  <a:chExt cx="981" cy="1105"/>
                </a:xfrm>
              </p:grpSpPr>
              <p:pic>
                <p:nvPicPr>
                  <p:cNvPr id="164903"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904"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65" name="Rectangle 43"/>
                <p:cNvSpPr>
                  <a:spLocks noChangeArrowheads="1"/>
                </p:cNvSpPr>
                <p:nvPr/>
              </p:nvSpPr>
              <p:spPr bwMode="auto">
                <a:xfrm rot="162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sp>
            <p:nvSpPr>
              <p:cNvPr id="63516" name="Line 17"/>
              <p:cNvSpPr>
                <a:spLocks noChangeShapeType="1"/>
              </p:cNvSpPr>
              <p:nvPr/>
            </p:nvSpPr>
            <p:spPr bwMode="auto">
              <a:xfrm flipV="1">
                <a:off x="1660396" y="3600922"/>
                <a:ext cx="744686" cy="4508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517" name="Line 19"/>
              <p:cNvSpPr>
                <a:spLocks noChangeShapeType="1"/>
              </p:cNvSpPr>
              <p:nvPr/>
            </p:nvSpPr>
            <p:spPr bwMode="auto">
              <a:xfrm flipH="1" flipV="1">
                <a:off x="2968756" y="3545361"/>
                <a:ext cx="646242" cy="33812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518" name="Text Box 35"/>
              <p:cNvSpPr txBox="1">
                <a:spLocks noChangeArrowheads="1"/>
              </p:cNvSpPr>
              <p:nvPr/>
            </p:nvSpPr>
            <p:spPr bwMode="auto">
              <a:xfrm>
                <a:off x="2401907" y="3026260"/>
                <a:ext cx="312799" cy="369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1</a:t>
                </a:r>
              </a:p>
            </p:txBody>
          </p:sp>
          <p:sp>
            <p:nvSpPr>
              <p:cNvPr id="63519" name="Text Box 36"/>
              <p:cNvSpPr txBox="1">
                <a:spLocks noChangeArrowheads="1"/>
              </p:cNvSpPr>
              <p:nvPr/>
            </p:nvSpPr>
            <p:spPr bwMode="auto">
              <a:xfrm>
                <a:off x="2903656" y="3051660"/>
                <a:ext cx="323914"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2</a:t>
                </a:r>
              </a:p>
            </p:txBody>
          </p:sp>
          <p:sp>
            <p:nvSpPr>
              <p:cNvPr id="63520" name="Text Box 37"/>
              <p:cNvSpPr txBox="1">
                <a:spLocks noChangeArrowheads="1"/>
              </p:cNvSpPr>
              <p:nvPr/>
            </p:nvSpPr>
            <p:spPr bwMode="auto">
              <a:xfrm>
                <a:off x="3125951" y="3710457"/>
                <a:ext cx="322326" cy="366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3</a:t>
                </a:r>
              </a:p>
            </p:txBody>
          </p:sp>
          <p:sp>
            <p:nvSpPr>
              <p:cNvPr id="63521" name="Text Box 38"/>
              <p:cNvSpPr txBox="1">
                <a:spLocks noChangeArrowheads="1"/>
              </p:cNvSpPr>
              <p:nvPr/>
            </p:nvSpPr>
            <p:spPr bwMode="auto">
              <a:xfrm>
                <a:off x="2640079" y="3654896"/>
                <a:ext cx="323914"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4</a:t>
                </a:r>
              </a:p>
            </p:txBody>
          </p:sp>
          <p:sp>
            <p:nvSpPr>
              <p:cNvPr id="63522" name="Text Box 39"/>
              <p:cNvSpPr txBox="1">
                <a:spLocks noChangeArrowheads="1"/>
              </p:cNvSpPr>
              <p:nvPr/>
            </p:nvSpPr>
            <p:spPr bwMode="auto">
              <a:xfrm>
                <a:off x="2070052" y="3704108"/>
                <a:ext cx="323914" cy="366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5</a:t>
                </a:r>
              </a:p>
            </p:txBody>
          </p:sp>
          <p:sp>
            <p:nvSpPr>
              <p:cNvPr id="63523" name="Text Box 40"/>
              <p:cNvSpPr txBox="1">
                <a:spLocks noChangeArrowheads="1"/>
              </p:cNvSpPr>
              <p:nvPr/>
            </p:nvSpPr>
            <p:spPr bwMode="auto">
              <a:xfrm>
                <a:off x="2039884" y="3080234"/>
                <a:ext cx="319151" cy="369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6</a:t>
                </a:r>
              </a:p>
            </p:txBody>
          </p:sp>
        </p:grpSp>
      </p:grpSp>
      <p:sp>
        <p:nvSpPr>
          <p:cNvPr id="58" name="Rectangle 3"/>
          <p:cNvSpPr txBox="1">
            <a:spLocks noChangeArrowheads="1"/>
          </p:cNvSpPr>
          <p:nvPr/>
        </p:nvSpPr>
        <p:spPr bwMode="auto">
          <a:xfrm>
            <a:off x="477838" y="2566988"/>
            <a:ext cx="4878387" cy="2132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ts val="3000"/>
              </a:lnSpc>
              <a:spcBef>
                <a:spcPct val="20000"/>
              </a:spcBef>
              <a:spcAft>
                <a:spcPct val="0"/>
              </a:spcAft>
              <a:buClr>
                <a:srgbClr val="000099"/>
              </a:buClr>
              <a:buSzPct val="100000"/>
              <a:buFont typeface="Wingdings" charset="2"/>
              <a:buChar char="§"/>
              <a:tabLst/>
              <a:defRPr/>
            </a:pPr>
            <a:r>
              <a:rPr kumimoji="0" lang="en-US" sz="2800" b="0" i="1" u="sng" strike="noStrike" kern="1200" cap="none" spc="0" normalizeH="0" baseline="0" noProof="0" dirty="0">
                <a:ln>
                  <a:noFill/>
                </a:ln>
                <a:solidFill>
                  <a:srgbClr val="CC0000"/>
                </a:solidFill>
                <a:effectLst/>
                <a:uLnTx/>
                <a:uFillTx/>
                <a:latin typeface="Gill Sans MT" charset="0"/>
                <a:ea typeface="ＭＳ Ｐゴシック" charset="0"/>
                <a:cs typeface="+mn-cs"/>
              </a:rPr>
              <a:t>A:</a:t>
            </a:r>
            <a:r>
              <a:rPr kumimoji="0" lang="en-US" sz="2800" b="0" i="1" u="none" strike="noStrike" kern="1200" cap="none" spc="0" normalizeH="0" baseline="0" noProof="0" dirty="0">
                <a:ln>
                  <a:noFill/>
                </a:ln>
                <a:solidFill>
                  <a:srgbClr val="CC0000"/>
                </a:solidFill>
                <a:effectLst/>
                <a:uLnTx/>
                <a:uFillTx/>
                <a:latin typeface="Gill Sans MT" charset="0"/>
                <a:ea typeface="ＭＳ Ｐゴシック" charset="0"/>
                <a:cs typeface="+mn-cs"/>
              </a:rPr>
              <a:t>  </a:t>
            </a:r>
            <a:r>
              <a:rPr kumimoji="0" lang="en-US" sz="2800" b="0" i="0" u="none" strike="noStrike" kern="1200" cap="none" spc="0" normalizeH="0" baseline="0" noProof="0" dirty="0">
                <a:ln>
                  <a:noFill/>
                </a:ln>
                <a:solidFill>
                  <a:srgbClr val="000000"/>
                </a:solidFill>
                <a:effectLst/>
                <a:uLnTx/>
                <a:uFillTx/>
                <a:latin typeface="Gill Sans MT" charset="0"/>
                <a:ea typeface="ＭＳ Ｐゴシック" charset="0"/>
                <a:cs typeface="+mn-cs"/>
              </a:rPr>
              <a:t>each switch has a </a:t>
            </a:r>
            <a:r>
              <a:rPr kumimoji="0" lang="en-US" sz="2800" b="0" i="0" u="none" strike="noStrike" kern="1200" cap="none" spc="0" normalizeH="0" baseline="0" noProof="0" dirty="0">
                <a:ln>
                  <a:noFill/>
                </a:ln>
                <a:solidFill>
                  <a:srgbClr val="CC0000"/>
                </a:solidFill>
                <a:effectLst/>
                <a:uLnTx/>
                <a:uFillTx/>
                <a:latin typeface="Gill Sans MT" charset="0"/>
                <a:ea typeface="ＭＳ Ｐゴシック" charset="0"/>
                <a:cs typeface="+mn-cs"/>
              </a:rPr>
              <a:t>switch table,</a:t>
            </a:r>
            <a:r>
              <a:rPr kumimoji="0" lang="en-US" sz="2800" b="0" i="0" u="none" strike="noStrike" kern="1200" cap="none" spc="0" normalizeH="0" baseline="0" noProof="0" dirty="0">
                <a:ln>
                  <a:noFill/>
                </a:ln>
                <a:solidFill>
                  <a:srgbClr val="FF0000"/>
                </a:solidFill>
                <a:effectLst/>
                <a:uLnTx/>
                <a:uFillTx/>
                <a:latin typeface="Gill Sans MT" charset="0"/>
                <a:ea typeface="ＭＳ Ｐゴシック" charset="0"/>
                <a:cs typeface="+mn-cs"/>
              </a:rPr>
              <a:t> </a:t>
            </a:r>
            <a:r>
              <a:rPr kumimoji="0" lang="en-US" sz="2800" b="0" i="0" u="none" strike="noStrike" kern="1200" cap="none" spc="0" normalizeH="0" baseline="0" noProof="0" dirty="0">
                <a:ln>
                  <a:noFill/>
                </a:ln>
                <a:solidFill>
                  <a:srgbClr val="000000"/>
                </a:solidFill>
                <a:effectLst/>
                <a:uLnTx/>
                <a:uFillTx/>
                <a:latin typeface="Gill Sans MT" charset="0"/>
                <a:ea typeface="ＭＳ Ｐゴシック" charset="0"/>
                <a:cs typeface="+mn-cs"/>
              </a:rPr>
              <a:t>each entry:</a:t>
            </a:r>
          </a:p>
          <a:p>
            <a:pPr marL="742950" marR="0" lvl="1" indent="-285750" algn="l" defTabSz="914400" rtl="0" eaLnBrk="0" fontAlgn="base" latinLnBrk="0" hangingPunct="0">
              <a:lnSpc>
                <a:spcPct val="100000"/>
              </a:lnSpc>
              <a:spcBef>
                <a:spcPct val="20000"/>
              </a:spcBef>
              <a:spcAft>
                <a:spcPct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Gill Sans MT" charset="0"/>
                <a:ea typeface="ＭＳ Ｐゴシック" charset="0"/>
                <a:cs typeface="+mn-cs"/>
              </a:rPr>
              <a:t>(MAC address of host, interface to reach host, time stamp)</a:t>
            </a:r>
          </a:p>
          <a:p>
            <a:pPr marL="742950" marR="0" lvl="1" indent="-285750" algn="l" defTabSz="914400" rtl="0" eaLnBrk="0" fontAlgn="base" latinLnBrk="0" hangingPunct="0">
              <a:lnSpc>
                <a:spcPct val="100000"/>
              </a:lnSpc>
              <a:spcBef>
                <a:spcPct val="20000"/>
              </a:spcBef>
              <a:spcAft>
                <a:spcPct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Gill Sans MT" charset="0"/>
                <a:ea typeface="ＭＳ Ｐゴシック" charset="0"/>
                <a:cs typeface="+mn-cs"/>
              </a:rPr>
              <a:t>looks like a routing table!</a:t>
            </a:r>
          </a:p>
        </p:txBody>
      </p:sp>
      <p:sp>
        <p:nvSpPr>
          <p:cNvPr id="61" name="Rectangle 3"/>
          <p:cNvSpPr txBox="1">
            <a:spLocks noChangeArrowheads="1"/>
          </p:cNvSpPr>
          <p:nvPr/>
        </p:nvSpPr>
        <p:spPr bwMode="auto">
          <a:xfrm>
            <a:off x="536575" y="5043488"/>
            <a:ext cx="5040313" cy="1479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marR="0" lvl="0" indent="0" algn="l" defTabSz="914400" rtl="0" eaLnBrk="0" fontAlgn="base" latinLnBrk="0" hangingPunct="0">
              <a:lnSpc>
                <a:spcPct val="75000"/>
              </a:lnSpc>
              <a:spcBef>
                <a:spcPct val="20000"/>
              </a:spcBef>
              <a:spcAft>
                <a:spcPct val="0"/>
              </a:spcAft>
              <a:buClr>
                <a:srgbClr val="000099"/>
              </a:buClr>
              <a:buSzPct val="65000"/>
              <a:buFont typeface="Wingdings" charset="0"/>
              <a:buNone/>
              <a:tabLst/>
              <a:defRPr/>
            </a:pPr>
            <a:r>
              <a:rPr kumimoji="0" lang="en-US" sz="2800" b="0" i="0" u="sng" strike="noStrike" kern="1200" cap="none" spc="0" normalizeH="0" baseline="0" noProof="0" dirty="0">
                <a:ln>
                  <a:noFill/>
                </a:ln>
                <a:solidFill>
                  <a:srgbClr val="CC0000"/>
                </a:solidFill>
                <a:effectLst/>
                <a:uLnTx/>
                <a:uFillTx/>
                <a:latin typeface="Gill Sans MT" charset="0"/>
                <a:ea typeface="ＭＳ Ｐゴシック" charset="0"/>
                <a:cs typeface="+mn-cs"/>
              </a:rPr>
              <a:t>Q:</a:t>
            </a:r>
            <a:r>
              <a:rPr kumimoji="0" lang="en-US" sz="2800" b="0" i="0" u="none" strike="noStrike" kern="1200" cap="none" spc="0" normalizeH="0" baseline="0" noProof="0" dirty="0">
                <a:ln>
                  <a:noFill/>
                </a:ln>
                <a:solidFill>
                  <a:srgbClr val="CC0000"/>
                </a:solidFill>
                <a:effectLst/>
                <a:uLnTx/>
                <a:uFillTx/>
                <a:latin typeface="Gill Sans MT" charset="0"/>
                <a:ea typeface="ＭＳ Ｐゴシック" charset="0"/>
                <a:cs typeface="+mn-cs"/>
              </a:rPr>
              <a:t> </a:t>
            </a:r>
            <a:r>
              <a:rPr kumimoji="0" lang="en-US" sz="2800" b="0" i="0" u="none" strike="noStrike" kern="1200" cap="none" spc="0" normalizeH="0" baseline="0" noProof="0" dirty="0">
                <a:ln>
                  <a:noFill/>
                </a:ln>
                <a:solidFill>
                  <a:srgbClr val="000000"/>
                </a:solidFill>
                <a:effectLst/>
                <a:uLnTx/>
                <a:uFillTx/>
                <a:latin typeface="Gill Sans MT" charset="0"/>
                <a:ea typeface="ＭＳ Ｐゴシック" charset="0"/>
                <a:cs typeface="+mn-cs"/>
              </a:rPr>
              <a:t>how are entries created, maintained in switch table? </a:t>
            </a:r>
          </a:p>
          <a:p>
            <a:pPr marL="742950" marR="0" lvl="1" indent="-285750" algn="l" defTabSz="914400" rtl="0" eaLnBrk="0" fontAlgn="base" latinLnBrk="0" hangingPunct="0">
              <a:lnSpc>
                <a:spcPct val="75000"/>
              </a:lnSpc>
              <a:spcBef>
                <a:spcPct val="20000"/>
              </a:spcBef>
              <a:spcAft>
                <a:spcPct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Gill Sans MT" charset="0"/>
                <a:ea typeface="ＭＳ Ｐゴシック" charset="0"/>
                <a:cs typeface="+mn-cs"/>
              </a:rPr>
              <a:t>something like a routing protocol?</a:t>
            </a:r>
          </a:p>
        </p:txBody>
      </p:sp>
      <p:sp>
        <p:nvSpPr>
          <p:cNvPr id="2" name="Slide Number Placeholder 1">
            <a:extLst>
              <a:ext uri="{FF2B5EF4-FFF2-40B4-BE49-F238E27FC236}">
                <a16:creationId xmlns:a16="http://schemas.microsoft.com/office/drawing/2014/main" id="{17ADDD2C-BF56-4BFD-972E-FE9BB982A984}"/>
              </a:ext>
            </a:extLst>
          </p:cNvPr>
          <p:cNvSpPr>
            <a:spLocks noGrp="1"/>
          </p:cNvSpPr>
          <p:nvPr>
            <p:ph type="sldNum" sz="quarter" idx="12"/>
          </p:nvPr>
        </p:nvSpPr>
        <p:spPr/>
        <p:txBody>
          <a:bodyPr/>
          <a:lstStyle/>
          <a:p>
            <a:pPr>
              <a:defRPr/>
            </a:pPr>
            <a:fld id="{D0626857-DD43-9D46-91D4-DEBFBA1258D1}" type="slidenum">
              <a:rPr lang="en-US" smtClean="0"/>
              <a:pPr>
                <a:defRPr/>
              </a:pPr>
              <a:t>26</a:t>
            </a:fld>
            <a:endParaRPr lang="en-US" dirty="0"/>
          </a:p>
        </p:txBody>
      </p:sp>
    </p:spTree>
    <p:extLst>
      <p:ext uri="{BB962C8B-B14F-4D97-AF65-F5344CB8AC3E}">
        <p14:creationId xmlns:p14="http://schemas.microsoft.com/office/powerpoint/2010/main" val="350309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3" name="Group 36"/>
          <p:cNvGrpSpPr>
            <a:grpSpLocks/>
          </p:cNvGrpSpPr>
          <p:nvPr/>
        </p:nvGrpSpPr>
        <p:grpSpPr bwMode="auto">
          <a:xfrm>
            <a:off x="4456113" y="1216025"/>
            <a:ext cx="3660775" cy="3600450"/>
            <a:chOff x="731524" y="1819788"/>
            <a:chExt cx="3661504" cy="3600334"/>
          </a:xfrm>
        </p:grpSpPr>
        <p:sp>
          <p:nvSpPr>
            <p:cNvPr id="65565" name="Text Box 23"/>
            <p:cNvSpPr txBox="1">
              <a:spLocks noChangeArrowheads="1"/>
            </p:cNvSpPr>
            <p:nvPr/>
          </p:nvSpPr>
          <p:spPr bwMode="auto">
            <a:xfrm>
              <a:off x="2655957" y="1819788"/>
              <a:ext cx="350907"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65566" name="Text Box 24"/>
            <p:cNvSpPr txBox="1">
              <a:spLocks noChangeArrowheads="1"/>
            </p:cNvSpPr>
            <p:nvPr/>
          </p:nvSpPr>
          <p:spPr bwMode="auto">
            <a:xfrm>
              <a:off x="2371738" y="5050247"/>
              <a:ext cx="371549" cy="3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567" name="Text Box 25"/>
            <p:cNvSpPr txBox="1">
              <a:spLocks noChangeArrowheads="1"/>
            </p:cNvSpPr>
            <p:nvPr/>
          </p:nvSpPr>
          <p:spPr bwMode="auto">
            <a:xfrm>
              <a:off x="3988134" y="2419844"/>
              <a:ext cx="338205"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B</a:t>
              </a:r>
            </a:p>
          </p:txBody>
        </p:sp>
        <p:sp>
          <p:nvSpPr>
            <p:cNvPr id="65568" name="Text Box 26"/>
            <p:cNvSpPr txBox="1">
              <a:spLocks noChangeArrowheads="1"/>
            </p:cNvSpPr>
            <p:nvPr/>
          </p:nvSpPr>
          <p:spPr bwMode="auto">
            <a:xfrm>
              <a:off x="995101" y="4188262"/>
              <a:ext cx="390603"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B</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569" name="Text Box 27"/>
            <p:cNvSpPr txBox="1">
              <a:spLocks noChangeArrowheads="1"/>
            </p:cNvSpPr>
            <p:nvPr/>
          </p:nvSpPr>
          <p:spPr bwMode="auto">
            <a:xfrm>
              <a:off x="3740435" y="4188262"/>
              <a:ext cx="350908"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a:t>
              </a:r>
            </a:p>
          </p:txBody>
        </p:sp>
        <p:sp>
          <p:nvSpPr>
            <p:cNvPr id="65570" name="Text Box 28"/>
            <p:cNvSpPr txBox="1">
              <a:spLocks noChangeArrowheads="1"/>
            </p:cNvSpPr>
            <p:nvPr/>
          </p:nvSpPr>
          <p:spPr bwMode="auto">
            <a:xfrm>
              <a:off x="1123714" y="2465880"/>
              <a:ext cx="403305"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571" name="Line 17"/>
            <p:cNvSpPr>
              <a:spLocks noChangeShapeType="1"/>
            </p:cNvSpPr>
            <p:nvPr/>
          </p:nvSpPr>
          <p:spPr bwMode="auto">
            <a:xfrm>
              <a:off x="1687389" y="3165945"/>
              <a:ext cx="720869" cy="2984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72" name="Line 18"/>
            <p:cNvSpPr>
              <a:spLocks noChangeShapeType="1"/>
            </p:cNvSpPr>
            <p:nvPr/>
          </p:nvSpPr>
          <p:spPr bwMode="auto">
            <a:xfrm>
              <a:off x="2673423" y="2872267"/>
              <a:ext cx="0" cy="5048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73" name="Line 19"/>
            <p:cNvSpPr>
              <a:spLocks noChangeShapeType="1"/>
            </p:cNvSpPr>
            <p:nvPr/>
          </p:nvSpPr>
          <p:spPr bwMode="auto">
            <a:xfrm flipH="1">
              <a:off x="2863961" y="2996088"/>
              <a:ext cx="892353" cy="48417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74" name="Line 20"/>
            <p:cNvSpPr>
              <a:spLocks noChangeShapeType="1"/>
            </p:cNvSpPr>
            <p:nvPr/>
          </p:nvSpPr>
          <p:spPr bwMode="auto">
            <a:xfrm flipV="1">
              <a:off x="2673423" y="3605668"/>
              <a:ext cx="12703" cy="70958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66950" name="Group 47"/>
            <p:cNvGrpSpPr>
              <a:grpSpLocks/>
            </p:cNvGrpSpPr>
            <p:nvPr/>
          </p:nvGrpSpPr>
          <p:grpSpPr bwMode="auto">
            <a:xfrm>
              <a:off x="747936" y="2733042"/>
              <a:ext cx="914403" cy="690308"/>
              <a:chOff x="1046480" y="3962400"/>
              <a:chExt cx="1026163" cy="761428"/>
            </a:xfrm>
          </p:grpSpPr>
          <p:sp>
            <p:nvSpPr>
              <p:cNvPr id="100" name="Rectangle 48"/>
              <p:cNvSpPr>
                <a:spLocks noChangeArrowheads="1"/>
              </p:cNvSpPr>
              <p:nvPr/>
            </p:nvSpPr>
            <p:spPr bwMode="auto">
              <a:xfrm rot="16200000">
                <a:off x="1893248" y="4299428"/>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6985" name="Group 49"/>
              <p:cNvGrpSpPr>
                <a:grpSpLocks/>
              </p:cNvGrpSpPr>
              <p:nvPr/>
            </p:nvGrpSpPr>
            <p:grpSpPr bwMode="auto">
              <a:xfrm>
                <a:off x="1046480" y="3962400"/>
                <a:ext cx="936071" cy="761428"/>
                <a:chOff x="-44" y="1473"/>
                <a:chExt cx="981" cy="1105"/>
              </a:xfrm>
            </p:grpSpPr>
            <p:pic>
              <p:nvPicPr>
                <p:cNvPr id="166986"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987"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66951" name="Group 48"/>
            <p:cNvGrpSpPr>
              <a:grpSpLocks/>
            </p:cNvGrpSpPr>
            <p:nvPr/>
          </p:nvGrpSpPr>
          <p:grpSpPr bwMode="auto">
            <a:xfrm>
              <a:off x="3539588" y="2669737"/>
              <a:ext cx="853440" cy="741680"/>
              <a:chOff x="7179310" y="4033520"/>
              <a:chExt cx="1009650" cy="855028"/>
            </a:xfrm>
          </p:grpSpPr>
          <p:grpSp>
            <p:nvGrpSpPr>
              <p:cNvPr id="166980" name="Group 44"/>
              <p:cNvGrpSpPr>
                <a:grpSpLocks/>
              </p:cNvGrpSpPr>
              <p:nvPr/>
            </p:nvGrpSpPr>
            <p:grpSpPr bwMode="auto">
              <a:xfrm>
                <a:off x="7179310" y="4033520"/>
                <a:ext cx="1009650" cy="855028"/>
                <a:chOff x="-44" y="1473"/>
                <a:chExt cx="981" cy="1105"/>
              </a:xfrm>
            </p:grpSpPr>
            <p:pic>
              <p:nvPicPr>
                <p:cNvPr id="166982"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983"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97" name="Rectangle 43"/>
              <p:cNvSpPr>
                <a:spLocks noChangeArrowheads="1"/>
              </p:cNvSpPr>
              <p:nvPr/>
            </p:nvSpPr>
            <p:spPr bwMode="auto">
              <a:xfrm rot="16200000">
                <a:off x="7440190" y="4309323"/>
                <a:ext cx="126273"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sp>
          <p:nvSpPr>
            <p:cNvPr id="68" name="Rectangle 43"/>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6953" name="Group 44"/>
            <p:cNvGrpSpPr>
              <a:grpSpLocks/>
            </p:cNvGrpSpPr>
            <p:nvPr/>
          </p:nvGrpSpPr>
          <p:grpSpPr bwMode="auto">
            <a:xfrm>
              <a:off x="2233637" y="2138292"/>
              <a:ext cx="853440" cy="741680"/>
              <a:chOff x="-44" y="1473"/>
              <a:chExt cx="981" cy="1105"/>
            </a:xfrm>
          </p:grpSpPr>
          <p:pic>
            <p:nvPicPr>
              <p:cNvPr id="166978"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979"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166954" name="Group 51"/>
            <p:cNvGrpSpPr>
              <a:grpSpLocks/>
            </p:cNvGrpSpPr>
            <p:nvPr/>
          </p:nvGrpSpPr>
          <p:grpSpPr bwMode="auto">
            <a:xfrm>
              <a:off x="2060917" y="4279843"/>
              <a:ext cx="853440" cy="835329"/>
              <a:chOff x="8077200" y="3320111"/>
              <a:chExt cx="853440" cy="835329"/>
            </a:xfrm>
          </p:grpSpPr>
          <p:sp>
            <p:nvSpPr>
              <p:cNvPr id="90" name="Rectangle 43"/>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6975" name="Group 44"/>
              <p:cNvGrpSpPr>
                <a:grpSpLocks/>
              </p:cNvGrpSpPr>
              <p:nvPr/>
            </p:nvGrpSpPr>
            <p:grpSpPr bwMode="auto">
              <a:xfrm>
                <a:off x="8077200" y="3413760"/>
                <a:ext cx="853440" cy="741680"/>
                <a:chOff x="-44" y="1473"/>
                <a:chExt cx="981" cy="1105"/>
              </a:xfrm>
            </p:grpSpPr>
            <p:pic>
              <p:nvPicPr>
                <p:cNvPr id="166976"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977"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pic>
          <p:nvPicPr>
            <p:cNvPr id="6558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53"/>
              <a:ext cx="603370" cy="341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66956" name="Group 53"/>
            <p:cNvGrpSpPr>
              <a:grpSpLocks/>
            </p:cNvGrpSpPr>
            <p:nvPr/>
          </p:nvGrpSpPr>
          <p:grpSpPr bwMode="auto">
            <a:xfrm>
              <a:off x="731524" y="3616962"/>
              <a:ext cx="914403" cy="690308"/>
              <a:chOff x="1046480" y="3962400"/>
              <a:chExt cx="1026163" cy="761428"/>
            </a:xfrm>
          </p:grpSpPr>
          <p:sp>
            <p:nvSpPr>
              <p:cNvPr id="86" name="Rectangle 48"/>
              <p:cNvSpPr>
                <a:spLocks noChangeArrowheads="1"/>
              </p:cNvSpPr>
              <p:nvPr/>
            </p:nvSpPr>
            <p:spPr bwMode="auto">
              <a:xfrm rot="16200000">
                <a:off x="1893846" y="4299747"/>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66971" name="Group 49"/>
              <p:cNvGrpSpPr>
                <a:grpSpLocks/>
              </p:cNvGrpSpPr>
              <p:nvPr/>
            </p:nvGrpSpPr>
            <p:grpSpPr bwMode="auto">
              <a:xfrm>
                <a:off x="1046480" y="3962400"/>
                <a:ext cx="936071" cy="761428"/>
                <a:chOff x="-44" y="1473"/>
                <a:chExt cx="981" cy="1105"/>
              </a:xfrm>
            </p:grpSpPr>
            <p:pic>
              <p:nvPicPr>
                <p:cNvPr id="166972"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973"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66957" name="Group 54"/>
            <p:cNvGrpSpPr>
              <a:grpSpLocks/>
            </p:cNvGrpSpPr>
            <p:nvPr/>
          </p:nvGrpSpPr>
          <p:grpSpPr bwMode="auto">
            <a:xfrm>
              <a:off x="3410634" y="3567725"/>
              <a:ext cx="853440" cy="741680"/>
              <a:chOff x="7179310" y="4033520"/>
              <a:chExt cx="1009650" cy="855028"/>
            </a:xfrm>
          </p:grpSpPr>
          <p:grpSp>
            <p:nvGrpSpPr>
              <p:cNvPr id="166966" name="Group 44"/>
              <p:cNvGrpSpPr>
                <a:grpSpLocks/>
              </p:cNvGrpSpPr>
              <p:nvPr/>
            </p:nvGrpSpPr>
            <p:grpSpPr bwMode="auto">
              <a:xfrm>
                <a:off x="7179310" y="4033520"/>
                <a:ext cx="1009650" cy="855028"/>
                <a:chOff x="-44" y="1473"/>
                <a:chExt cx="981" cy="1105"/>
              </a:xfrm>
            </p:grpSpPr>
            <p:pic>
              <p:nvPicPr>
                <p:cNvPr id="166968"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6969"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83" name="Rectangle 43"/>
              <p:cNvSpPr>
                <a:spLocks noChangeArrowheads="1"/>
              </p:cNvSpPr>
              <p:nvPr/>
            </p:nvSpPr>
            <p:spPr bwMode="auto">
              <a:xfrm rot="162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sp>
          <p:nvSpPr>
            <p:cNvPr id="65583" name="Line 17"/>
            <p:cNvSpPr>
              <a:spLocks noChangeShapeType="1"/>
            </p:cNvSpPr>
            <p:nvPr/>
          </p:nvSpPr>
          <p:spPr bwMode="auto">
            <a:xfrm flipV="1">
              <a:off x="1660396" y="3600906"/>
              <a:ext cx="744686" cy="45083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84" name="Line 19"/>
            <p:cNvSpPr>
              <a:spLocks noChangeShapeType="1"/>
            </p:cNvSpPr>
            <p:nvPr/>
          </p:nvSpPr>
          <p:spPr bwMode="auto">
            <a:xfrm flipH="1" flipV="1">
              <a:off x="2968756" y="3545345"/>
              <a:ext cx="646242" cy="3381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85" name="Text Box 35"/>
            <p:cNvSpPr txBox="1">
              <a:spLocks noChangeArrowheads="1"/>
            </p:cNvSpPr>
            <p:nvPr/>
          </p:nvSpPr>
          <p:spPr bwMode="auto">
            <a:xfrm>
              <a:off x="2401907" y="3026249"/>
              <a:ext cx="312799" cy="369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1</a:t>
              </a:r>
            </a:p>
          </p:txBody>
        </p:sp>
        <p:sp>
          <p:nvSpPr>
            <p:cNvPr id="65586" name="Text Box 36"/>
            <p:cNvSpPr txBox="1">
              <a:spLocks noChangeArrowheads="1"/>
            </p:cNvSpPr>
            <p:nvPr/>
          </p:nvSpPr>
          <p:spPr bwMode="auto">
            <a:xfrm>
              <a:off x="2903656" y="3051648"/>
              <a:ext cx="323914"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2</a:t>
              </a:r>
            </a:p>
          </p:txBody>
        </p:sp>
        <p:sp>
          <p:nvSpPr>
            <p:cNvPr id="65587" name="Text Box 37"/>
            <p:cNvSpPr txBox="1">
              <a:spLocks noChangeArrowheads="1"/>
            </p:cNvSpPr>
            <p:nvPr/>
          </p:nvSpPr>
          <p:spPr bwMode="auto">
            <a:xfrm>
              <a:off x="3125951" y="3710440"/>
              <a:ext cx="322326" cy="36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3</a:t>
              </a:r>
            </a:p>
          </p:txBody>
        </p:sp>
        <p:sp>
          <p:nvSpPr>
            <p:cNvPr id="65588" name="Text Box 38"/>
            <p:cNvSpPr txBox="1">
              <a:spLocks noChangeArrowheads="1"/>
            </p:cNvSpPr>
            <p:nvPr/>
          </p:nvSpPr>
          <p:spPr bwMode="auto">
            <a:xfrm>
              <a:off x="2640079" y="3654879"/>
              <a:ext cx="323914"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4</a:t>
              </a:r>
            </a:p>
          </p:txBody>
        </p:sp>
        <p:sp>
          <p:nvSpPr>
            <p:cNvPr id="65589" name="Text Box 39"/>
            <p:cNvSpPr txBox="1">
              <a:spLocks noChangeArrowheads="1"/>
            </p:cNvSpPr>
            <p:nvPr/>
          </p:nvSpPr>
          <p:spPr bwMode="auto">
            <a:xfrm>
              <a:off x="2070052" y="3704090"/>
              <a:ext cx="323914" cy="36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5</a:t>
              </a:r>
            </a:p>
          </p:txBody>
        </p:sp>
        <p:sp>
          <p:nvSpPr>
            <p:cNvPr id="65590" name="Text Box 40"/>
            <p:cNvSpPr txBox="1">
              <a:spLocks noChangeArrowheads="1"/>
            </p:cNvSpPr>
            <p:nvPr/>
          </p:nvSpPr>
          <p:spPr bwMode="auto">
            <a:xfrm>
              <a:off x="2039884" y="3080222"/>
              <a:ext cx="319151" cy="369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6</a:t>
              </a:r>
            </a:p>
          </p:txBody>
        </p:sp>
      </p:grpSp>
      <p:sp>
        <p:nvSpPr>
          <p:cNvPr id="65541" name="Rectangle 2"/>
          <p:cNvSpPr>
            <a:spLocks noGrp="1" noChangeArrowheads="1"/>
          </p:cNvSpPr>
          <p:nvPr>
            <p:ph type="title"/>
          </p:nvPr>
        </p:nvSpPr>
        <p:spPr>
          <a:xfrm>
            <a:off x="457200" y="87313"/>
            <a:ext cx="7772400" cy="998537"/>
          </a:xfrm>
        </p:spPr>
        <p:txBody>
          <a:bodyPr/>
          <a:lstStyle/>
          <a:p>
            <a:pPr>
              <a:defRPr/>
            </a:pPr>
            <a:r>
              <a:rPr lang="en-US" dirty="0">
                <a:latin typeface="Gill Sans MT" charset="0"/>
                <a:cs typeface="+mj-cs"/>
              </a:rPr>
              <a:t>Switch: self-learning</a:t>
            </a:r>
          </a:p>
        </p:txBody>
      </p:sp>
      <p:sp>
        <p:nvSpPr>
          <p:cNvPr id="65542" name="Rectangle 3"/>
          <p:cNvSpPr>
            <a:spLocks noGrp="1" noChangeArrowheads="1"/>
          </p:cNvSpPr>
          <p:nvPr>
            <p:ph type="body" idx="1"/>
          </p:nvPr>
        </p:nvSpPr>
        <p:spPr>
          <a:xfrm>
            <a:off x="439738" y="1339850"/>
            <a:ext cx="3935412" cy="4114800"/>
          </a:xfrm>
        </p:spPr>
        <p:txBody>
          <a:bodyPr/>
          <a:lstStyle/>
          <a:p>
            <a:pPr marL="231775" indent="-231775">
              <a:defRPr/>
            </a:pPr>
            <a:r>
              <a:rPr lang="en-US" sz="2400" dirty="0">
                <a:latin typeface="Gill Sans MT" charset="0"/>
                <a:cs typeface="+mn-cs"/>
              </a:rPr>
              <a:t>switch</a:t>
            </a:r>
            <a:r>
              <a:rPr lang="en-US" sz="2400" dirty="0">
                <a:solidFill>
                  <a:srgbClr val="FF0000"/>
                </a:solidFill>
                <a:latin typeface="Gill Sans MT" charset="0"/>
                <a:cs typeface="+mn-cs"/>
              </a:rPr>
              <a:t> </a:t>
            </a:r>
            <a:r>
              <a:rPr lang="en-US" sz="2400" i="1" dirty="0">
                <a:solidFill>
                  <a:srgbClr val="CC0000"/>
                </a:solidFill>
                <a:latin typeface="Gill Sans MT" charset="0"/>
                <a:cs typeface="+mn-cs"/>
              </a:rPr>
              <a:t>learns</a:t>
            </a:r>
            <a:r>
              <a:rPr lang="en-US" sz="2400" dirty="0">
                <a:solidFill>
                  <a:srgbClr val="CC0000"/>
                </a:solidFill>
                <a:latin typeface="Gill Sans MT" charset="0"/>
                <a:cs typeface="+mn-cs"/>
              </a:rPr>
              <a:t> </a:t>
            </a:r>
            <a:r>
              <a:rPr lang="en-US" sz="2400" dirty="0">
                <a:latin typeface="Gill Sans MT" charset="0"/>
                <a:cs typeface="+mn-cs"/>
              </a:rPr>
              <a:t>which hosts can be reached through which interfaces</a:t>
            </a:r>
          </a:p>
          <a:p>
            <a:pPr marL="681038" lvl="1" indent="-223838">
              <a:defRPr/>
            </a:pPr>
            <a:r>
              <a:rPr lang="en-US" dirty="0">
                <a:latin typeface="Gill Sans MT" charset="0"/>
              </a:rPr>
              <a:t>when frame received, switch </a:t>
            </a:r>
            <a:r>
              <a:rPr lang="ja-JP" altLang="en-US" dirty="0">
                <a:latin typeface="Gill Sans MT" charset="0"/>
              </a:rPr>
              <a:t>“</a:t>
            </a:r>
            <a:r>
              <a:rPr lang="en-US" dirty="0">
                <a:latin typeface="Gill Sans MT" charset="0"/>
              </a:rPr>
              <a:t>learns</a:t>
            </a:r>
            <a:r>
              <a:rPr lang="ja-JP" altLang="en-US" dirty="0">
                <a:latin typeface="Gill Sans MT" charset="0"/>
              </a:rPr>
              <a:t>”</a:t>
            </a:r>
            <a:r>
              <a:rPr lang="en-US" dirty="0">
                <a:latin typeface="Gill Sans MT" charset="0"/>
              </a:rPr>
              <a:t>  location of sender: incoming LAN segment</a:t>
            </a:r>
          </a:p>
          <a:p>
            <a:pPr marL="681038" lvl="1" indent="-223838">
              <a:defRPr/>
            </a:pPr>
            <a:r>
              <a:rPr lang="en-US" dirty="0">
                <a:latin typeface="Gill Sans MT" charset="0"/>
              </a:rPr>
              <a:t>records sender/location pair in switch table</a:t>
            </a:r>
          </a:p>
        </p:txBody>
      </p:sp>
      <p:grpSp>
        <p:nvGrpSpPr>
          <p:cNvPr id="420900" name="Group 36"/>
          <p:cNvGrpSpPr>
            <a:grpSpLocks/>
          </p:cNvGrpSpPr>
          <p:nvPr/>
        </p:nvGrpSpPr>
        <p:grpSpPr bwMode="auto">
          <a:xfrm>
            <a:off x="6778625" y="1223963"/>
            <a:ext cx="1428750" cy="369887"/>
            <a:chOff x="1750" y="3514"/>
            <a:chExt cx="900" cy="233"/>
          </a:xfrm>
        </p:grpSpPr>
        <p:sp>
          <p:nvSpPr>
            <p:cNvPr id="65561" name="Rectangle 32"/>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562" name="Text Box 33"/>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65563" name="Line 34"/>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64" name="Line 35"/>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20905" name="Group 41"/>
          <p:cNvGrpSpPr>
            <a:grpSpLocks/>
          </p:cNvGrpSpPr>
          <p:nvPr/>
        </p:nvGrpSpPr>
        <p:grpSpPr bwMode="auto">
          <a:xfrm>
            <a:off x="6994525" y="525463"/>
            <a:ext cx="1450975" cy="714375"/>
            <a:chOff x="4406" y="331"/>
            <a:chExt cx="914" cy="450"/>
          </a:xfrm>
        </p:grpSpPr>
        <p:sp>
          <p:nvSpPr>
            <p:cNvPr id="65557" name="Line 37"/>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58" name="Line 38"/>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59" name="Text Box 39"/>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Source: A</a:t>
              </a:r>
            </a:p>
          </p:txBody>
        </p:sp>
        <p:sp>
          <p:nvSpPr>
            <p:cNvPr id="65560" name="Text Box 40"/>
            <p:cNvSpPr txBox="1">
              <a:spLocks noChangeArrowheads="1"/>
            </p:cNvSpPr>
            <p:nvPr/>
          </p:nvSpPr>
          <p:spPr bwMode="auto">
            <a:xfrm>
              <a:off x="4660" y="492"/>
              <a:ext cx="59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Dest: A</a:t>
              </a:r>
              <a:r>
                <a:rPr kumimoji="0" lang="ja-JP" alt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endPar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420911" name="Group 47"/>
          <p:cNvGrpSpPr>
            <a:grpSpLocks/>
          </p:cNvGrpSpPr>
          <p:nvPr/>
        </p:nvGrpSpPr>
        <p:grpSpPr bwMode="auto">
          <a:xfrm>
            <a:off x="3336925" y="4937125"/>
            <a:ext cx="3017838" cy="1444625"/>
            <a:chOff x="3441" y="3154"/>
            <a:chExt cx="1901" cy="910"/>
          </a:xfrm>
        </p:grpSpPr>
        <p:sp>
          <p:nvSpPr>
            <p:cNvPr id="65552" name="Rectangle 43"/>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553" name="Text Box 42"/>
            <p:cNvSpPr txBox="1">
              <a:spLocks noChangeArrowheads="1"/>
            </p:cNvSpPr>
            <p:nvPr/>
          </p:nvSpPr>
          <p:spPr bwMode="auto">
            <a:xfrm>
              <a:off x="3441" y="3175"/>
              <a:ext cx="186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MAC addr   interface    TTL</a:t>
              </a:r>
            </a:p>
          </p:txBody>
        </p:sp>
        <p:sp>
          <p:nvSpPr>
            <p:cNvPr id="65554" name="Line 44"/>
            <p:cNvSpPr>
              <a:spLocks noChangeShapeType="1"/>
            </p:cNvSpPr>
            <p:nvPr/>
          </p:nvSpPr>
          <p:spPr bwMode="auto">
            <a:xfrm>
              <a:off x="4226" y="3154"/>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55" name="Line 45"/>
            <p:cNvSpPr>
              <a:spLocks noChangeShapeType="1"/>
            </p:cNvSpPr>
            <p:nvPr/>
          </p:nvSpPr>
          <p:spPr bwMode="auto">
            <a:xfrm>
              <a:off x="4963" y="3157"/>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5556" name="Line 46"/>
            <p:cNvSpPr>
              <a:spLocks noChangeShapeType="1"/>
            </p:cNvSpPr>
            <p:nvPr/>
          </p:nvSpPr>
          <p:spPr bwMode="auto">
            <a:xfrm>
              <a:off x="3452" y="3397"/>
              <a:ext cx="188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420912" name="Text Box 48"/>
          <p:cNvSpPr txBox="1">
            <a:spLocks noChangeArrowheads="1"/>
          </p:cNvSpPr>
          <p:nvPr/>
        </p:nvSpPr>
        <p:spPr bwMode="auto">
          <a:xfrm>
            <a:off x="6464300" y="5326063"/>
            <a:ext cx="1724025" cy="646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Switch table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(initially empty)</a:t>
            </a:r>
          </a:p>
        </p:txBody>
      </p:sp>
      <p:grpSp>
        <p:nvGrpSpPr>
          <p:cNvPr id="420917" name="Group 53"/>
          <p:cNvGrpSpPr>
            <a:grpSpLocks/>
          </p:cNvGrpSpPr>
          <p:nvPr/>
        </p:nvGrpSpPr>
        <p:grpSpPr bwMode="auto">
          <a:xfrm>
            <a:off x="3771900" y="5370513"/>
            <a:ext cx="2471738" cy="376237"/>
            <a:chOff x="2376" y="3383"/>
            <a:chExt cx="1557" cy="237"/>
          </a:xfrm>
        </p:grpSpPr>
        <p:sp>
          <p:nvSpPr>
            <p:cNvPr id="65549" name="Text Box 49"/>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65550" name="Text Box 50"/>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5551" name="Text Box 51"/>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60</a:t>
              </a:r>
            </a:p>
          </p:txBody>
        </p:sp>
      </p:grpSp>
      <p:sp>
        <p:nvSpPr>
          <p:cNvPr id="2" name="Slide Number Placeholder 1">
            <a:extLst>
              <a:ext uri="{FF2B5EF4-FFF2-40B4-BE49-F238E27FC236}">
                <a16:creationId xmlns:a16="http://schemas.microsoft.com/office/drawing/2014/main" id="{9B48F37A-7BFE-4097-8475-E4DCA32D7C8A}"/>
              </a:ext>
            </a:extLst>
          </p:cNvPr>
          <p:cNvSpPr>
            <a:spLocks noGrp="1"/>
          </p:cNvSpPr>
          <p:nvPr>
            <p:ph type="sldNum" sz="quarter" idx="12"/>
          </p:nvPr>
        </p:nvSpPr>
        <p:spPr/>
        <p:txBody>
          <a:bodyPr/>
          <a:lstStyle/>
          <a:p>
            <a:pPr>
              <a:defRPr/>
            </a:pPr>
            <a:fld id="{D0626857-DD43-9D46-91D4-DEBFBA1258D1}" type="slidenum">
              <a:rPr lang="en-US" smtClean="0"/>
              <a:pPr>
                <a:defRPr/>
              </a:pPr>
              <a:t>27</a:t>
            </a:fld>
            <a:endParaRPr lang="en-US" dirty="0"/>
          </a:p>
        </p:txBody>
      </p:sp>
    </p:spTree>
    <p:extLst>
      <p:ext uri="{BB962C8B-B14F-4D97-AF65-F5344CB8AC3E}">
        <p14:creationId xmlns:p14="http://schemas.microsoft.com/office/powerpoint/2010/main" val="83694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0900"/>
                                        </p:tgtEl>
                                        <p:attrNameLst>
                                          <p:attrName>style.visibility</p:attrName>
                                        </p:attrNameLst>
                                      </p:cBhvr>
                                      <p:to>
                                        <p:strVal val="visible"/>
                                      </p:to>
                                    </p:set>
                                    <p:animEffect transition="in" filter="dissolve">
                                      <p:cBhvr>
                                        <p:cTn id="7" dur="500"/>
                                        <p:tgtEl>
                                          <p:spTgt spid="42090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4209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420911"/>
                                        </p:tgtEl>
                                        <p:attrNameLst>
                                          <p:attrName>style.visibility</p:attrName>
                                        </p:attrNameLst>
                                      </p:cBhvr>
                                      <p:to>
                                        <p:strVal val="visible"/>
                                      </p:to>
                                    </p:set>
                                    <p:animEffect transition="in" filter="dissolve">
                                      <p:cBhvr>
                                        <p:cTn id="15" dur="500"/>
                                        <p:tgtEl>
                                          <p:spTgt spid="4209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20912"/>
                                        </p:tgtEl>
                                        <p:attrNameLst>
                                          <p:attrName>style.visibility</p:attrName>
                                        </p:attrNameLst>
                                      </p:cBhvr>
                                      <p:to>
                                        <p:strVal val="visible"/>
                                      </p:to>
                                    </p:set>
                                    <p:animEffect transition="in" filter="dissolve">
                                      <p:cBhvr>
                                        <p:cTn id="18" dur="500"/>
                                        <p:tgtEl>
                                          <p:spTgt spid="4209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420905"/>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4.44444E-6 -2.59259E-6 L -0.10694 0.11482 L -0.10694 0.24329 " pathEditMode="relative" rAng="0" ptsTypes="AAA">
                                      <p:cBhvr>
                                        <p:cTn id="24" dur="2000" fill="hold"/>
                                        <p:tgtEl>
                                          <p:spTgt spid="420900"/>
                                        </p:tgtEl>
                                        <p:attrNameLst>
                                          <p:attrName>ppt_x</p:attrName>
                                          <p:attrName>ppt_y</p:attrName>
                                        </p:attrNameLst>
                                      </p:cBhvr>
                                      <p:rCtr x="-5347" y="12153"/>
                                    </p:animMotion>
                                  </p:childTnLst>
                                </p:cTn>
                              </p:par>
                            </p:childTnLst>
                          </p:cTn>
                        </p:par>
                        <p:par>
                          <p:cTn id="25" fill="hold" nodeType="afterGroup">
                            <p:stCondLst>
                              <p:cond delay="2000"/>
                            </p:stCondLst>
                            <p:childTnLst>
                              <p:par>
                                <p:cTn id="26" presetID="9" presetClass="entr" presetSubtype="0" fill="hold" nodeType="afterEffect">
                                  <p:stCondLst>
                                    <p:cond delay="0"/>
                                  </p:stCondLst>
                                  <p:childTnLst>
                                    <p:set>
                                      <p:cBhvr>
                                        <p:cTn id="27" dur="1" fill="hold">
                                          <p:stCondLst>
                                            <p:cond delay="0"/>
                                          </p:stCondLst>
                                        </p:cTn>
                                        <p:tgtEl>
                                          <p:spTgt spid="420917"/>
                                        </p:tgtEl>
                                        <p:attrNameLst>
                                          <p:attrName>style.visibility</p:attrName>
                                        </p:attrNameLst>
                                      </p:cBhvr>
                                      <p:to>
                                        <p:strVal val="visible"/>
                                      </p:to>
                                    </p:set>
                                    <p:animEffect transition="in" filter="dissolve">
                                      <p:cBhvr>
                                        <p:cTn id="28" dur="500"/>
                                        <p:tgtEl>
                                          <p:spTgt spid="420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009" name="Group 36"/>
          <p:cNvGrpSpPr>
            <a:grpSpLocks/>
          </p:cNvGrpSpPr>
          <p:nvPr/>
        </p:nvGrpSpPr>
        <p:grpSpPr bwMode="auto">
          <a:xfrm>
            <a:off x="4456113" y="1216025"/>
            <a:ext cx="3660775" cy="3600450"/>
            <a:chOff x="731524" y="1819788"/>
            <a:chExt cx="3661504" cy="3600334"/>
          </a:xfrm>
        </p:grpSpPr>
        <p:sp>
          <p:nvSpPr>
            <p:cNvPr id="67650" name="Text Box 23"/>
            <p:cNvSpPr txBox="1">
              <a:spLocks noChangeArrowheads="1"/>
            </p:cNvSpPr>
            <p:nvPr/>
          </p:nvSpPr>
          <p:spPr bwMode="auto">
            <a:xfrm>
              <a:off x="2655957" y="1819788"/>
              <a:ext cx="350907"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67651" name="Text Box 24"/>
            <p:cNvSpPr txBox="1">
              <a:spLocks noChangeArrowheads="1"/>
            </p:cNvSpPr>
            <p:nvPr/>
          </p:nvSpPr>
          <p:spPr bwMode="auto">
            <a:xfrm>
              <a:off x="2371738" y="5050247"/>
              <a:ext cx="371549" cy="3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52" name="Text Box 25"/>
            <p:cNvSpPr txBox="1">
              <a:spLocks noChangeArrowheads="1"/>
            </p:cNvSpPr>
            <p:nvPr/>
          </p:nvSpPr>
          <p:spPr bwMode="auto">
            <a:xfrm>
              <a:off x="3988134" y="2419844"/>
              <a:ext cx="338205"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B</a:t>
              </a:r>
            </a:p>
          </p:txBody>
        </p:sp>
        <p:sp>
          <p:nvSpPr>
            <p:cNvPr id="67653" name="Text Box 26"/>
            <p:cNvSpPr txBox="1">
              <a:spLocks noChangeArrowheads="1"/>
            </p:cNvSpPr>
            <p:nvPr/>
          </p:nvSpPr>
          <p:spPr bwMode="auto">
            <a:xfrm>
              <a:off x="995101" y="4188262"/>
              <a:ext cx="390603"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B</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54" name="Text Box 27"/>
            <p:cNvSpPr txBox="1">
              <a:spLocks noChangeArrowheads="1"/>
            </p:cNvSpPr>
            <p:nvPr/>
          </p:nvSpPr>
          <p:spPr bwMode="auto">
            <a:xfrm>
              <a:off x="3740435" y="4188262"/>
              <a:ext cx="350908"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a:t>
              </a:r>
            </a:p>
          </p:txBody>
        </p:sp>
        <p:sp>
          <p:nvSpPr>
            <p:cNvPr id="67655" name="Text Box 28"/>
            <p:cNvSpPr txBox="1">
              <a:spLocks noChangeArrowheads="1"/>
            </p:cNvSpPr>
            <p:nvPr/>
          </p:nvSpPr>
          <p:spPr bwMode="auto">
            <a:xfrm>
              <a:off x="1123714" y="2465880"/>
              <a:ext cx="403305"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56" name="Line 17"/>
            <p:cNvSpPr>
              <a:spLocks noChangeShapeType="1"/>
            </p:cNvSpPr>
            <p:nvPr/>
          </p:nvSpPr>
          <p:spPr bwMode="auto">
            <a:xfrm>
              <a:off x="1687389" y="3165945"/>
              <a:ext cx="720869" cy="2984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57" name="Line 18"/>
            <p:cNvSpPr>
              <a:spLocks noChangeShapeType="1"/>
            </p:cNvSpPr>
            <p:nvPr/>
          </p:nvSpPr>
          <p:spPr bwMode="auto">
            <a:xfrm>
              <a:off x="2673423" y="2872267"/>
              <a:ext cx="0" cy="5048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58" name="Line 19"/>
            <p:cNvSpPr>
              <a:spLocks noChangeShapeType="1"/>
            </p:cNvSpPr>
            <p:nvPr/>
          </p:nvSpPr>
          <p:spPr bwMode="auto">
            <a:xfrm flipH="1">
              <a:off x="2863961" y="2996088"/>
              <a:ext cx="892353" cy="48417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59" name="Line 20"/>
            <p:cNvSpPr>
              <a:spLocks noChangeShapeType="1"/>
            </p:cNvSpPr>
            <p:nvPr/>
          </p:nvSpPr>
          <p:spPr bwMode="auto">
            <a:xfrm flipV="1">
              <a:off x="2673423" y="3605668"/>
              <a:ext cx="12703" cy="70958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71083" name="Group 47"/>
            <p:cNvGrpSpPr>
              <a:grpSpLocks/>
            </p:cNvGrpSpPr>
            <p:nvPr/>
          </p:nvGrpSpPr>
          <p:grpSpPr bwMode="auto">
            <a:xfrm>
              <a:off x="747936" y="2733042"/>
              <a:ext cx="914403" cy="690308"/>
              <a:chOff x="1046480" y="3962400"/>
              <a:chExt cx="1026163" cy="761428"/>
            </a:xfrm>
          </p:grpSpPr>
          <p:sp>
            <p:nvSpPr>
              <p:cNvPr id="186" name="Rectangle 48"/>
              <p:cNvSpPr>
                <a:spLocks noChangeArrowheads="1"/>
              </p:cNvSpPr>
              <p:nvPr/>
            </p:nvSpPr>
            <p:spPr bwMode="auto">
              <a:xfrm rot="16200000">
                <a:off x="1893248" y="4299428"/>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71118" name="Group 49"/>
              <p:cNvGrpSpPr>
                <a:grpSpLocks/>
              </p:cNvGrpSpPr>
              <p:nvPr/>
            </p:nvGrpSpPr>
            <p:grpSpPr bwMode="auto">
              <a:xfrm>
                <a:off x="1046480" y="3962400"/>
                <a:ext cx="936071" cy="761428"/>
                <a:chOff x="-44" y="1473"/>
                <a:chExt cx="981" cy="1105"/>
              </a:xfrm>
            </p:grpSpPr>
            <p:pic>
              <p:nvPicPr>
                <p:cNvPr id="171119"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1120"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71084" name="Group 48"/>
            <p:cNvGrpSpPr>
              <a:grpSpLocks/>
            </p:cNvGrpSpPr>
            <p:nvPr/>
          </p:nvGrpSpPr>
          <p:grpSpPr bwMode="auto">
            <a:xfrm>
              <a:off x="3539588" y="2669737"/>
              <a:ext cx="853440" cy="741680"/>
              <a:chOff x="7179310" y="4033520"/>
              <a:chExt cx="1009650" cy="855028"/>
            </a:xfrm>
          </p:grpSpPr>
          <p:grpSp>
            <p:nvGrpSpPr>
              <p:cNvPr id="171113" name="Group 44"/>
              <p:cNvGrpSpPr>
                <a:grpSpLocks/>
              </p:cNvGrpSpPr>
              <p:nvPr/>
            </p:nvGrpSpPr>
            <p:grpSpPr bwMode="auto">
              <a:xfrm>
                <a:off x="7179310" y="4033520"/>
                <a:ext cx="1009650" cy="855028"/>
                <a:chOff x="-44" y="1473"/>
                <a:chExt cx="981" cy="1105"/>
              </a:xfrm>
            </p:grpSpPr>
            <p:pic>
              <p:nvPicPr>
                <p:cNvPr id="171115"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1116"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183" name="Rectangle 43"/>
              <p:cNvSpPr>
                <a:spLocks noChangeArrowheads="1"/>
              </p:cNvSpPr>
              <p:nvPr/>
            </p:nvSpPr>
            <p:spPr bwMode="auto">
              <a:xfrm rot="16200000">
                <a:off x="7440190" y="4309323"/>
                <a:ext cx="126273"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sp>
          <p:nvSpPr>
            <p:cNvPr id="154" name="Rectangle 43"/>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71086" name="Group 44"/>
            <p:cNvGrpSpPr>
              <a:grpSpLocks/>
            </p:cNvGrpSpPr>
            <p:nvPr/>
          </p:nvGrpSpPr>
          <p:grpSpPr bwMode="auto">
            <a:xfrm>
              <a:off x="2233637" y="2138292"/>
              <a:ext cx="853440" cy="741680"/>
              <a:chOff x="-44" y="1473"/>
              <a:chExt cx="981" cy="1105"/>
            </a:xfrm>
          </p:grpSpPr>
          <p:pic>
            <p:nvPicPr>
              <p:cNvPr id="171111"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1112"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171087" name="Group 51"/>
            <p:cNvGrpSpPr>
              <a:grpSpLocks/>
            </p:cNvGrpSpPr>
            <p:nvPr/>
          </p:nvGrpSpPr>
          <p:grpSpPr bwMode="auto">
            <a:xfrm>
              <a:off x="2060917" y="4279843"/>
              <a:ext cx="853440" cy="835329"/>
              <a:chOff x="8077200" y="3320111"/>
              <a:chExt cx="853440" cy="835329"/>
            </a:xfrm>
          </p:grpSpPr>
          <p:sp>
            <p:nvSpPr>
              <p:cNvPr id="176" name="Rectangle 43"/>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71108" name="Group 44"/>
              <p:cNvGrpSpPr>
                <a:grpSpLocks/>
              </p:cNvGrpSpPr>
              <p:nvPr/>
            </p:nvGrpSpPr>
            <p:grpSpPr bwMode="auto">
              <a:xfrm>
                <a:off x="8077200" y="3413760"/>
                <a:ext cx="853440" cy="741680"/>
                <a:chOff x="-44" y="1473"/>
                <a:chExt cx="981" cy="1105"/>
              </a:xfrm>
            </p:grpSpPr>
            <p:pic>
              <p:nvPicPr>
                <p:cNvPr id="171109"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1110"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pic>
          <p:nvPicPr>
            <p:cNvPr id="6766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53"/>
              <a:ext cx="603370" cy="341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71089" name="Group 53"/>
            <p:cNvGrpSpPr>
              <a:grpSpLocks/>
            </p:cNvGrpSpPr>
            <p:nvPr/>
          </p:nvGrpSpPr>
          <p:grpSpPr bwMode="auto">
            <a:xfrm>
              <a:off x="731524" y="3616962"/>
              <a:ext cx="914403" cy="690308"/>
              <a:chOff x="1046480" y="3962400"/>
              <a:chExt cx="1026163" cy="761428"/>
            </a:xfrm>
          </p:grpSpPr>
          <p:sp>
            <p:nvSpPr>
              <p:cNvPr id="172" name="Rectangle 48"/>
              <p:cNvSpPr>
                <a:spLocks noChangeArrowheads="1"/>
              </p:cNvSpPr>
              <p:nvPr/>
            </p:nvSpPr>
            <p:spPr bwMode="auto">
              <a:xfrm rot="16200000">
                <a:off x="1893846" y="4299747"/>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nvGrpSpPr>
              <p:cNvPr id="171104" name="Group 49"/>
              <p:cNvGrpSpPr>
                <a:grpSpLocks/>
              </p:cNvGrpSpPr>
              <p:nvPr/>
            </p:nvGrpSpPr>
            <p:grpSpPr bwMode="auto">
              <a:xfrm>
                <a:off x="1046480" y="3962400"/>
                <a:ext cx="936071" cy="761428"/>
                <a:chOff x="-44" y="1473"/>
                <a:chExt cx="981" cy="1105"/>
              </a:xfrm>
            </p:grpSpPr>
            <p:pic>
              <p:nvPicPr>
                <p:cNvPr id="171105"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1106"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71090" name="Group 54"/>
            <p:cNvGrpSpPr>
              <a:grpSpLocks/>
            </p:cNvGrpSpPr>
            <p:nvPr/>
          </p:nvGrpSpPr>
          <p:grpSpPr bwMode="auto">
            <a:xfrm>
              <a:off x="3410634" y="3567725"/>
              <a:ext cx="853440" cy="741680"/>
              <a:chOff x="7179310" y="4033520"/>
              <a:chExt cx="1009650" cy="855028"/>
            </a:xfrm>
          </p:grpSpPr>
          <p:grpSp>
            <p:nvGrpSpPr>
              <p:cNvPr id="171099" name="Group 44"/>
              <p:cNvGrpSpPr>
                <a:grpSpLocks/>
              </p:cNvGrpSpPr>
              <p:nvPr/>
            </p:nvGrpSpPr>
            <p:grpSpPr bwMode="auto">
              <a:xfrm>
                <a:off x="7179310" y="4033520"/>
                <a:ext cx="1009650" cy="855028"/>
                <a:chOff x="-44" y="1473"/>
                <a:chExt cx="981" cy="1105"/>
              </a:xfrm>
            </p:grpSpPr>
            <p:pic>
              <p:nvPicPr>
                <p:cNvPr id="171101"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1102"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169" name="Rectangle 43"/>
              <p:cNvSpPr>
                <a:spLocks noChangeArrowheads="1"/>
              </p:cNvSpPr>
              <p:nvPr/>
            </p:nvSpPr>
            <p:spPr bwMode="auto">
              <a:xfrm rot="162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itchFamily="34" charset="0"/>
                  <a:ea typeface="ＭＳ Ｐゴシック" charset="0"/>
                  <a:cs typeface="Arial" pitchFamily="34" charset="0"/>
                </a:endParaRPr>
              </a:p>
            </p:txBody>
          </p:sp>
        </p:grpSp>
        <p:sp>
          <p:nvSpPr>
            <p:cNvPr id="67668" name="Line 17"/>
            <p:cNvSpPr>
              <a:spLocks noChangeShapeType="1"/>
            </p:cNvSpPr>
            <p:nvPr/>
          </p:nvSpPr>
          <p:spPr bwMode="auto">
            <a:xfrm flipV="1">
              <a:off x="1660396" y="3600906"/>
              <a:ext cx="744686" cy="45083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69" name="Line 19"/>
            <p:cNvSpPr>
              <a:spLocks noChangeShapeType="1"/>
            </p:cNvSpPr>
            <p:nvPr/>
          </p:nvSpPr>
          <p:spPr bwMode="auto">
            <a:xfrm flipH="1" flipV="1">
              <a:off x="2968756" y="3545345"/>
              <a:ext cx="646242" cy="3381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70" name="Text Box 35"/>
            <p:cNvSpPr txBox="1">
              <a:spLocks noChangeArrowheads="1"/>
            </p:cNvSpPr>
            <p:nvPr/>
          </p:nvSpPr>
          <p:spPr bwMode="auto">
            <a:xfrm>
              <a:off x="2401907" y="3026249"/>
              <a:ext cx="312799" cy="369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1</a:t>
              </a:r>
            </a:p>
          </p:txBody>
        </p:sp>
        <p:sp>
          <p:nvSpPr>
            <p:cNvPr id="67671" name="Text Box 36"/>
            <p:cNvSpPr txBox="1">
              <a:spLocks noChangeArrowheads="1"/>
            </p:cNvSpPr>
            <p:nvPr/>
          </p:nvSpPr>
          <p:spPr bwMode="auto">
            <a:xfrm>
              <a:off x="2903656" y="3051648"/>
              <a:ext cx="323914"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2</a:t>
              </a:r>
            </a:p>
          </p:txBody>
        </p:sp>
        <p:sp>
          <p:nvSpPr>
            <p:cNvPr id="67672" name="Text Box 37"/>
            <p:cNvSpPr txBox="1">
              <a:spLocks noChangeArrowheads="1"/>
            </p:cNvSpPr>
            <p:nvPr/>
          </p:nvSpPr>
          <p:spPr bwMode="auto">
            <a:xfrm>
              <a:off x="3125951" y="3710440"/>
              <a:ext cx="322326" cy="36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3</a:t>
              </a:r>
            </a:p>
          </p:txBody>
        </p:sp>
        <p:sp>
          <p:nvSpPr>
            <p:cNvPr id="67673" name="Text Box 38"/>
            <p:cNvSpPr txBox="1">
              <a:spLocks noChangeArrowheads="1"/>
            </p:cNvSpPr>
            <p:nvPr/>
          </p:nvSpPr>
          <p:spPr bwMode="auto">
            <a:xfrm>
              <a:off x="2640079" y="3654879"/>
              <a:ext cx="323914"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4</a:t>
              </a:r>
            </a:p>
          </p:txBody>
        </p:sp>
        <p:sp>
          <p:nvSpPr>
            <p:cNvPr id="67674" name="Text Box 39"/>
            <p:cNvSpPr txBox="1">
              <a:spLocks noChangeArrowheads="1"/>
            </p:cNvSpPr>
            <p:nvPr/>
          </p:nvSpPr>
          <p:spPr bwMode="auto">
            <a:xfrm>
              <a:off x="2070052" y="3704090"/>
              <a:ext cx="323914" cy="36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5</a:t>
              </a:r>
            </a:p>
          </p:txBody>
        </p:sp>
        <p:sp>
          <p:nvSpPr>
            <p:cNvPr id="67675" name="Text Box 40"/>
            <p:cNvSpPr txBox="1">
              <a:spLocks noChangeArrowheads="1"/>
            </p:cNvSpPr>
            <p:nvPr/>
          </p:nvSpPr>
          <p:spPr bwMode="auto">
            <a:xfrm>
              <a:off x="2039884" y="3080222"/>
              <a:ext cx="319151" cy="369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6</a:t>
              </a:r>
            </a:p>
          </p:txBody>
        </p:sp>
      </p:grpSp>
      <p:sp>
        <p:nvSpPr>
          <p:cNvPr id="67589" name="Rectangle 2"/>
          <p:cNvSpPr>
            <a:spLocks noGrp="1" noChangeArrowheads="1"/>
          </p:cNvSpPr>
          <p:nvPr>
            <p:ph type="title"/>
          </p:nvPr>
        </p:nvSpPr>
        <p:spPr>
          <a:xfrm>
            <a:off x="187325" y="141288"/>
            <a:ext cx="7508875" cy="800101"/>
          </a:xfrm>
        </p:spPr>
        <p:txBody>
          <a:bodyPr/>
          <a:lstStyle/>
          <a:p>
            <a:pPr>
              <a:defRPr/>
            </a:pPr>
            <a:r>
              <a:rPr lang="en-US" sz="3600" dirty="0">
                <a:latin typeface="Gill Sans MT" charset="0"/>
                <a:cs typeface="+mj-cs"/>
              </a:rPr>
              <a:t>Self-learning, forwarding: example</a:t>
            </a:r>
          </a:p>
        </p:txBody>
      </p:sp>
      <p:grpSp>
        <p:nvGrpSpPr>
          <p:cNvPr id="685088" name="Group 32"/>
          <p:cNvGrpSpPr>
            <a:grpSpLocks/>
          </p:cNvGrpSpPr>
          <p:nvPr/>
        </p:nvGrpSpPr>
        <p:grpSpPr bwMode="auto">
          <a:xfrm>
            <a:off x="6778625" y="1223963"/>
            <a:ext cx="1428750" cy="369887"/>
            <a:chOff x="1750" y="3514"/>
            <a:chExt cx="900" cy="233"/>
          </a:xfrm>
        </p:grpSpPr>
        <p:sp>
          <p:nvSpPr>
            <p:cNvPr id="67646" name="Rectangle 33"/>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47" name="Text Box 34"/>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67648" name="Line 35"/>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49" name="Line 36"/>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85093" name="Group 37"/>
          <p:cNvGrpSpPr>
            <a:grpSpLocks/>
          </p:cNvGrpSpPr>
          <p:nvPr/>
        </p:nvGrpSpPr>
        <p:grpSpPr bwMode="auto">
          <a:xfrm>
            <a:off x="6994525" y="525463"/>
            <a:ext cx="1450975" cy="714375"/>
            <a:chOff x="4406" y="331"/>
            <a:chExt cx="914" cy="450"/>
          </a:xfrm>
        </p:grpSpPr>
        <p:sp>
          <p:nvSpPr>
            <p:cNvPr id="67642" name="Line 38"/>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43" name="Line 39"/>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44" name="Text Box 40"/>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Source: A</a:t>
              </a:r>
            </a:p>
          </p:txBody>
        </p:sp>
        <p:sp>
          <p:nvSpPr>
            <p:cNvPr id="67645" name="Text Box 41"/>
            <p:cNvSpPr txBox="1">
              <a:spLocks noChangeArrowheads="1"/>
            </p:cNvSpPr>
            <p:nvPr/>
          </p:nvSpPr>
          <p:spPr bwMode="auto">
            <a:xfrm>
              <a:off x="4660" y="492"/>
              <a:ext cx="59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Dest: A</a:t>
              </a:r>
              <a:r>
                <a:rPr kumimoji="0" lang="ja-JP" alt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endPar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685098" name="Group 42"/>
          <p:cNvGrpSpPr>
            <a:grpSpLocks/>
          </p:cNvGrpSpPr>
          <p:nvPr/>
        </p:nvGrpSpPr>
        <p:grpSpPr bwMode="auto">
          <a:xfrm>
            <a:off x="3336925" y="4937125"/>
            <a:ext cx="3017838" cy="1444625"/>
            <a:chOff x="3441" y="3154"/>
            <a:chExt cx="1901" cy="910"/>
          </a:xfrm>
        </p:grpSpPr>
        <p:sp>
          <p:nvSpPr>
            <p:cNvPr id="67637" name="Rectangle 43"/>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38" name="Text Box 44"/>
            <p:cNvSpPr txBox="1">
              <a:spLocks noChangeArrowheads="1"/>
            </p:cNvSpPr>
            <p:nvPr/>
          </p:nvSpPr>
          <p:spPr bwMode="auto">
            <a:xfrm>
              <a:off x="3441" y="3175"/>
              <a:ext cx="186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MAC addr   interface    TTL</a:t>
              </a:r>
            </a:p>
          </p:txBody>
        </p:sp>
        <p:sp>
          <p:nvSpPr>
            <p:cNvPr id="67639" name="Line 45"/>
            <p:cNvSpPr>
              <a:spLocks noChangeShapeType="1"/>
            </p:cNvSpPr>
            <p:nvPr/>
          </p:nvSpPr>
          <p:spPr bwMode="auto">
            <a:xfrm>
              <a:off x="4226" y="3154"/>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40" name="Line 46"/>
            <p:cNvSpPr>
              <a:spLocks noChangeShapeType="1"/>
            </p:cNvSpPr>
            <p:nvPr/>
          </p:nvSpPr>
          <p:spPr bwMode="auto">
            <a:xfrm>
              <a:off x="4963" y="3157"/>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41" name="Line 47"/>
            <p:cNvSpPr>
              <a:spLocks noChangeShapeType="1"/>
            </p:cNvSpPr>
            <p:nvPr/>
          </p:nvSpPr>
          <p:spPr bwMode="auto">
            <a:xfrm>
              <a:off x="3452" y="3397"/>
              <a:ext cx="188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85104" name="Text Box 48"/>
          <p:cNvSpPr txBox="1">
            <a:spLocks noChangeArrowheads="1"/>
          </p:cNvSpPr>
          <p:nvPr/>
        </p:nvSpPr>
        <p:spPr bwMode="auto">
          <a:xfrm>
            <a:off x="6437313" y="5326063"/>
            <a:ext cx="1778000" cy="646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switch table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(initially empty)</a:t>
            </a:r>
          </a:p>
        </p:txBody>
      </p:sp>
      <p:grpSp>
        <p:nvGrpSpPr>
          <p:cNvPr id="685105" name="Group 49"/>
          <p:cNvGrpSpPr>
            <a:grpSpLocks/>
          </p:cNvGrpSpPr>
          <p:nvPr/>
        </p:nvGrpSpPr>
        <p:grpSpPr bwMode="auto">
          <a:xfrm>
            <a:off x="3771900" y="5370513"/>
            <a:ext cx="2471738" cy="376237"/>
            <a:chOff x="2376" y="3383"/>
            <a:chExt cx="1557" cy="237"/>
          </a:xfrm>
        </p:grpSpPr>
        <p:sp>
          <p:nvSpPr>
            <p:cNvPr id="67634" name="Text Box 50"/>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67635" name="Text Box 51"/>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7636" name="Text Box 52"/>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60</a:t>
              </a:r>
            </a:p>
          </p:txBody>
        </p:sp>
      </p:grpSp>
      <p:grpSp>
        <p:nvGrpSpPr>
          <p:cNvPr id="685115" name="Group 59"/>
          <p:cNvGrpSpPr>
            <a:grpSpLocks/>
          </p:cNvGrpSpPr>
          <p:nvPr/>
        </p:nvGrpSpPr>
        <p:grpSpPr bwMode="auto">
          <a:xfrm>
            <a:off x="5799138" y="2881313"/>
            <a:ext cx="1428750" cy="369887"/>
            <a:chOff x="1750" y="3514"/>
            <a:chExt cx="900" cy="233"/>
          </a:xfrm>
        </p:grpSpPr>
        <p:sp>
          <p:nvSpPr>
            <p:cNvPr id="67630" name="Rectangle 6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31" name="Text Box 61"/>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67632" name="Line 62"/>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33" name="Line 63"/>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85120" name="Group 64"/>
          <p:cNvGrpSpPr>
            <a:grpSpLocks/>
          </p:cNvGrpSpPr>
          <p:nvPr/>
        </p:nvGrpSpPr>
        <p:grpSpPr bwMode="auto">
          <a:xfrm>
            <a:off x="5799138" y="2879725"/>
            <a:ext cx="1428750" cy="369888"/>
            <a:chOff x="1750" y="3514"/>
            <a:chExt cx="900" cy="233"/>
          </a:xfrm>
        </p:grpSpPr>
        <p:sp>
          <p:nvSpPr>
            <p:cNvPr id="67626" name="Rectangle 6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27" name="Text Box 66"/>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67628" name="Line 67"/>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29" name="Line 68"/>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85125" name="Group 69"/>
          <p:cNvGrpSpPr>
            <a:grpSpLocks/>
          </p:cNvGrpSpPr>
          <p:nvPr/>
        </p:nvGrpSpPr>
        <p:grpSpPr bwMode="auto">
          <a:xfrm>
            <a:off x="5799138" y="2882900"/>
            <a:ext cx="1428750" cy="369888"/>
            <a:chOff x="1750" y="3514"/>
            <a:chExt cx="900" cy="233"/>
          </a:xfrm>
        </p:grpSpPr>
        <p:sp>
          <p:nvSpPr>
            <p:cNvPr id="67622" name="Rectangle 7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23" name="Text Box 71"/>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67624" name="Line 72"/>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25" name="Line 73"/>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85130" name="Group 74"/>
          <p:cNvGrpSpPr>
            <a:grpSpLocks/>
          </p:cNvGrpSpPr>
          <p:nvPr/>
        </p:nvGrpSpPr>
        <p:grpSpPr bwMode="auto">
          <a:xfrm>
            <a:off x="5799138" y="2882900"/>
            <a:ext cx="1428750" cy="369888"/>
            <a:chOff x="1750" y="3514"/>
            <a:chExt cx="900" cy="233"/>
          </a:xfrm>
        </p:grpSpPr>
        <p:sp>
          <p:nvSpPr>
            <p:cNvPr id="67618" name="Rectangle 7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19" name="Text Box 76"/>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67620" name="Line 77"/>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21" name="Line 78"/>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85135" name="Group 79"/>
          <p:cNvGrpSpPr>
            <a:grpSpLocks/>
          </p:cNvGrpSpPr>
          <p:nvPr/>
        </p:nvGrpSpPr>
        <p:grpSpPr bwMode="auto">
          <a:xfrm>
            <a:off x="5795963" y="2879725"/>
            <a:ext cx="1428750" cy="369888"/>
            <a:chOff x="1750" y="3514"/>
            <a:chExt cx="900" cy="233"/>
          </a:xfrm>
        </p:grpSpPr>
        <p:sp>
          <p:nvSpPr>
            <p:cNvPr id="67614" name="Rectangle 8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15" name="Text Box 81"/>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 A</a:t>
              </a:r>
              <a:r>
                <a:rPr kumimoji="0" lang="ja-JP" alt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rPr>
                <a:t>’</a:t>
              </a:r>
              <a:endPar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67616" name="Line 82"/>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17" name="Line 83"/>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85140" name="Rectangle 84"/>
          <p:cNvSpPr>
            <a:spLocks noGrp="1" noChangeArrowheads="1"/>
          </p:cNvSpPr>
          <p:nvPr>
            <p:ph type="body" idx="1"/>
          </p:nvPr>
        </p:nvSpPr>
        <p:spPr>
          <a:xfrm>
            <a:off x="285750" y="1508125"/>
            <a:ext cx="4044950" cy="944563"/>
          </a:xfrm>
        </p:spPr>
        <p:txBody>
          <a:bodyPr/>
          <a:lstStyle/>
          <a:p>
            <a:pPr>
              <a:lnSpc>
                <a:spcPct val="90000"/>
              </a:lnSpc>
              <a:defRPr/>
            </a:pPr>
            <a:r>
              <a:rPr lang="en-US" dirty="0">
                <a:latin typeface="Gill Sans MT" charset="0"/>
                <a:cs typeface="+mn-cs"/>
              </a:rPr>
              <a:t>frame destination, A’, location unknown:</a:t>
            </a:r>
            <a:endParaRPr lang="en-US" i="1" dirty="0">
              <a:latin typeface="Gill Sans MT" charset="0"/>
              <a:cs typeface="+mn-cs"/>
            </a:endParaRPr>
          </a:p>
        </p:txBody>
      </p:sp>
      <p:sp>
        <p:nvSpPr>
          <p:cNvPr id="685142" name="Text Box 86"/>
          <p:cNvSpPr txBox="1">
            <a:spLocks noChangeArrowheads="1"/>
          </p:cNvSpPr>
          <p:nvPr/>
        </p:nvSpPr>
        <p:spPr bwMode="auto">
          <a:xfrm>
            <a:off x="3349625" y="1847850"/>
            <a:ext cx="838200" cy="522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Gill Sans MT" charset="0"/>
                <a:ea typeface="ＭＳ Ｐゴシック" charset="0"/>
                <a:cs typeface="+mn-cs"/>
              </a:rPr>
              <a:t>flood</a:t>
            </a:r>
          </a:p>
        </p:txBody>
      </p:sp>
      <p:grpSp>
        <p:nvGrpSpPr>
          <p:cNvPr id="685148" name="Group 92"/>
          <p:cNvGrpSpPr>
            <a:grpSpLocks/>
          </p:cNvGrpSpPr>
          <p:nvPr/>
        </p:nvGrpSpPr>
        <p:grpSpPr bwMode="auto">
          <a:xfrm>
            <a:off x="6130925" y="3981450"/>
            <a:ext cx="1428750" cy="369888"/>
            <a:chOff x="730" y="2472"/>
            <a:chExt cx="900" cy="233"/>
          </a:xfrm>
        </p:grpSpPr>
        <p:sp>
          <p:nvSpPr>
            <p:cNvPr id="67610" name="Rectangle 88"/>
            <p:cNvSpPr>
              <a:spLocks noChangeArrowheads="1"/>
            </p:cNvSpPr>
            <p:nvPr/>
          </p:nvSpPr>
          <p:spPr bwMode="auto">
            <a:xfrm>
              <a:off x="751" y="2500"/>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11" name="Text Box 89"/>
            <p:cNvSpPr txBox="1">
              <a:spLocks noChangeArrowheads="1"/>
            </p:cNvSpPr>
            <p:nvPr/>
          </p:nvSpPr>
          <p:spPr bwMode="auto">
            <a:xfrm>
              <a:off x="730" y="2472"/>
              <a:ext cx="35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a:t>
              </a:r>
              <a:r>
                <a:rPr kumimoji="0" lang="ja-JP" alt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rPr>
                <a:t>’</a:t>
              </a:r>
              <a:r>
                <a:rPr kumimoji="0" lang="en-US" sz="18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 A</a:t>
              </a:r>
            </a:p>
          </p:txBody>
        </p:sp>
        <p:sp>
          <p:nvSpPr>
            <p:cNvPr id="67612" name="Line 90"/>
            <p:cNvSpPr>
              <a:spLocks noChangeShapeType="1"/>
            </p:cNvSpPr>
            <p:nvPr/>
          </p:nvSpPr>
          <p:spPr bwMode="auto">
            <a:xfrm>
              <a:off x="937" y="2493"/>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7613" name="Line 91"/>
            <p:cNvSpPr>
              <a:spLocks noChangeShapeType="1"/>
            </p:cNvSpPr>
            <p:nvPr/>
          </p:nvSpPr>
          <p:spPr bwMode="auto">
            <a:xfrm>
              <a:off x="1096" y="2498"/>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85149" name="Rectangle 93"/>
          <p:cNvSpPr>
            <a:spLocks noChangeArrowheads="1"/>
          </p:cNvSpPr>
          <p:nvPr/>
        </p:nvSpPr>
        <p:spPr bwMode="auto">
          <a:xfrm>
            <a:off x="300038" y="2425700"/>
            <a:ext cx="4044950" cy="944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79400" marR="0" lvl="0" indent="-279400" algn="l" defTabSz="914400" rtl="0" eaLnBrk="0" fontAlgn="base" latinLnBrk="0" hangingPunct="0">
              <a:lnSpc>
                <a:spcPct val="100000"/>
              </a:lnSpc>
              <a:spcBef>
                <a:spcPct val="20000"/>
              </a:spcBef>
              <a:spcAft>
                <a:spcPct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srgbClr val="000000"/>
                </a:solidFill>
                <a:effectLst/>
                <a:uLnTx/>
                <a:uFillTx/>
                <a:latin typeface="Gill Sans MT" charset="0"/>
                <a:ea typeface="ＭＳ Ｐゴシック" charset="0"/>
                <a:cs typeface="+mn-cs"/>
              </a:rPr>
              <a:t>destination A location known:</a:t>
            </a:r>
            <a:endParaRPr kumimoji="0" lang="en-US" sz="2800" b="0" i="0" u="none" strike="noStrike" kern="1200" cap="none" spc="0" normalizeH="0" baseline="0" noProof="0" dirty="0">
              <a:ln>
                <a:noFill/>
              </a:ln>
              <a:solidFill>
                <a:srgbClr val="FF0000"/>
              </a:solidFill>
              <a:effectLst/>
              <a:uLnTx/>
              <a:uFillTx/>
              <a:latin typeface="Gill Sans MT" charset="0"/>
              <a:ea typeface="ＭＳ Ｐゴシック" charset="0"/>
              <a:cs typeface="+mn-cs"/>
            </a:endParaRPr>
          </a:p>
        </p:txBody>
      </p:sp>
      <p:grpSp>
        <p:nvGrpSpPr>
          <p:cNvPr id="685150" name="Group 94"/>
          <p:cNvGrpSpPr>
            <a:grpSpLocks/>
          </p:cNvGrpSpPr>
          <p:nvPr/>
        </p:nvGrpSpPr>
        <p:grpSpPr bwMode="auto">
          <a:xfrm>
            <a:off x="3768725" y="5656263"/>
            <a:ext cx="2471738" cy="374650"/>
            <a:chOff x="2376" y="3383"/>
            <a:chExt cx="1557" cy="236"/>
          </a:xfrm>
        </p:grpSpPr>
        <p:sp>
          <p:nvSpPr>
            <p:cNvPr id="67607" name="Text Box 95"/>
            <p:cNvSpPr txBox="1">
              <a:spLocks noChangeArrowheads="1"/>
            </p:cNvSpPr>
            <p:nvPr/>
          </p:nvSpPr>
          <p:spPr bwMode="auto">
            <a:xfrm>
              <a:off x="2376" y="3388"/>
              <a:ext cx="2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A</a:t>
              </a:r>
              <a:r>
                <a:rPr kumimoji="0" lang="ja-JP" altLang="en-US" sz="1800" b="0" i="1"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7608" name="Text Box 96"/>
            <p:cNvSpPr txBox="1">
              <a:spLocks noChangeArrowheads="1"/>
            </p:cNvSpPr>
            <p:nvPr/>
          </p:nvSpPr>
          <p:spPr bwMode="auto">
            <a:xfrm>
              <a:off x="3133" y="3387"/>
              <a:ext cx="20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4</a:t>
              </a:r>
            </a:p>
          </p:txBody>
        </p:sp>
        <p:sp>
          <p:nvSpPr>
            <p:cNvPr id="67609" name="Text Box 97"/>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Arial" charset="0"/>
                </a:rPr>
                <a:t>60</a:t>
              </a:r>
            </a:p>
          </p:txBody>
        </p:sp>
      </p:grpSp>
      <p:sp>
        <p:nvSpPr>
          <p:cNvPr id="685154" name="Rectangle 98"/>
          <p:cNvSpPr>
            <a:spLocks noChangeArrowheads="1"/>
          </p:cNvSpPr>
          <p:nvPr/>
        </p:nvSpPr>
        <p:spPr bwMode="auto">
          <a:xfrm>
            <a:off x="619121" y="2884488"/>
            <a:ext cx="3729037" cy="531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0" fontAlgn="base" latinLnBrk="0" hangingPunct="0">
              <a:lnSpc>
                <a:spcPts val="3000"/>
              </a:lnSpc>
              <a:spcBef>
                <a:spcPct val="20000"/>
              </a:spcBef>
              <a:spcAft>
                <a:spcPct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Gill Sans MT" charset="0"/>
                <a:ea typeface="ＭＳ Ｐゴシック" charset="0"/>
                <a:cs typeface="+mn-cs"/>
              </a:rPr>
              <a:t>            selectively send </a:t>
            </a:r>
          </a:p>
          <a:p>
            <a:pPr marL="342900" marR="0" lvl="0" indent="-342900" algn="l" defTabSz="914400" rtl="0" eaLnBrk="0" fontAlgn="base" latinLnBrk="0" hangingPunct="0">
              <a:lnSpc>
                <a:spcPts val="3000"/>
              </a:lnSpc>
              <a:spcBef>
                <a:spcPct val="20000"/>
              </a:spcBef>
              <a:spcAft>
                <a:spcPct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Gill Sans MT" charset="0"/>
                <a:ea typeface="ＭＳ Ｐゴシック" charset="0"/>
                <a:cs typeface="+mn-cs"/>
              </a:rPr>
              <a:t>on just one link</a:t>
            </a:r>
          </a:p>
        </p:txBody>
      </p:sp>
      <p:sp>
        <p:nvSpPr>
          <p:cNvPr id="2" name="Slide Number Placeholder 1">
            <a:extLst>
              <a:ext uri="{FF2B5EF4-FFF2-40B4-BE49-F238E27FC236}">
                <a16:creationId xmlns:a16="http://schemas.microsoft.com/office/drawing/2014/main" id="{E5CB795D-8338-4B61-BCEF-47D4EAD6AC8B}"/>
              </a:ext>
            </a:extLst>
          </p:cNvPr>
          <p:cNvSpPr>
            <a:spLocks noGrp="1"/>
          </p:cNvSpPr>
          <p:nvPr>
            <p:ph type="sldNum" sz="quarter" idx="12"/>
          </p:nvPr>
        </p:nvSpPr>
        <p:spPr/>
        <p:txBody>
          <a:bodyPr/>
          <a:lstStyle/>
          <a:p>
            <a:pPr>
              <a:defRPr/>
            </a:pPr>
            <a:fld id="{D0626857-DD43-9D46-91D4-DEBFBA1258D1}" type="slidenum">
              <a:rPr lang="en-US" smtClean="0"/>
              <a:pPr>
                <a:defRPr/>
              </a:pPr>
              <a:t>28</a:t>
            </a:fld>
            <a:endParaRPr lang="en-US" dirty="0"/>
          </a:p>
        </p:txBody>
      </p:sp>
    </p:spTree>
    <p:extLst>
      <p:ext uri="{BB962C8B-B14F-4D97-AF65-F5344CB8AC3E}">
        <p14:creationId xmlns:p14="http://schemas.microsoft.com/office/powerpoint/2010/main" val="296436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85088"/>
                                        </p:tgtEl>
                                        <p:attrNameLst>
                                          <p:attrName>style.visibility</p:attrName>
                                        </p:attrNameLst>
                                      </p:cBhvr>
                                      <p:to>
                                        <p:strVal val="visible"/>
                                      </p:to>
                                    </p:set>
                                    <p:animEffect transition="in" filter="dissolve">
                                      <p:cBhvr>
                                        <p:cTn id="7" dur="500"/>
                                        <p:tgtEl>
                                          <p:spTgt spid="68508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6850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85098"/>
                                        </p:tgtEl>
                                        <p:attrNameLst>
                                          <p:attrName>style.visibility</p:attrName>
                                        </p:attrNameLst>
                                      </p:cBhvr>
                                      <p:to>
                                        <p:strVal val="visible"/>
                                      </p:to>
                                    </p:set>
                                    <p:animEffect transition="in" filter="dissolve">
                                      <p:cBhvr>
                                        <p:cTn id="15" dur="500"/>
                                        <p:tgtEl>
                                          <p:spTgt spid="68509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85104"/>
                                        </p:tgtEl>
                                        <p:attrNameLst>
                                          <p:attrName>style.visibility</p:attrName>
                                        </p:attrNameLst>
                                      </p:cBhvr>
                                      <p:to>
                                        <p:strVal val="visible"/>
                                      </p:to>
                                    </p:set>
                                    <p:animEffect transition="in" filter="dissolve">
                                      <p:cBhvr>
                                        <p:cTn id="18" dur="500"/>
                                        <p:tgtEl>
                                          <p:spTgt spid="6851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685093"/>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4.44444E-6 -2.59259E-6 L -0.10694 0.11482 L -0.10694 0.24329 " pathEditMode="relative" rAng="0" ptsTypes="AAA">
                                      <p:cBhvr>
                                        <p:cTn id="24" dur="2000" fill="hold"/>
                                        <p:tgtEl>
                                          <p:spTgt spid="685088"/>
                                        </p:tgtEl>
                                        <p:attrNameLst>
                                          <p:attrName>ppt_x</p:attrName>
                                          <p:attrName>ppt_y</p:attrName>
                                        </p:attrNameLst>
                                      </p:cBhvr>
                                      <p:rCtr x="-5347" y="12153"/>
                                    </p:animMotion>
                                  </p:childTnLst>
                                </p:cTn>
                              </p:par>
                            </p:childTnLst>
                          </p:cTn>
                        </p:par>
                        <p:par>
                          <p:cTn id="25" fill="hold" nodeType="afterGroup">
                            <p:stCondLst>
                              <p:cond delay="2000"/>
                            </p:stCondLst>
                            <p:childTnLst>
                              <p:par>
                                <p:cTn id="26" presetID="9" presetClass="entr" presetSubtype="0" fill="hold" nodeType="afterEffect">
                                  <p:stCondLst>
                                    <p:cond delay="0"/>
                                  </p:stCondLst>
                                  <p:childTnLst>
                                    <p:set>
                                      <p:cBhvr>
                                        <p:cTn id="27" dur="1" fill="hold">
                                          <p:stCondLst>
                                            <p:cond delay="0"/>
                                          </p:stCondLst>
                                        </p:cTn>
                                        <p:tgtEl>
                                          <p:spTgt spid="685105"/>
                                        </p:tgtEl>
                                        <p:attrNameLst>
                                          <p:attrName>style.visibility</p:attrName>
                                        </p:attrNameLst>
                                      </p:cBhvr>
                                      <p:to>
                                        <p:strVal val="visible"/>
                                      </p:to>
                                    </p:set>
                                    <p:animEffect transition="in" filter="dissolve">
                                      <p:cBhvr>
                                        <p:cTn id="28" dur="500"/>
                                        <p:tgtEl>
                                          <p:spTgt spid="685105"/>
                                        </p:tgtEl>
                                      </p:cBhvr>
                                    </p:animEffec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685140">
                                            <p:txEl>
                                              <p:pRg st="0" end="0"/>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85142"/>
                                        </p:tgtEl>
                                        <p:attrNameLst>
                                          <p:attrName>style.visibility</p:attrName>
                                        </p:attrNameLst>
                                      </p:cBhvr>
                                      <p:to>
                                        <p:strVal val="visible"/>
                                      </p:to>
                                    </p:set>
                                  </p:childTnLst>
                                </p:cTn>
                              </p:par>
                            </p:childTnLst>
                          </p:cTn>
                        </p:par>
                        <p:par>
                          <p:cTn id="36" fill="hold" nodeType="afterGroup">
                            <p:stCondLst>
                              <p:cond delay="0"/>
                            </p:stCondLst>
                            <p:childTnLst>
                              <p:par>
                                <p:cTn id="37" presetID="1" presetClass="exit" presetSubtype="0" fill="hold" nodeType="afterEffect">
                                  <p:stCondLst>
                                    <p:cond delay="0"/>
                                  </p:stCondLst>
                                  <p:childTnLst>
                                    <p:set>
                                      <p:cBhvr>
                                        <p:cTn id="38" dur="1" fill="hold">
                                          <p:stCondLst>
                                            <p:cond delay="0"/>
                                          </p:stCondLst>
                                        </p:cTn>
                                        <p:tgtEl>
                                          <p:spTgt spid="685088"/>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85115"/>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2.5E-6 6.2963E-6 L -0.12118 -0.09814 " pathEditMode="relative" ptsTypes="AA">
                                      <p:cBhvr>
                                        <p:cTn id="42" dur="2000" fill="hold"/>
                                        <p:tgtEl>
                                          <p:spTgt spid="685115"/>
                                        </p:tgtEl>
                                        <p:attrNameLst>
                                          <p:attrName>ppt_x</p:attrName>
                                          <p:attrName>ppt_y</p:attrName>
                                        </p:attrNameLst>
                                      </p:cBhvr>
                                    </p:animMotion>
                                  </p:childTnLst>
                                </p:cTn>
                              </p:par>
                              <p:par>
                                <p:cTn id="43" presetID="1" presetClass="entr" presetSubtype="0" fill="hold" nodeType="withEffect">
                                  <p:stCondLst>
                                    <p:cond delay="0"/>
                                  </p:stCondLst>
                                  <p:childTnLst>
                                    <p:set>
                                      <p:cBhvr>
                                        <p:cTn id="44" dur="1" fill="hold">
                                          <p:stCondLst>
                                            <p:cond delay="0"/>
                                          </p:stCondLst>
                                        </p:cTn>
                                        <p:tgtEl>
                                          <p:spTgt spid="685120"/>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3.61111E-6 -7.40741E-7 L -0.09532 0.14352 " pathEditMode="relative" rAng="0" ptsTypes="AA">
                                      <p:cBhvr>
                                        <p:cTn id="46" dur="2000" fill="hold"/>
                                        <p:tgtEl>
                                          <p:spTgt spid="685120"/>
                                        </p:tgtEl>
                                        <p:attrNameLst>
                                          <p:attrName>ppt_x</p:attrName>
                                          <p:attrName>ppt_y</p:attrName>
                                        </p:attrNameLst>
                                      </p:cBhvr>
                                      <p:rCtr x="-4774" y="7176"/>
                                    </p:animMotion>
                                  </p:childTnLst>
                                </p:cTn>
                              </p:par>
                              <p:par>
                                <p:cTn id="47" presetID="1" presetClass="entr" presetSubtype="0" fill="hold" nodeType="withEffect">
                                  <p:stCondLst>
                                    <p:cond delay="0"/>
                                  </p:stCondLst>
                                  <p:childTnLst>
                                    <p:set>
                                      <p:cBhvr>
                                        <p:cTn id="48" dur="1" fill="hold">
                                          <p:stCondLst>
                                            <p:cond delay="0"/>
                                          </p:stCondLst>
                                        </p:cTn>
                                        <p:tgtEl>
                                          <p:spTgt spid="685125"/>
                                        </p:tgtEl>
                                        <p:attrNameLst>
                                          <p:attrName>style.visibility</p:attrName>
                                        </p:attrNameLst>
                                      </p:cBhvr>
                                      <p:to>
                                        <p:strVal val="visible"/>
                                      </p:to>
                                    </p:set>
                                  </p:childTnLst>
                                </p:cTn>
                              </p:par>
                              <p:par>
                                <p:cTn id="49" presetID="0" presetClass="path" presetSubtype="0" accel="50000" decel="50000" fill="hold" nodeType="withEffect">
                                  <p:stCondLst>
                                    <p:cond delay="0"/>
                                  </p:stCondLst>
                                  <p:childTnLst>
                                    <p:animMotion origin="layout" path="M 3.61111E-6 -7.40741E-7 L 0.03489 0.15509 " pathEditMode="relative" rAng="0" ptsTypes="AA">
                                      <p:cBhvr>
                                        <p:cTn id="50" dur="2000" fill="hold"/>
                                        <p:tgtEl>
                                          <p:spTgt spid="685125"/>
                                        </p:tgtEl>
                                        <p:attrNameLst>
                                          <p:attrName>ppt_x</p:attrName>
                                          <p:attrName>ppt_y</p:attrName>
                                        </p:attrNameLst>
                                      </p:cBhvr>
                                      <p:rCtr x="1736" y="7755"/>
                                    </p:animMotion>
                                  </p:childTnLst>
                                </p:cTn>
                              </p:par>
                              <p:par>
                                <p:cTn id="51" presetID="1" presetClass="entr" presetSubtype="0" fill="hold" nodeType="withEffect">
                                  <p:stCondLst>
                                    <p:cond delay="0"/>
                                  </p:stCondLst>
                                  <p:childTnLst>
                                    <p:set>
                                      <p:cBhvr>
                                        <p:cTn id="52" dur="1" fill="hold">
                                          <p:stCondLst>
                                            <p:cond delay="0"/>
                                          </p:stCondLst>
                                        </p:cTn>
                                        <p:tgtEl>
                                          <p:spTgt spid="685130"/>
                                        </p:tgtEl>
                                        <p:attrNameLst>
                                          <p:attrName>style.visibility</p:attrName>
                                        </p:attrNameLst>
                                      </p:cBhvr>
                                      <p:to>
                                        <p:strVal val="visible"/>
                                      </p:to>
                                    </p:set>
                                  </p:childTnLst>
                                </p:cTn>
                              </p:par>
                              <p:par>
                                <p:cTn id="53" presetID="0" presetClass="path" presetSubtype="0" accel="50000" decel="50000" fill="hold" nodeType="withEffect">
                                  <p:stCondLst>
                                    <p:cond delay="0"/>
                                  </p:stCondLst>
                                  <p:childTnLst>
                                    <p:animMotion origin="layout" path="M 3.61111E-6 -7.40741E-7 L 0.16163 0.06667 " pathEditMode="relative" rAng="0" ptsTypes="AA">
                                      <p:cBhvr>
                                        <p:cTn id="54" dur="2000" fill="hold"/>
                                        <p:tgtEl>
                                          <p:spTgt spid="685130"/>
                                        </p:tgtEl>
                                        <p:attrNameLst>
                                          <p:attrName>ppt_x</p:attrName>
                                          <p:attrName>ppt_y</p:attrName>
                                        </p:attrNameLst>
                                      </p:cBhvr>
                                      <p:rCtr x="8073" y="3333"/>
                                    </p:animMotion>
                                  </p:childTnLst>
                                </p:cTn>
                              </p:par>
                              <p:par>
                                <p:cTn id="55" presetID="1" presetClass="entr" presetSubtype="0" fill="hold" nodeType="withEffect">
                                  <p:stCondLst>
                                    <p:cond delay="0"/>
                                  </p:stCondLst>
                                  <p:childTnLst>
                                    <p:set>
                                      <p:cBhvr>
                                        <p:cTn id="56" dur="1" fill="hold">
                                          <p:stCondLst>
                                            <p:cond delay="0"/>
                                          </p:stCondLst>
                                        </p:cTn>
                                        <p:tgtEl>
                                          <p:spTgt spid="685135"/>
                                        </p:tgtEl>
                                        <p:attrNameLst>
                                          <p:attrName>style.visibility</p:attrName>
                                        </p:attrNameLst>
                                      </p:cBhvr>
                                      <p:to>
                                        <p:strVal val="visible"/>
                                      </p:to>
                                    </p:set>
                                  </p:childTnLst>
                                </p:cTn>
                              </p:par>
                              <p:par>
                                <p:cTn id="57" presetID="0" presetClass="path" presetSubtype="0" accel="50000" decel="50000" fill="hold" nodeType="withEffect">
                                  <p:stCondLst>
                                    <p:cond delay="0"/>
                                  </p:stCondLst>
                                  <p:childTnLst>
                                    <p:animMotion origin="layout" path="M 8.33333E-7 -3.7037E-6 L 0.11545 -0.10231 " pathEditMode="relative" rAng="0" ptsTypes="AA">
                                      <p:cBhvr>
                                        <p:cTn id="58" dur="2000" fill="hold"/>
                                        <p:tgtEl>
                                          <p:spTgt spid="685135"/>
                                        </p:tgtEl>
                                        <p:attrNameLst>
                                          <p:attrName>ppt_x</p:attrName>
                                          <p:attrName>ppt_y</p:attrName>
                                        </p:attrNameLst>
                                      </p:cBhvr>
                                      <p:rCtr x="5764" y="-5116"/>
                                    </p:animMotion>
                                  </p:childTnLst>
                                </p:cTn>
                              </p:par>
                            </p:childTnLst>
                          </p:cTn>
                        </p:par>
                        <p:par>
                          <p:cTn id="59" fill="hold" nodeType="afterGroup">
                            <p:stCondLst>
                              <p:cond delay="2000"/>
                            </p:stCondLst>
                            <p:childTnLst>
                              <p:par>
                                <p:cTn id="60" presetID="1" presetClass="exit" presetSubtype="0" fill="hold" nodeType="afterEffect">
                                  <p:stCondLst>
                                    <p:cond delay="0"/>
                                  </p:stCondLst>
                                  <p:childTnLst>
                                    <p:set>
                                      <p:cBhvr>
                                        <p:cTn id="61" dur="1" fill="hold">
                                          <p:stCondLst>
                                            <p:cond delay="0"/>
                                          </p:stCondLst>
                                        </p:cTn>
                                        <p:tgtEl>
                                          <p:spTgt spid="68513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685130"/>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685125"/>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685120"/>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685115"/>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685148"/>
                                        </p:tgtEl>
                                        <p:attrNameLst>
                                          <p:attrName>style.visibility</p:attrName>
                                        </p:attrNameLst>
                                      </p:cBhvr>
                                      <p:to>
                                        <p:strVal val="visible"/>
                                      </p:to>
                                    </p:set>
                                    <p:animEffect transition="in" filter="dissolve">
                                      <p:cBhvr>
                                        <p:cTn id="74" dur="500"/>
                                        <p:tgtEl>
                                          <p:spTgt spid="685148"/>
                                        </p:tgtEl>
                                      </p:cBhvr>
                                    </p:animEffect>
                                  </p:childTnLst>
                                </p:cTn>
                              </p:par>
                            </p:childTnLst>
                          </p:cTn>
                        </p:par>
                        <p:par>
                          <p:cTn id="75" fill="hold" nodeType="afterGroup">
                            <p:stCondLst>
                              <p:cond delay="500"/>
                            </p:stCondLst>
                            <p:childTnLst>
                              <p:par>
                                <p:cTn id="76" presetID="0" presetClass="path" presetSubtype="0" accel="50000" decel="50000" fill="hold" nodeType="afterEffect">
                                  <p:stCondLst>
                                    <p:cond delay="0"/>
                                  </p:stCondLst>
                                  <p:childTnLst>
                                    <p:animMotion origin="layout" path="M -0.00139 -0.00509 L -0.03767 -0.17014 " pathEditMode="relative" rAng="0" ptsTypes="AA">
                                      <p:cBhvr>
                                        <p:cTn id="77" dur="2000" fill="hold"/>
                                        <p:tgtEl>
                                          <p:spTgt spid="685148"/>
                                        </p:tgtEl>
                                        <p:attrNameLst>
                                          <p:attrName>ppt_x</p:attrName>
                                          <p:attrName>ppt_y</p:attrName>
                                        </p:attrNameLst>
                                      </p:cBhvr>
                                      <p:rCtr x="-1823" y="-8264"/>
                                    </p:animMotion>
                                  </p:childTnLst>
                                </p:cTn>
                              </p:par>
                            </p:childTnLst>
                          </p:cTn>
                        </p:par>
                        <p:par>
                          <p:cTn id="78" fill="hold" nodeType="afterGroup">
                            <p:stCondLst>
                              <p:cond delay="2500"/>
                            </p:stCondLst>
                            <p:childTnLst>
                              <p:par>
                                <p:cTn id="79" presetID="1" presetClass="entr" presetSubtype="0" fill="hold" grpId="0" nodeType="afterEffect">
                                  <p:stCondLst>
                                    <p:cond delay="0"/>
                                  </p:stCondLst>
                                  <p:childTnLst>
                                    <p:set>
                                      <p:cBhvr>
                                        <p:cTn id="80" dur="1" fill="hold">
                                          <p:stCondLst>
                                            <p:cond delay="0"/>
                                          </p:stCondLst>
                                        </p:cTn>
                                        <p:tgtEl>
                                          <p:spTgt spid="685149">
                                            <p:txEl>
                                              <p:pRg st="0" end="0"/>
                                            </p:txEl>
                                          </p:spTgt>
                                        </p:tgtEl>
                                        <p:attrNameLst>
                                          <p:attrName>style.visibility</p:attrName>
                                        </p:attrNameLst>
                                      </p:cBhvr>
                                      <p:to>
                                        <p:strVal val="visible"/>
                                      </p:to>
                                    </p:set>
                                  </p:childTnLst>
                                </p:cTn>
                              </p:par>
                            </p:childTnLst>
                          </p:cTn>
                        </p:par>
                        <p:par>
                          <p:cTn id="81" fill="hold" nodeType="afterGroup">
                            <p:stCondLst>
                              <p:cond delay="2500"/>
                            </p:stCondLst>
                            <p:childTnLst>
                              <p:par>
                                <p:cTn id="82" presetID="9" presetClass="entr" presetSubtype="0" fill="hold" nodeType="afterEffect">
                                  <p:stCondLst>
                                    <p:cond delay="0"/>
                                  </p:stCondLst>
                                  <p:childTnLst>
                                    <p:set>
                                      <p:cBhvr>
                                        <p:cTn id="83" dur="1" fill="hold">
                                          <p:stCondLst>
                                            <p:cond delay="0"/>
                                          </p:stCondLst>
                                        </p:cTn>
                                        <p:tgtEl>
                                          <p:spTgt spid="685150"/>
                                        </p:tgtEl>
                                        <p:attrNameLst>
                                          <p:attrName>style.visibility</p:attrName>
                                        </p:attrNameLst>
                                      </p:cBhvr>
                                      <p:to>
                                        <p:strVal val="visible"/>
                                      </p:to>
                                    </p:set>
                                    <p:animEffect transition="in" filter="dissolve">
                                      <p:cBhvr>
                                        <p:cTn id="84" dur="500"/>
                                        <p:tgtEl>
                                          <p:spTgt spid="68515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85154">
                                            <p:txEl>
                                              <p:pRg st="0" end="0"/>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85154">
                                            <p:txEl>
                                              <p:pRg st="1" end="1"/>
                                            </p:txEl>
                                          </p:spTgt>
                                        </p:tgtEl>
                                        <p:attrNameLst>
                                          <p:attrName>style.visibility</p:attrName>
                                        </p:attrNameLst>
                                      </p:cBhvr>
                                      <p:to>
                                        <p:strVal val="visible"/>
                                      </p:to>
                                    </p:set>
                                  </p:childTnLst>
                                </p:cTn>
                              </p:par>
                            </p:childTnLst>
                          </p:cTn>
                        </p:par>
                        <p:par>
                          <p:cTn id="93" fill="hold" nodeType="afterGroup">
                            <p:stCondLst>
                              <p:cond delay="0"/>
                            </p:stCondLst>
                            <p:childTnLst>
                              <p:par>
                                <p:cTn id="94" presetID="0" presetClass="path" presetSubtype="0" accel="50000" decel="50000" fill="hold" nodeType="afterEffect">
                                  <p:stCondLst>
                                    <p:cond delay="0"/>
                                  </p:stCondLst>
                                  <p:childTnLst>
                                    <p:animMotion origin="layout" path="M -0.03611 -0.1588 L -0.03472 -0.32871 " pathEditMode="relative" ptsTypes="AA">
                                      <p:cBhvr>
                                        <p:cTn id="95" dur="2000" fill="hold"/>
                                        <p:tgtEl>
                                          <p:spTgt spid="6851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104" grpId="0"/>
      <p:bldP spid="685140" grpId="0" build="p"/>
      <p:bldP spid="685142" grpId="0"/>
      <p:bldP spid="685149" grpId="0" build="p"/>
      <p:bldP spid="68515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3C34-5920-4231-9C08-4D97093F0D0A}"/>
              </a:ext>
            </a:extLst>
          </p:cNvPr>
          <p:cNvSpPr>
            <a:spLocks noGrp="1"/>
          </p:cNvSpPr>
          <p:nvPr>
            <p:ph type="title"/>
          </p:nvPr>
        </p:nvSpPr>
        <p:spPr/>
        <p:txBody>
          <a:bodyPr/>
          <a:lstStyle/>
          <a:p>
            <a:r>
              <a:rPr lang="en-US" dirty="0"/>
              <a:t>Quiz 2 </a:t>
            </a:r>
          </a:p>
        </p:txBody>
      </p:sp>
      <p:pic>
        <p:nvPicPr>
          <p:cNvPr id="6" name="Content Placeholder 5">
            <a:extLst>
              <a:ext uri="{FF2B5EF4-FFF2-40B4-BE49-F238E27FC236}">
                <a16:creationId xmlns:a16="http://schemas.microsoft.com/office/drawing/2014/main" id="{573D6D54-AFAF-4CE2-B0A4-5A4E4A300A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195531"/>
            <a:ext cx="8229600" cy="1751518"/>
          </a:xfrm>
        </p:spPr>
      </p:pic>
      <p:sp>
        <p:nvSpPr>
          <p:cNvPr id="4" name="Slide Number Placeholder 3">
            <a:extLst>
              <a:ext uri="{FF2B5EF4-FFF2-40B4-BE49-F238E27FC236}">
                <a16:creationId xmlns:a16="http://schemas.microsoft.com/office/drawing/2014/main" id="{E7B95AC5-05AD-4341-9A02-04A56F51B093}"/>
              </a:ext>
            </a:extLst>
          </p:cNvPr>
          <p:cNvSpPr>
            <a:spLocks noGrp="1"/>
          </p:cNvSpPr>
          <p:nvPr>
            <p:ph type="sldNum" sz="quarter" idx="12"/>
          </p:nvPr>
        </p:nvSpPr>
        <p:spPr/>
        <p:txBody>
          <a:bodyPr/>
          <a:lstStyle/>
          <a:p>
            <a:fld id="{401CF334-2D5C-4859-84A6-CA7E6E43FAEB}" type="slidenum">
              <a:rPr lang="en-US" smtClean="0"/>
              <a:pPr/>
              <a:t>29</a:t>
            </a:fld>
            <a:endParaRPr lang="en-US" dirty="0"/>
          </a:p>
        </p:txBody>
      </p:sp>
      <p:sp>
        <p:nvSpPr>
          <p:cNvPr id="7" name="Content Placeholder 2">
            <a:extLst>
              <a:ext uri="{FF2B5EF4-FFF2-40B4-BE49-F238E27FC236}">
                <a16:creationId xmlns:a16="http://schemas.microsoft.com/office/drawing/2014/main" id="{ED87B938-FE53-4B3F-8703-484C6ABB6126}"/>
              </a:ext>
            </a:extLst>
          </p:cNvPr>
          <p:cNvSpPr txBox="1">
            <a:spLocks/>
          </p:cNvSpPr>
          <p:nvPr/>
        </p:nvSpPr>
        <p:spPr>
          <a:xfrm>
            <a:off x="692726" y="3094181"/>
            <a:ext cx="7869383" cy="3168073"/>
          </a:xfrm>
          <a:prstGeom prst="rect">
            <a:avLst/>
          </a:prstGeom>
        </p:spPr>
        <p:txBody>
          <a:bodyPr vert="horz">
            <a:normAutofit fontScale="850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Calibri" panose="020F0502020204030204" pitchFamily="34" charset="0"/>
                <a:ea typeface="+mn-ea"/>
                <a:cs typeface="Calibri" panose="020F0502020204030204" pitchFamily="34" charset="0"/>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n-US" dirty="0"/>
              <a:t>In the above diagram with known IP address and MAC address on each interface (the MAC address is shortened for demo purpose). A packet is sent from PC A with destination address of 192.168.20.1 (PC B). The packet is encapsulated in an Ethernet frame. What is the Destination MAC address in the frame?</a:t>
            </a:r>
          </a:p>
          <a:p>
            <a:pPr marL="514350" indent="-514350">
              <a:buFont typeface="+mj-lt"/>
              <a:buAutoNum type="alphaLcParenR"/>
            </a:pPr>
            <a:r>
              <a:rPr lang="en-US" dirty="0"/>
              <a:t>AA.AA</a:t>
            </a:r>
          </a:p>
          <a:p>
            <a:pPr marL="514350" indent="-514350">
              <a:buFont typeface="+mj-lt"/>
              <a:buAutoNum type="alphaLcParenR"/>
            </a:pPr>
            <a:r>
              <a:rPr lang="en-US" dirty="0"/>
              <a:t>BB.BB</a:t>
            </a:r>
          </a:p>
          <a:p>
            <a:pPr marL="514350" indent="-514350">
              <a:buFont typeface="+mj-lt"/>
              <a:buAutoNum type="alphaLcParenR"/>
            </a:pPr>
            <a:r>
              <a:rPr lang="en-US" dirty="0"/>
              <a:t>CC.CC</a:t>
            </a:r>
          </a:p>
          <a:p>
            <a:pPr marL="514350" indent="-514350">
              <a:buFont typeface="+mj-lt"/>
              <a:buAutoNum type="alphaLcParenR"/>
            </a:pPr>
            <a:r>
              <a:rPr lang="en-US" dirty="0"/>
              <a:t>DD.DD  </a:t>
            </a:r>
          </a:p>
        </p:txBody>
      </p:sp>
    </p:spTree>
    <p:extLst>
      <p:ext uri="{BB962C8B-B14F-4D97-AF65-F5344CB8AC3E}">
        <p14:creationId xmlns:p14="http://schemas.microsoft.com/office/powerpoint/2010/main" val="26255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8A4C-6741-45EE-98F9-CCA5FA726F87}"/>
              </a:ext>
            </a:extLst>
          </p:cNvPr>
          <p:cNvSpPr>
            <a:spLocks noGrp="1"/>
          </p:cNvSpPr>
          <p:nvPr>
            <p:ph type="title"/>
          </p:nvPr>
        </p:nvSpPr>
        <p:spPr/>
        <p:txBody>
          <a:bodyPr/>
          <a:lstStyle/>
          <a:p>
            <a:r>
              <a:rPr lang="en-GB" dirty="0"/>
              <a:t>Link Layer: Introduction</a:t>
            </a:r>
          </a:p>
        </p:txBody>
      </p:sp>
      <p:sp>
        <p:nvSpPr>
          <p:cNvPr id="4" name="Slide Number Placeholder 3">
            <a:extLst>
              <a:ext uri="{FF2B5EF4-FFF2-40B4-BE49-F238E27FC236}">
                <a16:creationId xmlns:a16="http://schemas.microsoft.com/office/drawing/2014/main" id="{DD0A10BA-4A83-4535-89FA-DA632BA8909E}"/>
              </a:ext>
            </a:extLst>
          </p:cNvPr>
          <p:cNvSpPr>
            <a:spLocks noGrp="1"/>
          </p:cNvSpPr>
          <p:nvPr>
            <p:ph type="sldNum" sz="quarter" idx="12"/>
          </p:nvPr>
        </p:nvSpPr>
        <p:spPr/>
        <p:txBody>
          <a:bodyPr/>
          <a:lstStyle/>
          <a:p>
            <a:fld id="{401CF334-2D5C-4859-84A6-CA7E6E43FAEB}" type="slidenum">
              <a:rPr lang="en-US" smtClean="0"/>
              <a:pPr/>
              <a:t>3</a:t>
            </a:fld>
            <a:endParaRPr lang="en-US" dirty="0"/>
          </a:p>
        </p:txBody>
      </p:sp>
      <p:sp>
        <p:nvSpPr>
          <p:cNvPr id="5" name="Rectangle 3">
            <a:extLst>
              <a:ext uri="{FF2B5EF4-FFF2-40B4-BE49-F238E27FC236}">
                <a16:creationId xmlns:a16="http://schemas.microsoft.com/office/drawing/2014/main" id="{D2CE930B-FD63-4AB7-9677-BAC677DC13F5}"/>
              </a:ext>
            </a:extLst>
          </p:cNvPr>
          <p:cNvSpPr txBox="1">
            <a:spLocks noChangeArrowheads="1"/>
          </p:cNvSpPr>
          <p:nvPr/>
        </p:nvSpPr>
        <p:spPr>
          <a:xfrm>
            <a:off x="422275" y="1330325"/>
            <a:ext cx="4267200" cy="3802063"/>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Calibri" panose="020F0502020204030204" pitchFamily="34" charset="0"/>
                <a:ea typeface="+mn-ea"/>
                <a:cs typeface="Calibri" panose="020F0502020204030204" pitchFamily="34" charset="0"/>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buFont typeface="Wingdings" charset="0"/>
              <a:buNone/>
              <a:defRPr/>
            </a:pPr>
            <a:r>
              <a:rPr lang="en-US" i="1">
                <a:solidFill>
                  <a:srgbClr val="CC0000"/>
                </a:solidFill>
                <a:latin typeface="Gill Sans MT" charset="0"/>
                <a:cs typeface="+mn-cs"/>
              </a:rPr>
              <a:t>terminology:</a:t>
            </a:r>
          </a:p>
          <a:p>
            <a:pPr>
              <a:defRPr/>
            </a:pPr>
            <a:r>
              <a:rPr lang="en-US" sz="2400">
                <a:latin typeface="Gill Sans MT" charset="0"/>
                <a:cs typeface="+mn-cs"/>
              </a:rPr>
              <a:t>hosts and routers: </a:t>
            </a:r>
            <a:r>
              <a:rPr lang="en-US" sz="2400">
                <a:solidFill>
                  <a:srgbClr val="CC0000"/>
                </a:solidFill>
                <a:latin typeface="Gill Sans MT" charset="0"/>
                <a:cs typeface="+mn-cs"/>
              </a:rPr>
              <a:t>nodes</a:t>
            </a:r>
          </a:p>
          <a:p>
            <a:pPr>
              <a:defRPr/>
            </a:pPr>
            <a:r>
              <a:rPr lang="en-US" sz="2400">
                <a:latin typeface="Gill Sans MT" charset="0"/>
                <a:cs typeface="+mn-cs"/>
              </a:rPr>
              <a:t>communication channels that connect adjacent nodes along communication path: </a:t>
            </a:r>
            <a:r>
              <a:rPr lang="en-US" sz="2400">
                <a:solidFill>
                  <a:srgbClr val="CC0000"/>
                </a:solidFill>
                <a:latin typeface="Gill Sans MT" charset="0"/>
                <a:cs typeface="+mn-cs"/>
              </a:rPr>
              <a:t>links</a:t>
            </a:r>
          </a:p>
          <a:p>
            <a:pPr lvl="1">
              <a:defRPr/>
            </a:pPr>
            <a:r>
              <a:rPr lang="en-US">
                <a:latin typeface="Gill Sans MT" charset="0"/>
              </a:rPr>
              <a:t>wired links</a:t>
            </a:r>
          </a:p>
          <a:p>
            <a:pPr lvl="1">
              <a:defRPr/>
            </a:pPr>
            <a:r>
              <a:rPr lang="en-US">
                <a:latin typeface="Gill Sans MT" charset="0"/>
              </a:rPr>
              <a:t>wireless links</a:t>
            </a:r>
          </a:p>
          <a:p>
            <a:pPr lvl="1">
              <a:defRPr/>
            </a:pPr>
            <a:r>
              <a:rPr lang="en-US">
                <a:latin typeface="Gill Sans MT" charset="0"/>
              </a:rPr>
              <a:t>LANs</a:t>
            </a:r>
            <a:endParaRPr lang="en-US" b="1">
              <a:solidFill>
                <a:srgbClr val="FF0000"/>
              </a:solidFill>
              <a:latin typeface="Gill Sans MT" charset="0"/>
            </a:endParaRPr>
          </a:p>
          <a:p>
            <a:pPr>
              <a:defRPr/>
            </a:pPr>
            <a:r>
              <a:rPr lang="en-US" sz="2400">
                <a:latin typeface="Gill Sans MT" charset="0"/>
                <a:cs typeface="+mn-cs"/>
              </a:rPr>
              <a:t>layer-2 packet: </a:t>
            </a:r>
            <a:r>
              <a:rPr lang="en-US" sz="2400">
                <a:solidFill>
                  <a:srgbClr val="CC0000"/>
                </a:solidFill>
                <a:latin typeface="Gill Sans MT" charset="0"/>
                <a:cs typeface="+mn-cs"/>
              </a:rPr>
              <a:t>frame,</a:t>
            </a:r>
            <a:r>
              <a:rPr lang="en-US" sz="2400" b="1">
                <a:solidFill>
                  <a:srgbClr val="FF0000"/>
                </a:solidFill>
                <a:latin typeface="Gill Sans MT" charset="0"/>
                <a:cs typeface="+mn-cs"/>
              </a:rPr>
              <a:t> </a:t>
            </a:r>
            <a:r>
              <a:rPr lang="en-US" sz="2400">
                <a:latin typeface="Gill Sans MT" charset="0"/>
                <a:cs typeface="+mn-cs"/>
              </a:rPr>
              <a:t>encapsulates datagram</a:t>
            </a:r>
          </a:p>
          <a:p>
            <a:pPr>
              <a:buFont typeface="Wingdings" charset="0"/>
              <a:buNone/>
              <a:defRPr/>
            </a:pPr>
            <a:endParaRPr lang="en-US" sz="2400">
              <a:latin typeface="Gill Sans MT" charset="0"/>
              <a:cs typeface="+mn-cs"/>
            </a:endParaRPr>
          </a:p>
          <a:p>
            <a:pPr>
              <a:defRPr/>
            </a:pPr>
            <a:endParaRPr lang="en-US" sz="2400" dirty="0">
              <a:latin typeface="Gill Sans MT" charset="0"/>
              <a:cs typeface="+mn-cs"/>
            </a:endParaRPr>
          </a:p>
        </p:txBody>
      </p:sp>
      <p:sp>
        <p:nvSpPr>
          <p:cNvPr id="6" name="Text Box 467">
            <a:extLst>
              <a:ext uri="{FF2B5EF4-FFF2-40B4-BE49-F238E27FC236}">
                <a16:creationId xmlns:a16="http://schemas.microsoft.com/office/drawing/2014/main" id="{14321218-1DFD-4816-82C1-7C49E9917946}"/>
              </a:ext>
            </a:extLst>
          </p:cNvPr>
          <p:cNvSpPr txBox="1">
            <a:spLocks noChangeArrowheads="1"/>
          </p:cNvSpPr>
          <p:nvPr/>
        </p:nvSpPr>
        <p:spPr bwMode="auto">
          <a:xfrm>
            <a:off x="396875" y="5299075"/>
            <a:ext cx="4881563" cy="1044575"/>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Gill Sans MT" charset="0"/>
                <a:ea typeface="ＭＳ Ｐゴシック" charset="0"/>
                <a:cs typeface="+mn-cs"/>
              </a:rPr>
              <a:t>data-link layer</a:t>
            </a:r>
            <a:r>
              <a:rPr kumimoji="0" lang="en-US" sz="2400" b="0" i="0" u="none" strike="noStrike" kern="1200" cap="none" spc="0" normalizeH="0" baseline="0" noProof="0" dirty="0">
                <a:ln>
                  <a:noFill/>
                </a:ln>
                <a:solidFill>
                  <a:srgbClr val="000000"/>
                </a:solidFill>
                <a:effectLst/>
                <a:uLnTx/>
                <a:uFillTx/>
                <a:latin typeface="Gill Sans MT" charset="0"/>
                <a:ea typeface="ＭＳ Ｐゴシック" charset="0"/>
                <a:cs typeface="+mn-cs"/>
              </a:rPr>
              <a:t> has responsibility of </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Gill Sans MT" charset="0"/>
                <a:ea typeface="ＭＳ Ｐゴシック" charset="0"/>
                <a:cs typeface="+mn-cs"/>
              </a:rPr>
              <a:t>transferring datagram from one node </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Gill Sans MT" charset="0"/>
                <a:ea typeface="ＭＳ Ｐゴシック" charset="0"/>
                <a:cs typeface="+mn-cs"/>
              </a:rPr>
              <a:t>to </a:t>
            </a:r>
            <a:r>
              <a:rPr kumimoji="0" lang="en-US" sz="2400" b="0" i="1" u="none" strike="noStrike" kern="1200" cap="none" spc="0" normalizeH="0" baseline="0" noProof="0" dirty="0">
                <a:ln>
                  <a:noFill/>
                </a:ln>
                <a:solidFill>
                  <a:srgbClr val="CC0000"/>
                </a:solidFill>
                <a:effectLst/>
                <a:uLnTx/>
                <a:uFillTx/>
                <a:latin typeface="Gill Sans MT" charset="0"/>
                <a:ea typeface="ＭＳ Ｐゴシック" charset="0"/>
                <a:cs typeface="+mn-cs"/>
              </a:rPr>
              <a:t>physically adjacent</a:t>
            </a:r>
            <a:r>
              <a:rPr kumimoji="0" lang="en-US" sz="2400" b="0" i="0" u="none" strike="noStrike" kern="1200" cap="none" spc="0" normalizeH="0" baseline="0" noProof="0" dirty="0">
                <a:ln>
                  <a:noFill/>
                </a:ln>
                <a:solidFill>
                  <a:srgbClr val="000000"/>
                </a:solidFill>
                <a:effectLst/>
                <a:uLnTx/>
                <a:uFillTx/>
                <a:latin typeface="Gill Sans MT" charset="0"/>
                <a:ea typeface="ＭＳ Ｐゴシック" charset="0"/>
                <a:cs typeface="+mn-cs"/>
              </a:rPr>
              <a:t> node over a link</a:t>
            </a:r>
            <a:endParaRPr kumimoji="0" lang="en-US" sz="1800" b="0" i="0" u="none" strike="noStrike" kern="1200" cap="none" spc="0" normalizeH="0" baseline="0" noProof="0" dirty="0">
              <a:ln>
                <a:noFill/>
              </a:ln>
              <a:solidFill>
                <a:srgbClr val="000000"/>
              </a:solidFill>
              <a:effectLst/>
              <a:uLnTx/>
              <a:uFillTx/>
              <a:latin typeface="Gill Sans MT" charset="0"/>
              <a:ea typeface="ＭＳ Ｐゴシック" charset="0"/>
              <a:cs typeface="+mn-cs"/>
            </a:endParaRPr>
          </a:p>
        </p:txBody>
      </p:sp>
      <p:sp>
        <p:nvSpPr>
          <p:cNvPr id="7" name="Freeform 415">
            <a:extLst>
              <a:ext uri="{FF2B5EF4-FFF2-40B4-BE49-F238E27FC236}">
                <a16:creationId xmlns:a16="http://schemas.microsoft.com/office/drawing/2014/main" id="{4E71559B-D27F-44C9-9EDA-CFA209682400}"/>
              </a:ext>
            </a:extLst>
          </p:cNvPr>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 name="Freeform 416">
            <a:extLst>
              <a:ext uri="{FF2B5EF4-FFF2-40B4-BE49-F238E27FC236}">
                <a16:creationId xmlns:a16="http://schemas.microsoft.com/office/drawing/2014/main" id="{F5E1B66C-369F-4E88-B358-8603712EF081}"/>
              </a:ext>
            </a:extLst>
          </p:cNvPr>
          <p:cNvSpPr>
            <a:spLocks/>
          </p:cNvSpPr>
          <p:nvPr/>
        </p:nvSpPr>
        <p:spPr bwMode="auto">
          <a:xfrm>
            <a:off x="7023100" y="2017139"/>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9" name="Freeform 417">
            <a:extLst>
              <a:ext uri="{FF2B5EF4-FFF2-40B4-BE49-F238E27FC236}">
                <a16:creationId xmlns:a16="http://schemas.microsoft.com/office/drawing/2014/main" id="{492947E7-D2CC-46D2-8641-F774FC755377}"/>
              </a:ext>
            </a:extLst>
          </p:cNvPr>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10" name="Group 418">
            <a:extLst>
              <a:ext uri="{FF2B5EF4-FFF2-40B4-BE49-F238E27FC236}">
                <a16:creationId xmlns:a16="http://schemas.microsoft.com/office/drawing/2014/main" id="{E749F272-2912-42E9-925E-8D6B2A766882}"/>
              </a:ext>
            </a:extLst>
          </p:cNvPr>
          <p:cNvGrpSpPr>
            <a:grpSpLocks/>
          </p:cNvGrpSpPr>
          <p:nvPr/>
        </p:nvGrpSpPr>
        <p:grpSpPr bwMode="auto">
          <a:xfrm>
            <a:off x="5278438" y="2974975"/>
            <a:ext cx="1458912" cy="933450"/>
            <a:chOff x="2889" y="1631"/>
            <a:chExt cx="980" cy="743"/>
          </a:xfrm>
        </p:grpSpPr>
        <p:sp>
          <p:nvSpPr>
            <p:cNvPr id="11" name="Rectangle 419">
              <a:extLst>
                <a:ext uri="{FF2B5EF4-FFF2-40B4-BE49-F238E27FC236}">
                  <a16:creationId xmlns:a16="http://schemas.microsoft.com/office/drawing/2014/main" id="{F2DF0BD1-8962-40A8-98BA-1B481328B236}"/>
                </a:ext>
              </a:extLst>
            </p:cNvPr>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2" name="AutoShape 420">
              <a:extLst>
                <a:ext uri="{FF2B5EF4-FFF2-40B4-BE49-F238E27FC236}">
                  <a16:creationId xmlns:a16="http://schemas.microsoft.com/office/drawing/2014/main" id="{894B28D8-ACE1-4BB6-9F39-D2F4696EB774}"/>
                </a:ext>
              </a:extLst>
            </p:cNvPr>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CCFF"/>
                </a:solidFill>
                <a:effectLst/>
                <a:uLnTx/>
                <a:uFillTx/>
                <a:latin typeface="Arial" charset="0"/>
                <a:ea typeface="ＭＳ Ｐゴシック" charset="0"/>
              </a:endParaRPr>
            </a:p>
          </p:txBody>
        </p:sp>
      </p:grpSp>
      <p:sp>
        <p:nvSpPr>
          <p:cNvPr id="13" name="Line 421">
            <a:extLst>
              <a:ext uri="{FF2B5EF4-FFF2-40B4-BE49-F238E27FC236}">
                <a16:creationId xmlns:a16="http://schemas.microsoft.com/office/drawing/2014/main" id="{58522C2B-4BA7-46F7-B468-B1F4D145C6F2}"/>
              </a:ext>
            </a:extLst>
          </p:cNvPr>
          <p:cNvSpPr>
            <a:spLocks noChangeShapeType="1"/>
          </p:cNvSpPr>
          <p:nvPr/>
        </p:nvSpPr>
        <p:spPr bwMode="auto">
          <a:xfrm>
            <a:off x="7396163" y="3813175"/>
            <a:ext cx="163512" cy="12065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4" name="Line 422">
            <a:extLst>
              <a:ext uri="{FF2B5EF4-FFF2-40B4-BE49-F238E27FC236}">
                <a16:creationId xmlns:a16="http://schemas.microsoft.com/office/drawing/2014/main" id="{E38FFBBE-910E-44F8-9F00-C9CEC1C787FB}"/>
              </a:ext>
            </a:extLst>
          </p:cNvPr>
          <p:cNvSpPr>
            <a:spLocks noChangeShapeType="1"/>
          </p:cNvSpPr>
          <p:nvPr/>
        </p:nvSpPr>
        <p:spPr bwMode="auto">
          <a:xfrm>
            <a:off x="7493000" y="3733800"/>
            <a:ext cx="279400" cy="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5" name="Line 423">
            <a:extLst>
              <a:ext uri="{FF2B5EF4-FFF2-40B4-BE49-F238E27FC236}">
                <a16:creationId xmlns:a16="http://schemas.microsoft.com/office/drawing/2014/main" id="{2C956DFE-7252-4AF8-805A-AC510B2CFEC7}"/>
              </a:ext>
            </a:extLst>
          </p:cNvPr>
          <p:cNvSpPr>
            <a:spLocks noChangeShapeType="1"/>
          </p:cNvSpPr>
          <p:nvPr/>
        </p:nvSpPr>
        <p:spPr bwMode="auto">
          <a:xfrm flipV="1">
            <a:off x="7729538" y="3819525"/>
            <a:ext cx="134937" cy="104775"/>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6" name="Line 424">
            <a:extLst>
              <a:ext uri="{FF2B5EF4-FFF2-40B4-BE49-F238E27FC236}">
                <a16:creationId xmlns:a16="http://schemas.microsoft.com/office/drawing/2014/main" id="{B6AB014F-F469-47DD-BC72-BA22CE4531D1}"/>
              </a:ext>
            </a:extLst>
          </p:cNvPr>
          <p:cNvSpPr>
            <a:spLocks noChangeShapeType="1"/>
          </p:cNvSpPr>
          <p:nvPr/>
        </p:nvSpPr>
        <p:spPr bwMode="auto">
          <a:xfrm>
            <a:off x="6427788" y="3740150"/>
            <a:ext cx="679450" cy="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7" name="Line 425">
            <a:extLst>
              <a:ext uri="{FF2B5EF4-FFF2-40B4-BE49-F238E27FC236}">
                <a16:creationId xmlns:a16="http://schemas.microsoft.com/office/drawing/2014/main" id="{87A410A5-B97C-43FF-8478-BDDE10FF7ADA}"/>
              </a:ext>
            </a:extLst>
          </p:cNvPr>
          <p:cNvSpPr>
            <a:spLocks noChangeShapeType="1"/>
          </p:cNvSpPr>
          <p:nvPr/>
        </p:nvSpPr>
        <p:spPr bwMode="auto">
          <a:xfrm>
            <a:off x="6723063" y="2587625"/>
            <a:ext cx="509587" cy="3175"/>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8" name="Freeform 427">
            <a:extLst>
              <a:ext uri="{FF2B5EF4-FFF2-40B4-BE49-F238E27FC236}">
                <a16:creationId xmlns:a16="http://schemas.microsoft.com/office/drawing/2014/main" id="{16968EE7-1C1D-4541-825A-4C9B5DE82D94}"/>
              </a:ext>
            </a:extLst>
          </p:cNvPr>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9" name="Line 428">
            <a:extLst>
              <a:ext uri="{FF2B5EF4-FFF2-40B4-BE49-F238E27FC236}">
                <a16:creationId xmlns:a16="http://schemas.microsoft.com/office/drawing/2014/main" id="{505E5BCF-93E2-4387-A7A7-64C0DDA5A829}"/>
              </a:ext>
            </a:extLst>
          </p:cNvPr>
          <p:cNvSpPr>
            <a:spLocks noChangeShapeType="1"/>
          </p:cNvSpPr>
          <p:nvPr/>
        </p:nvSpPr>
        <p:spPr bwMode="auto">
          <a:xfrm rot="16200000">
            <a:off x="7845425" y="5159376"/>
            <a:ext cx="523875" cy="13970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0" name="Line 429">
            <a:extLst>
              <a:ext uri="{FF2B5EF4-FFF2-40B4-BE49-F238E27FC236}">
                <a16:creationId xmlns:a16="http://schemas.microsoft.com/office/drawing/2014/main" id="{FA448AC6-61CC-4CC2-B0B1-4114208A2DBE}"/>
              </a:ext>
            </a:extLst>
          </p:cNvPr>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 name="Line 430">
            <a:extLst>
              <a:ext uri="{FF2B5EF4-FFF2-40B4-BE49-F238E27FC236}">
                <a16:creationId xmlns:a16="http://schemas.microsoft.com/office/drawing/2014/main" id="{EF562762-1843-4DD4-B6B0-40819C7A716C}"/>
              </a:ext>
            </a:extLst>
          </p:cNvPr>
          <p:cNvSpPr>
            <a:spLocks noChangeShapeType="1"/>
          </p:cNvSpPr>
          <p:nvPr/>
        </p:nvSpPr>
        <p:spPr bwMode="auto">
          <a:xfrm rot="16200000" flipH="1">
            <a:off x="8207749" y="5085976"/>
            <a:ext cx="8249" cy="183622"/>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2" name="Line 431">
            <a:extLst>
              <a:ext uri="{FF2B5EF4-FFF2-40B4-BE49-F238E27FC236}">
                <a16:creationId xmlns:a16="http://schemas.microsoft.com/office/drawing/2014/main" id="{BC7A408C-040D-4A06-9D81-860DBD6C3744}"/>
              </a:ext>
            </a:extLst>
          </p:cNvPr>
          <p:cNvSpPr>
            <a:spLocks noChangeShapeType="1"/>
          </p:cNvSpPr>
          <p:nvPr/>
        </p:nvSpPr>
        <p:spPr bwMode="auto">
          <a:xfrm>
            <a:off x="7358063" y="4697413"/>
            <a:ext cx="390525" cy="18415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3" name="Line 432">
            <a:extLst>
              <a:ext uri="{FF2B5EF4-FFF2-40B4-BE49-F238E27FC236}">
                <a16:creationId xmlns:a16="http://schemas.microsoft.com/office/drawing/2014/main" id="{B84F482D-5A82-45F0-B875-BE06712A5088}"/>
              </a:ext>
            </a:extLst>
          </p:cNvPr>
          <p:cNvSpPr>
            <a:spLocks noChangeShapeType="1"/>
          </p:cNvSpPr>
          <p:nvPr/>
        </p:nvSpPr>
        <p:spPr bwMode="auto">
          <a:xfrm flipV="1">
            <a:off x="6737350" y="4684713"/>
            <a:ext cx="322263" cy="198437"/>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4" name="Line 433">
            <a:extLst>
              <a:ext uri="{FF2B5EF4-FFF2-40B4-BE49-F238E27FC236}">
                <a16:creationId xmlns:a16="http://schemas.microsoft.com/office/drawing/2014/main" id="{A0F905E7-3794-42BF-AB2E-117ED47430EE}"/>
              </a:ext>
            </a:extLst>
          </p:cNvPr>
          <p:cNvSpPr>
            <a:spLocks noChangeShapeType="1"/>
          </p:cNvSpPr>
          <p:nvPr/>
        </p:nvSpPr>
        <p:spPr bwMode="auto">
          <a:xfrm flipV="1">
            <a:off x="6780213" y="4976813"/>
            <a:ext cx="971550" cy="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5" name="Line 435">
            <a:extLst>
              <a:ext uri="{FF2B5EF4-FFF2-40B4-BE49-F238E27FC236}">
                <a16:creationId xmlns:a16="http://schemas.microsoft.com/office/drawing/2014/main" id="{D3176EEB-AE66-4A3A-9A6F-52C9C9A3A76E}"/>
              </a:ext>
            </a:extLst>
          </p:cNvPr>
          <p:cNvSpPr>
            <a:spLocks noChangeShapeType="1"/>
          </p:cNvSpPr>
          <p:nvPr/>
        </p:nvSpPr>
        <p:spPr bwMode="auto">
          <a:xfrm>
            <a:off x="6100763" y="4773613"/>
            <a:ext cx="263525" cy="85725"/>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6" name="Line 436">
            <a:extLst>
              <a:ext uri="{FF2B5EF4-FFF2-40B4-BE49-F238E27FC236}">
                <a16:creationId xmlns:a16="http://schemas.microsoft.com/office/drawing/2014/main" id="{7C665C92-E599-4C60-9D5F-3371ED1DD4DC}"/>
              </a:ext>
            </a:extLst>
          </p:cNvPr>
          <p:cNvSpPr>
            <a:spLocks noChangeShapeType="1"/>
          </p:cNvSpPr>
          <p:nvPr/>
        </p:nvSpPr>
        <p:spPr bwMode="auto">
          <a:xfrm flipV="1">
            <a:off x="5841999" y="4952398"/>
            <a:ext cx="548981" cy="157765"/>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7" name="Line 439">
            <a:extLst>
              <a:ext uri="{FF2B5EF4-FFF2-40B4-BE49-F238E27FC236}">
                <a16:creationId xmlns:a16="http://schemas.microsoft.com/office/drawing/2014/main" id="{B8FFB36C-D368-42BB-B79C-AFFECA306148}"/>
              </a:ext>
            </a:extLst>
          </p:cNvPr>
          <p:cNvSpPr>
            <a:spLocks noChangeShapeType="1"/>
          </p:cNvSpPr>
          <p:nvPr/>
        </p:nvSpPr>
        <p:spPr bwMode="auto">
          <a:xfrm flipH="1">
            <a:off x="6278768" y="5070474"/>
            <a:ext cx="131556" cy="244045"/>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8" name="Line 440">
            <a:extLst>
              <a:ext uri="{FF2B5EF4-FFF2-40B4-BE49-F238E27FC236}">
                <a16:creationId xmlns:a16="http://schemas.microsoft.com/office/drawing/2014/main" id="{12CE3CDF-5806-4C00-A35D-B27D9D0C9541}"/>
              </a:ext>
            </a:extLst>
          </p:cNvPr>
          <p:cNvSpPr>
            <a:spLocks noChangeShapeType="1"/>
          </p:cNvSpPr>
          <p:nvPr/>
        </p:nvSpPr>
        <p:spPr bwMode="auto">
          <a:xfrm flipH="1" flipV="1">
            <a:off x="6595002" y="5008500"/>
            <a:ext cx="67735" cy="261999"/>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9" name="Line 441">
            <a:extLst>
              <a:ext uri="{FF2B5EF4-FFF2-40B4-BE49-F238E27FC236}">
                <a16:creationId xmlns:a16="http://schemas.microsoft.com/office/drawing/2014/main" id="{640C4222-75BE-4F6E-836B-8F145F345D2A}"/>
              </a:ext>
            </a:extLst>
          </p:cNvPr>
          <p:cNvSpPr>
            <a:spLocks noChangeShapeType="1"/>
          </p:cNvSpPr>
          <p:nvPr/>
        </p:nvSpPr>
        <p:spPr bwMode="auto">
          <a:xfrm>
            <a:off x="6691914" y="5003401"/>
            <a:ext cx="555024" cy="319487"/>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0" name="Line 443">
            <a:extLst>
              <a:ext uri="{FF2B5EF4-FFF2-40B4-BE49-F238E27FC236}">
                <a16:creationId xmlns:a16="http://schemas.microsoft.com/office/drawing/2014/main" id="{3CFD9A6A-3E6C-43ED-A50F-C2121B159D9A}"/>
              </a:ext>
            </a:extLst>
          </p:cNvPr>
          <p:cNvSpPr>
            <a:spLocks noChangeShapeType="1"/>
          </p:cNvSpPr>
          <p:nvPr/>
        </p:nvSpPr>
        <p:spPr bwMode="auto">
          <a:xfrm>
            <a:off x="6281738" y="3522663"/>
            <a:ext cx="0" cy="131762"/>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1" name="Line 444">
            <a:extLst>
              <a:ext uri="{FF2B5EF4-FFF2-40B4-BE49-F238E27FC236}">
                <a16:creationId xmlns:a16="http://schemas.microsoft.com/office/drawing/2014/main" id="{40948399-1839-4BD5-9668-EC61C79F1E44}"/>
              </a:ext>
            </a:extLst>
          </p:cNvPr>
          <p:cNvSpPr>
            <a:spLocks noChangeShapeType="1"/>
          </p:cNvSpPr>
          <p:nvPr/>
        </p:nvSpPr>
        <p:spPr bwMode="auto">
          <a:xfrm flipV="1">
            <a:off x="7577138" y="2492375"/>
            <a:ext cx="123825" cy="87313"/>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2" name="Line 445">
            <a:extLst>
              <a:ext uri="{FF2B5EF4-FFF2-40B4-BE49-F238E27FC236}">
                <a16:creationId xmlns:a16="http://schemas.microsoft.com/office/drawing/2014/main" id="{63FAB2C9-A8E7-4659-A2B7-6A31DD7D1548}"/>
              </a:ext>
            </a:extLst>
          </p:cNvPr>
          <p:cNvSpPr>
            <a:spLocks noChangeShapeType="1"/>
          </p:cNvSpPr>
          <p:nvPr/>
        </p:nvSpPr>
        <p:spPr bwMode="auto">
          <a:xfrm>
            <a:off x="7405688" y="2675613"/>
            <a:ext cx="0" cy="8255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3" name="Line 446">
            <a:extLst>
              <a:ext uri="{FF2B5EF4-FFF2-40B4-BE49-F238E27FC236}">
                <a16:creationId xmlns:a16="http://schemas.microsoft.com/office/drawing/2014/main" id="{AD63F6FC-3B67-418A-BE5B-B56AEB74271B}"/>
              </a:ext>
            </a:extLst>
          </p:cNvPr>
          <p:cNvSpPr>
            <a:spLocks noChangeShapeType="1"/>
          </p:cNvSpPr>
          <p:nvPr/>
        </p:nvSpPr>
        <p:spPr bwMode="auto">
          <a:xfrm flipV="1">
            <a:off x="7577138" y="2562225"/>
            <a:ext cx="263525" cy="288925"/>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4" name="Line 447">
            <a:extLst>
              <a:ext uri="{FF2B5EF4-FFF2-40B4-BE49-F238E27FC236}">
                <a16:creationId xmlns:a16="http://schemas.microsoft.com/office/drawing/2014/main" id="{0BF757EE-69CE-48BD-AA3D-577B5F261912}"/>
              </a:ext>
            </a:extLst>
          </p:cNvPr>
          <p:cNvSpPr>
            <a:spLocks noChangeShapeType="1"/>
          </p:cNvSpPr>
          <p:nvPr/>
        </p:nvSpPr>
        <p:spPr bwMode="auto">
          <a:xfrm>
            <a:off x="7942263" y="2560638"/>
            <a:ext cx="0" cy="19685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5" name="Line 448">
            <a:extLst>
              <a:ext uri="{FF2B5EF4-FFF2-40B4-BE49-F238E27FC236}">
                <a16:creationId xmlns:a16="http://schemas.microsoft.com/office/drawing/2014/main" id="{228B581E-1A38-48F0-8C33-823EEF080046}"/>
              </a:ext>
            </a:extLst>
          </p:cNvPr>
          <p:cNvSpPr>
            <a:spLocks noChangeShapeType="1"/>
          </p:cNvSpPr>
          <p:nvPr/>
        </p:nvSpPr>
        <p:spPr bwMode="auto">
          <a:xfrm>
            <a:off x="7596188" y="2867025"/>
            <a:ext cx="188912" cy="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6" name="Line 449">
            <a:extLst>
              <a:ext uri="{FF2B5EF4-FFF2-40B4-BE49-F238E27FC236}">
                <a16:creationId xmlns:a16="http://schemas.microsoft.com/office/drawing/2014/main" id="{02C50846-8AFA-41B2-9835-283588CC8DEB}"/>
              </a:ext>
            </a:extLst>
          </p:cNvPr>
          <p:cNvSpPr>
            <a:spLocks noChangeShapeType="1"/>
          </p:cNvSpPr>
          <p:nvPr/>
        </p:nvSpPr>
        <p:spPr bwMode="auto">
          <a:xfrm flipV="1">
            <a:off x="5891213" y="3733800"/>
            <a:ext cx="168275" cy="3175"/>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7" name="Line 450">
            <a:extLst>
              <a:ext uri="{FF2B5EF4-FFF2-40B4-BE49-F238E27FC236}">
                <a16:creationId xmlns:a16="http://schemas.microsoft.com/office/drawing/2014/main" id="{8F0D29D1-ACF1-42EE-BF88-5FE5063555EA}"/>
              </a:ext>
            </a:extLst>
          </p:cNvPr>
          <p:cNvSpPr>
            <a:spLocks noChangeShapeType="1"/>
          </p:cNvSpPr>
          <p:nvPr/>
        </p:nvSpPr>
        <p:spPr bwMode="auto">
          <a:xfrm>
            <a:off x="8150225" y="2857500"/>
            <a:ext cx="177800" cy="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8" name="Line 451">
            <a:extLst>
              <a:ext uri="{FF2B5EF4-FFF2-40B4-BE49-F238E27FC236}">
                <a16:creationId xmlns:a16="http://schemas.microsoft.com/office/drawing/2014/main" id="{BB5670AF-DEC4-4CD6-B11B-36F8F4EE7857}"/>
              </a:ext>
            </a:extLst>
          </p:cNvPr>
          <p:cNvSpPr>
            <a:spLocks noChangeShapeType="1"/>
          </p:cNvSpPr>
          <p:nvPr/>
        </p:nvSpPr>
        <p:spPr bwMode="auto">
          <a:xfrm flipH="1">
            <a:off x="7296150" y="2933700"/>
            <a:ext cx="98425" cy="704850"/>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9" name="Line 452">
            <a:extLst>
              <a:ext uri="{FF2B5EF4-FFF2-40B4-BE49-F238E27FC236}">
                <a16:creationId xmlns:a16="http://schemas.microsoft.com/office/drawing/2014/main" id="{74A6A80C-EF42-4FCC-9EA1-890D948BF8AF}"/>
              </a:ext>
            </a:extLst>
          </p:cNvPr>
          <p:cNvSpPr>
            <a:spLocks noChangeShapeType="1"/>
          </p:cNvSpPr>
          <p:nvPr/>
        </p:nvSpPr>
        <p:spPr bwMode="auto">
          <a:xfrm flipH="1">
            <a:off x="7888288" y="2933700"/>
            <a:ext cx="111125" cy="727075"/>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40" name="Line 541">
            <a:extLst>
              <a:ext uri="{FF2B5EF4-FFF2-40B4-BE49-F238E27FC236}">
                <a16:creationId xmlns:a16="http://schemas.microsoft.com/office/drawing/2014/main" id="{99E9F260-ACFB-4D95-9D11-EB403ABBED85}"/>
              </a:ext>
            </a:extLst>
          </p:cNvPr>
          <p:cNvSpPr>
            <a:spLocks noChangeShapeType="1"/>
          </p:cNvSpPr>
          <p:nvPr/>
        </p:nvSpPr>
        <p:spPr bwMode="auto">
          <a:xfrm flipV="1">
            <a:off x="7272338" y="4075113"/>
            <a:ext cx="227012" cy="436562"/>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41" name="Group 590">
            <a:extLst>
              <a:ext uri="{FF2B5EF4-FFF2-40B4-BE49-F238E27FC236}">
                <a16:creationId xmlns:a16="http://schemas.microsoft.com/office/drawing/2014/main" id="{57F0E745-BEEB-437B-A2A0-16B73356C289}"/>
              </a:ext>
            </a:extLst>
          </p:cNvPr>
          <p:cNvGrpSpPr>
            <a:grpSpLocks/>
          </p:cNvGrpSpPr>
          <p:nvPr/>
        </p:nvGrpSpPr>
        <p:grpSpPr bwMode="auto">
          <a:xfrm flipH="1">
            <a:off x="5775325" y="4533900"/>
            <a:ext cx="414337" cy="373063"/>
            <a:chOff x="2839" y="3501"/>
            <a:chExt cx="755" cy="803"/>
          </a:xfrm>
        </p:grpSpPr>
        <p:pic>
          <p:nvPicPr>
            <p:cNvPr id="42" name="Picture 591" descr="desktop_computer_stylized_medium">
              <a:extLst>
                <a:ext uri="{FF2B5EF4-FFF2-40B4-BE49-F238E27FC236}">
                  <a16:creationId xmlns:a16="http://schemas.microsoft.com/office/drawing/2014/main" id="{BB4F93D2-6250-4410-B21B-7D056CA8EB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Freeform 592">
              <a:extLst>
                <a:ext uri="{FF2B5EF4-FFF2-40B4-BE49-F238E27FC236}">
                  <a16:creationId xmlns:a16="http://schemas.microsoft.com/office/drawing/2014/main" id="{2EBFA050-ABEE-4441-928B-321870D2C3E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44" name="Group 593">
            <a:extLst>
              <a:ext uri="{FF2B5EF4-FFF2-40B4-BE49-F238E27FC236}">
                <a16:creationId xmlns:a16="http://schemas.microsoft.com/office/drawing/2014/main" id="{B79CF23F-E6AE-4D9D-B331-56BED41C34FE}"/>
              </a:ext>
            </a:extLst>
          </p:cNvPr>
          <p:cNvGrpSpPr>
            <a:grpSpLocks/>
          </p:cNvGrpSpPr>
          <p:nvPr/>
        </p:nvGrpSpPr>
        <p:grpSpPr bwMode="auto">
          <a:xfrm flipH="1">
            <a:off x="5457825" y="4954588"/>
            <a:ext cx="482600" cy="406400"/>
            <a:chOff x="2839" y="3501"/>
            <a:chExt cx="755" cy="803"/>
          </a:xfrm>
        </p:grpSpPr>
        <p:pic>
          <p:nvPicPr>
            <p:cNvPr id="45" name="Picture 594" descr="desktop_computer_stylized_medium">
              <a:extLst>
                <a:ext uri="{FF2B5EF4-FFF2-40B4-BE49-F238E27FC236}">
                  <a16:creationId xmlns:a16="http://schemas.microsoft.com/office/drawing/2014/main" id="{B9F3DC90-4F49-46B8-B864-F5A179D45B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Freeform 595">
              <a:extLst>
                <a:ext uri="{FF2B5EF4-FFF2-40B4-BE49-F238E27FC236}">
                  <a16:creationId xmlns:a16="http://schemas.microsoft.com/office/drawing/2014/main" id="{CA03A2EA-6386-4634-810B-9818BF69410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47" name="Group 596">
            <a:extLst>
              <a:ext uri="{FF2B5EF4-FFF2-40B4-BE49-F238E27FC236}">
                <a16:creationId xmlns:a16="http://schemas.microsoft.com/office/drawing/2014/main" id="{CAE847E1-87D8-4423-B469-E35FCD8AD03A}"/>
              </a:ext>
            </a:extLst>
          </p:cNvPr>
          <p:cNvGrpSpPr>
            <a:grpSpLocks/>
          </p:cNvGrpSpPr>
          <p:nvPr/>
        </p:nvGrpSpPr>
        <p:grpSpPr bwMode="auto">
          <a:xfrm flipH="1">
            <a:off x="5935663" y="5256213"/>
            <a:ext cx="427037" cy="349250"/>
            <a:chOff x="2839" y="3501"/>
            <a:chExt cx="755" cy="803"/>
          </a:xfrm>
        </p:grpSpPr>
        <p:pic>
          <p:nvPicPr>
            <p:cNvPr id="48" name="Picture 597" descr="desktop_computer_stylized_medium">
              <a:extLst>
                <a:ext uri="{FF2B5EF4-FFF2-40B4-BE49-F238E27FC236}">
                  <a16:creationId xmlns:a16="http://schemas.microsoft.com/office/drawing/2014/main" id="{2B4404B7-BF5A-4E33-8CDF-B3110D9F3D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 name="Freeform 598">
              <a:extLst>
                <a:ext uri="{FF2B5EF4-FFF2-40B4-BE49-F238E27FC236}">
                  <a16:creationId xmlns:a16="http://schemas.microsoft.com/office/drawing/2014/main" id="{6D3210D6-0F26-4DC0-91C9-9C0191A80AF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50" name="Group 599">
            <a:extLst>
              <a:ext uri="{FF2B5EF4-FFF2-40B4-BE49-F238E27FC236}">
                <a16:creationId xmlns:a16="http://schemas.microsoft.com/office/drawing/2014/main" id="{141B0B2F-520D-4440-A05D-BDE1C581B0B4}"/>
              </a:ext>
            </a:extLst>
          </p:cNvPr>
          <p:cNvGrpSpPr>
            <a:grpSpLocks/>
          </p:cNvGrpSpPr>
          <p:nvPr/>
        </p:nvGrpSpPr>
        <p:grpSpPr bwMode="auto">
          <a:xfrm>
            <a:off x="6550025" y="5238750"/>
            <a:ext cx="427037" cy="350838"/>
            <a:chOff x="2839" y="3501"/>
            <a:chExt cx="755" cy="803"/>
          </a:xfrm>
        </p:grpSpPr>
        <p:pic>
          <p:nvPicPr>
            <p:cNvPr id="51" name="Picture 600" descr="desktop_computer_stylized_medium">
              <a:extLst>
                <a:ext uri="{FF2B5EF4-FFF2-40B4-BE49-F238E27FC236}">
                  <a16:creationId xmlns:a16="http://schemas.microsoft.com/office/drawing/2014/main" id="{D58296C3-41E8-41F9-A73C-90DAB5117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Freeform 601">
              <a:extLst>
                <a:ext uri="{FF2B5EF4-FFF2-40B4-BE49-F238E27FC236}">
                  <a16:creationId xmlns:a16="http://schemas.microsoft.com/office/drawing/2014/main" id="{CE205BC2-8770-44A6-B933-AC26BB3D627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53" name="Picture 603" descr="car_icon_small">
            <a:extLst>
              <a:ext uri="{FF2B5EF4-FFF2-40B4-BE49-F238E27FC236}">
                <a16:creationId xmlns:a16="http://schemas.microsoft.com/office/drawing/2014/main" id="{A003DB13-5401-4C82-A25A-A1A3A9EC80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15" y="1803458"/>
            <a:ext cx="84931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4" name="Group 652">
            <a:extLst>
              <a:ext uri="{FF2B5EF4-FFF2-40B4-BE49-F238E27FC236}">
                <a16:creationId xmlns:a16="http://schemas.microsoft.com/office/drawing/2014/main" id="{036DE631-388D-488E-9114-3EDF6D6549D4}"/>
              </a:ext>
            </a:extLst>
          </p:cNvPr>
          <p:cNvGrpSpPr>
            <a:grpSpLocks/>
          </p:cNvGrpSpPr>
          <p:nvPr/>
        </p:nvGrpSpPr>
        <p:grpSpPr bwMode="auto">
          <a:xfrm>
            <a:off x="5613400" y="1546225"/>
            <a:ext cx="415925" cy="385763"/>
            <a:chOff x="2751" y="1851"/>
            <a:chExt cx="462" cy="478"/>
          </a:xfrm>
        </p:grpSpPr>
        <p:pic>
          <p:nvPicPr>
            <p:cNvPr id="55" name="Picture 653" descr="iphone_stylized_small">
              <a:extLst>
                <a:ext uri="{FF2B5EF4-FFF2-40B4-BE49-F238E27FC236}">
                  <a16:creationId xmlns:a16="http://schemas.microsoft.com/office/drawing/2014/main" id="{B4CF73E1-2709-4476-A56B-395A1996708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 name="Picture 654" descr="antenna_radiation_stylized">
              <a:extLst>
                <a:ext uri="{FF2B5EF4-FFF2-40B4-BE49-F238E27FC236}">
                  <a16:creationId xmlns:a16="http://schemas.microsoft.com/office/drawing/2014/main" id="{2E2DF0FA-66B6-43C3-A63A-3D342F12CD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7" name="Line 693">
            <a:extLst>
              <a:ext uri="{FF2B5EF4-FFF2-40B4-BE49-F238E27FC236}">
                <a16:creationId xmlns:a16="http://schemas.microsoft.com/office/drawing/2014/main" id="{8F0B905F-CD1C-4D23-97F0-926DF071B917}"/>
              </a:ext>
            </a:extLst>
          </p:cNvPr>
          <p:cNvSpPr>
            <a:spLocks noChangeShapeType="1"/>
          </p:cNvSpPr>
          <p:nvPr/>
        </p:nvSpPr>
        <p:spPr bwMode="auto">
          <a:xfrm>
            <a:off x="8345488" y="2855912"/>
            <a:ext cx="305034" cy="259"/>
          </a:xfrm>
          <a:prstGeom prst="line">
            <a:avLst/>
          </a:prstGeom>
          <a:noFill/>
          <a:ln w="25400">
            <a:solidFill>
              <a:srgbClr val="CC0000"/>
            </a:solidFill>
            <a:prstDash val="sysDash"/>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58" name="Group 776">
            <a:extLst>
              <a:ext uri="{FF2B5EF4-FFF2-40B4-BE49-F238E27FC236}">
                <a16:creationId xmlns:a16="http://schemas.microsoft.com/office/drawing/2014/main" id="{318696A8-8586-4385-A615-6DBECED99957}"/>
              </a:ext>
            </a:extLst>
          </p:cNvPr>
          <p:cNvGrpSpPr>
            <a:grpSpLocks/>
          </p:cNvGrpSpPr>
          <p:nvPr/>
        </p:nvGrpSpPr>
        <p:grpSpPr bwMode="auto">
          <a:xfrm>
            <a:off x="5611813" y="3500438"/>
            <a:ext cx="506412" cy="352425"/>
            <a:chOff x="2967" y="478"/>
            <a:chExt cx="788" cy="625"/>
          </a:xfrm>
        </p:grpSpPr>
        <p:pic>
          <p:nvPicPr>
            <p:cNvPr id="59" name="Picture 777" descr="access_point_stylized_small">
              <a:extLst>
                <a:ext uri="{FF2B5EF4-FFF2-40B4-BE49-F238E27FC236}">
                  <a16:creationId xmlns:a16="http://schemas.microsoft.com/office/drawing/2014/main" id="{045EDF3D-CD72-4D12-A214-F2EE5366D0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 name="Picture 778" descr="antenna_radiation_stylized">
              <a:extLst>
                <a:ext uri="{FF2B5EF4-FFF2-40B4-BE49-F238E27FC236}">
                  <a16:creationId xmlns:a16="http://schemas.microsoft.com/office/drawing/2014/main" id="{BCF71898-3AF4-421A-B6E1-DB314D341CF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1" name="Group 779">
            <a:extLst>
              <a:ext uri="{FF2B5EF4-FFF2-40B4-BE49-F238E27FC236}">
                <a16:creationId xmlns:a16="http://schemas.microsoft.com/office/drawing/2014/main" id="{E0BD2CD3-79F0-4424-A994-0EAF0CDD4288}"/>
              </a:ext>
            </a:extLst>
          </p:cNvPr>
          <p:cNvGrpSpPr>
            <a:grpSpLocks/>
          </p:cNvGrpSpPr>
          <p:nvPr/>
        </p:nvGrpSpPr>
        <p:grpSpPr bwMode="auto">
          <a:xfrm>
            <a:off x="7132638" y="5003800"/>
            <a:ext cx="563562" cy="420688"/>
            <a:chOff x="2967" y="478"/>
            <a:chExt cx="788" cy="625"/>
          </a:xfrm>
        </p:grpSpPr>
        <p:pic>
          <p:nvPicPr>
            <p:cNvPr id="62" name="Picture 780" descr="access_point_stylized_small">
              <a:extLst>
                <a:ext uri="{FF2B5EF4-FFF2-40B4-BE49-F238E27FC236}">
                  <a16:creationId xmlns:a16="http://schemas.microsoft.com/office/drawing/2014/main" id="{3FDCD11C-812D-4333-AEF0-6644379593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 name="Picture 781" descr="antenna_radiation_stylized">
              <a:extLst>
                <a:ext uri="{FF2B5EF4-FFF2-40B4-BE49-F238E27FC236}">
                  <a16:creationId xmlns:a16="http://schemas.microsoft.com/office/drawing/2014/main" id="{3A65733F-637B-4A35-9943-DC50488839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4" name="Group 523">
            <a:extLst>
              <a:ext uri="{FF2B5EF4-FFF2-40B4-BE49-F238E27FC236}">
                <a16:creationId xmlns:a16="http://schemas.microsoft.com/office/drawing/2014/main" id="{88392220-7B84-48B4-B641-FBA40BF47D87}"/>
              </a:ext>
            </a:extLst>
          </p:cNvPr>
          <p:cNvGrpSpPr>
            <a:grpSpLocks/>
          </p:cNvGrpSpPr>
          <p:nvPr/>
        </p:nvGrpSpPr>
        <p:grpSpPr bwMode="auto">
          <a:xfrm>
            <a:off x="5890114" y="1844675"/>
            <a:ext cx="457200" cy="733152"/>
            <a:chOff x="6061075" y="1844675"/>
            <a:chExt cx="457200" cy="733152"/>
          </a:xfrm>
        </p:grpSpPr>
        <p:sp>
          <p:nvSpPr>
            <p:cNvPr id="65" name="Line 426">
              <a:extLst>
                <a:ext uri="{FF2B5EF4-FFF2-40B4-BE49-F238E27FC236}">
                  <a16:creationId xmlns:a16="http://schemas.microsoft.com/office/drawing/2014/main" id="{29CB3B69-1A6E-42C3-A5E3-77C26C773CCD}"/>
                </a:ext>
              </a:extLst>
            </p:cNvPr>
            <p:cNvSpPr>
              <a:spLocks noChangeShapeType="1"/>
            </p:cNvSpPr>
            <p:nvPr/>
          </p:nvSpPr>
          <p:spPr bwMode="auto">
            <a:xfrm>
              <a:off x="6289675" y="2403475"/>
              <a:ext cx="227964" cy="174352"/>
            </a:xfrm>
            <a:prstGeom prst="line">
              <a:avLst/>
            </a:prstGeom>
            <a:noFill/>
            <a:ln w="25400">
              <a:solidFill>
                <a:srgbClr val="CC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66" name="Group 782">
              <a:extLst>
                <a:ext uri="{FF2B5EF4-FFF2-40B4-BE49-F238E27FC236}">
                  <a16:creationId xmlns:a16="http://schemas.microsoft.com/office/drawing/2014/main" id="{7AA8FDD1-5E34-4B89-B3E1-6AE250376499}"/>
                </a:ext>
              </a:extLst>
            </p:cNvPr>
            <p:cNvGrpSpPr>
              <a:grpSpLocks/>
            </p:cNvGrpSpPr>
            <p:nvPr/>
          </p:nvGrpSpPr>
          <p:grpSpPr bwMode="auto">
            <a:xfrm>
              <a:off x="6061075" y="1844675"/>
              <a:ext cx="457200" cy="631825"/>
              <a:chOff x="742" y="2409"/>
              <a:chExt cx="576" cy="881"/>
            </a:xfrm>
          </p:grpSpPr>
          <p:grpSp>
            <p:nvGrpSpPr>
              <p:cNvPr id="67" name="Group 783">
                <a:extLst>
                  <a:ext uri="{FF2B5EF4-FFF2-40B4-BE49-F238E27FC236}">
                    <a16:creationId xmlns:a16="http://schemas.microsoft.com/office/drawing/2014/main" id="{D466662B-BB01-4100-B0F0-840C873CAA06}"/>
                  </a:ext>
                </a:extLst>
              </p:cNvPr>
              <p:cNvGrpSpPr>
                <a:grpSpLocks/>
              </p:cNvGrpSpPr>
              <p:nvPr/>
            </p:nvGrpSpPr>
            <p:grpSpPr bwMode="auto">
              <a:xfrm>
                <a:off x="832" y="2643"/>
                <a:ext cx="376" cy="647"/>
                <a:chOff x="3130" y="3288"/>
                <a:chExt cx="410" cy="742"/>
              </a:xfrm>
            </p:grpSpPr>
            <p:sp>
              <p:nvSpPr>
                <p:cNvPr id="70" name="Line 270">
                  <a:extLst>
                    <a:ext uri="{FF2B5EF4-FFF2-40B4-BE49-F238E27FC236}">
                      <a16:creationId xmlns:a16="http://schemas.microsoft.com/office/drawing/2014/main" id="{B2059276-A092-4E1A-AA5C-55E34F84EB76}"/>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1" name="Line 271">
                  <a:extLst>
                    <a:ext uri="{FF2B5EF4-FFF2-40B4-BE49-F238E27FC236}">
                      <a16:creationId xmlns:a16="http://schemas.microsoft.com/office/drawing/2014/main" id="{043A0871-B258-47E2-A256-CAE87C6E82DA}"/>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 name="Line 272">
                  <a:extLst>
                    <a:ext uri="{FF2B5EF4-FFF2-40B4-BE49-F238E27FC236}">
                      <a16:creationId xmlns:a16="http://schemas.microsoft.com/office/drawing/2014/main" id="{80ECD8C3-1251-4BB1-AB16-047B1BB649BF}"/>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3" name="Line 273">
                  <a:extLst>
                    <a:ext uri="{FF2B5EF4-FFF2-40B4-BE49-F238E27FC236}">
                      <a16:creationId xmlns:a16="http://schemas.microsoft.com/office/drawing/2014/main" id="{11711660-48AC-4D6D-A97E-F000FDF43130}"/>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4" name="Line 274">
                  <a:extLst>
                    <a:ext uri="{FF2B5EF4-FFF2-40B4-BE49-F238E27FC236}">
                      <a16:creationId xmlns:a16="http://schemas.microsoft.com/office/drawing/2014/main" id="{8835ED46-8BCC-4865-89AB-90D7E4A97F19}"/>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5" name="Line 275">
                  <a:extLst>
                    <a:ext uri="{FF2B5EF4-FFF2-40B4-BE49-F238E27FC236}">
                      <a16:creationId xmlns:a16="http://schemas.microsoft.com/office/drawing/2014/main" id="{1D284763-0269-41A8-A989-0798B9B9DFEF}"/>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6" name="Line 276">
                  <a:extLst>
                    <a:ext uri="{FF2B5EF4-FFF2-40B4-BE49-F238E27FC236}">
                      <a16:creationId xmlns:a16="http://schemas.microsoft.com/office/drawing/2014/main" id="{0C905F13-2201-47D5-9D08-52B97AA1F1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7" name="Line 277">
                  <a:extLst>
                    <a:ext uri="{FF2B5EF4-FFF2-40B4-BE49-F238E27FC236}">
                      <a16:creationId xmlns:a16="http://schemas.microsoft.com/office/drawing/2014/main" id="{8EFB68E8-EBD6-4CA2-96EE-1DE8F8595C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8" name="Line 278">
                  <a:extLst>
                    <a:ext uri="{FF2B5EF4-FFF2-40B4-BE49-F238E27FC236}">
                      <a16:creationId xmlns:a16="http://schemas.microsoft.com/office/drawing/2014/main" id="{22BE2C72-70B3-4C28-AABA-26B75E2433DB}"/>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9" name="Line 279">
                  <a:extLst>
                    <a:ext uri="{FF2B5EF4-FFF2-40B4-BE49-F238E27FC236}">
                      <a16:creationId xmlns:a16="http://schemas.microsoft.com/office/drawing/2014/main" id="{BC0539E4-5BE1-43A5-85EB-7C77D7F2CB35}"/>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0" name="Line 280">
                  <a:extLst>
                    <a:ext uri="{FF2B5EF4-FFF2-40B4-BE49-F238E27FC236}">
                      <a16:creationId xmlns:a16="http://schemas.microsoft.com/office/drawing/2014/main" id="{2A2F0EEA-DBA8-4FC0-9223-86A61C69EF02}"/>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1" name="Line 281">
                  <a:extLst>
                    <a:ext uri="{FF2B5EF4-FFF2-40B4-BE49-F238E27FC236}">
                      <a16:creationId xmlns:a16="http://schemas.microsoft.com/office/drawing/2014/main" id="{942AE257-4132-476B-B1D7-2216A2E61556}"/>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2" name="Line 282">
                  <a:extLst>
                    <a:ext uri="{FF2B5EF4-FFF2-40B4-BE49-F238E27FC236}">
                      <a16:creationId xmlns:a16="http://schemas.microsoft.com/office/drawing/2014/main" id="{6B9A3E34-D620-449B-B7C8-2D680135346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3" name="Line 283">
                  <a:extLst>
                    <a:ext uri="{FF2B5EF4-FFF2-40B4-BE49-F238E27FC236}">
                      <a16:creationId xmlns:a16="http://schemas.microsoft.com/office/drawing/2014/main" id="{7F26AFA2-459C-4FC9-874E-0DC071F730B3}"/>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4" name="Line 284">
                  <a:extLst>
                    <a:ext uri="{FF2B5EF4-FFF2-40B4-BE49-F238E27FC236}">
                      <a16:creationId xmlns:a16="http://schemas.microsoft.com/office/drawing/2014/main" id="{6A00EA14-693A-48B4-B001-A82816E54420}"/>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68" name="Picture 799" descr="cell_tower_radiation copy">
                <a:extLst>
                  <a:ext uri="{FF2B5EF4-FFF2-40B4-BE49-F238E27FC236}">
                    <a16:creationId xmlns:a16="http://schemas.microsoft.com/office/drawing/2014/main" id="{A628FB29-AB7E-4CBF-BB32-6ED9B19989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 name="Oval 800">
                <a:extLst>
                  <a:ext uri="{FF2B5EF4-FFF2-40B4-BE49-F238E27FC236}">
                    <a16:creationId xmlns:a16="http://schemas.microsoft.com/office/drawing/2014/main" id="{9AE673D5-4166-4629-8783-0A5EDA28D556}"/>
                  </a:ext>
                </a:extLst>
              </p:cNvPr>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grpSp>
        <p:nvGrpSpPr>
          <p:cNvPr id="85" name="Group 950">
            <a:extLst>
              <a:ext uri="{FF2B5EF4-FFF2-40B4-BE49-F238E27FC236}">
                <a16:creationId xmlns:a16="http://schemas.microsoft.com/office/drawing/2014/main" id="{AC3ADB85-DA97-4FD2-A8A0-A1A20E813AD4}"/>
              </a:ext>
            </a:extLst>
          </p:cNvPr>
          <p:cNvGrpSpPr>
            <a:grpSpLocks/>
          </p:cNvGrpSpPr>
          <p:nvPr/>
        </p:nvGrpSpPr>
        <p:grpSpPr bwMode="auto">
          <a:xfrm>
            <a:off x="8240713" y="5002213"/>
            <a:ext cx="227012" cy="481013"/>
            <a:chOff x="4140" y="429"/>
            <a:chExt cx="1425" cy="2396"/>
          </a:xfrm>
        </p:grpSpPr>
        <p:sp>
          <p:nvSpPr>
            <p:cNvPr id="86" name="Freeform 951">
              <a:extLst>
                <a:ext uri="{FF2B5EF4-FFF2-40B4-BE49-F238E27FC236}">
                  <a16:creationId xmlns:a16="http://schemas.microsoft.com/office/drawing/2014/main" id="{538115F3-090D-4B82-A98F-3FC2C9DA4C90}"/>
                </a:ext>
              </a:extLst>
            </p:cNvPr>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7" name="Rectangle 952">
              <a:extLst>
                <a:ext uri="{FF2B5EF4-FFF2-40B4-BE49-F238E27FC236}">
                  <a16:creationId xmlns:a16="http://schemas.microsoft.com/office/drawing/2014/main" id="{F16D7BF4-FEBC-4B04-B282-66C83887AF7B}"/>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8" name="Freeform 953">
              <a:extLst>
                <a:ext uri="{FF2B5EF4-FFF2-40B4-BE49-F238E27FC236}">
                  <a16:creationId xmlns:a16="http://schemas.microsoft.com/office/drawing/2014/main" id="{1145A772-74A8-4E59-A065-E1DCE840FA73}"/>
                </a:ext>
              </a:extLst>
            </p:cNvPr>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89" name="Freeform 954">
              <a:extLst>
                <a:ext uri="{FF2B5EF4-FFF2-40B4-BE49-F238E27FC236}">
                  <a16:creationId xmlns:a16="http://schemas.microsoft.com/office/drawing/2014/main" id="{48F5011C-ADBB-49B7-8992-F29F1257388F}"/>
                </a:ext>
              </a:extLst>
            </p:cNvPr>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90" name="Rectangle 955">
              <a:extLst>
                <a:ext uri="{FF2B5EF4-FFF2-40B4-BE49-F238E27FC236}">
                  <a16:creationId xmlns:a16="http://schemas.microsoft.com/office/drawing/2014/main" id="{E37E1A58-1315-468C-8324-6D788544D10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91" name="Group 956">
              <a:extLst>
                <a:ext uri="{FF2B5EF4-FFF2-40B4-BE49-F238E27FC236}">
                  <a16:creationId xmlns:a16="http://schemas.microsoft.com/office/drawing/2014/main" id="{303C703E-DFBF-46FC-B88B-B4B708704BAA}"/>
                </a:ext>
              </a:extLst>
            </p:cNvPr>
            <p:cNvGrpSpPr>
              <a:grpSpLocks/>
            </p:cNvGrpSpPr>
            <p:nvPr/>
          </p:nvGrpSpPr>
          <p:grpSpPr bwMode="auto">
            <a:xfrm>
              <a:off x="4749" y="668"/>
              <a:ext cx="581" cy="145"/>
              <a:chOff x="614" y="2568"/>
              <a:chExt cx="725" cy="139"/>
            </a:xfrm>
          </p:grpSpPr>
          <p:sp>
            <p:nvSpPr>
              <p:cNvPr id="116" name="AutoShape 957">
                <a:extLst>
                  <a:ext uri="{FF2B5EF4-FFF2-40B4-BE49-F238E27FC236}">
                    <a16:creationId xmlns:a16="http://schemas.microsoft.com/office/drawing/2014/main" id="{ACBF0E3A-4352-4BB6-ABE9-A9840C796FC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17" name="AutoShape 958">
                <a:extLst>
                  <a:ext uri="{FF2B5EF4-FFF2-40B4-BE49-F238E27FC236}">
                    <a16:creationId xmlns:a16="http://schemas.microsoft.com/office/drawing/2014/main" id="{D9313351-723C-41E6-8098-8CDB8E76C5DD}"/>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92" name="Rectangle 959">
              <a:extLst>
                <a:ext uri="{FF2B5EF4-FFF2-40B4-BE49-F238E27FC236}">
                  <a16:creationId xmlns:a16="http://schemas.microsoft.com/office/drawing/2014/main" id="{DBE6E635-7B2B-4CC7-B6B4-CC77157B248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93" name="Group 960">
              <a:extLst>
                <a:ext uri="{FF2B5EF4-FFF2-40B4-BE49-F238E27FC236}">
                  <a16:creationId xmlns:a16="http://schemas.microsoft.com/office/drawing/2014/main" id="{BAD7ADF3-FACB-4EDF-BCF4-7C1BBB212C5E}"/>
                </a:ext>
              </a:extLst>
            </p:cNvPr>
            <p:cNvGrpSpPr>
              <a:grpSpLocks/>
            </p:cNvGrpSpPr>
            <p:nvPr/>
          </p:nvGrpSpPr>
          <p:grpSpPr bwMode="auto">
            <a:xfrm>
              <a:off x="4747" y="994"/>
              <a:ext cx="581" cy="134"/>
              <a:chOff x="614" y="2568"/>
              <a:chExt cx="725" cy="139"/>
            </a:xfrm>
          </p:grpSpPr>
          <p:sp>
            <p:nvSpPr>
              <p:cNvPr id="114" name="AutoShape 961">
                <a:extLst>
                  <a:ext uri="{FF2B5EF4-FFF2-40B4-BE49-F238E27FC236}">
                    <a16:creationId xmlns:a16="http://schemas.microsoft.com/office/drawing/2014/main" id="{AE4A15FA-3887-4382-818A-FC594306B4AE}"/>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15" name="AutoShape 962">
                <a:extLst>
                  <a:ext uri="{FF2B5EF4-FFF2-40B4-BE49-F238E27FC236}">
                    <a16:creationId xmlns:a16="http://schemas.microsoft.com/office/drawing/2014/main" id="{4F856B5F-8F6D-4516-9450-6EFCCA704E8F}"/>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94" name="Rectangle 963">
              <a:extLst>
                <a:ext uri="{FF2B5EF4-FFF2-40B4-BE49-F238E27FC236}">
                  <a16:creationId xmlns:a16="http://schemas.microsoft.com/office/drawing/2014/main" id="{F460FC55-5407-4E52-8856-8C6EB315E40A}"/>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95" name="Rectangle 964">
              <a:extLst>
                <a:ext uri="{FF2B5EF4-FFF2-40B4-BE49-F238E27FC236}">
                  <a16:creationId xmlns:a16="http://schemas.microsoft.com/office/drawing/2014/main" id="{E8B21F4D-3BBF-4584-8B13-CD11F89D628E}"/>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96" name="Group 965">
              <a:extLst>
                <a:ext uri="{FF2B5EF4-FFF2-40B4-BE49-F238E27FC236}">
                  <a16:creationId xmlns:a16="http://schemas.microsoft.com/office/drawing/2014/main" id="{6233328B-8746-448A-ADDA-FCEB8AB4BE0A}"/>
                </a:ext>
              </a:extLst>
            </p:cNvPr>
            <p:cNvGrpSpPr>
              <a:grpSpLocks/>
            </p:cNvGrpSpPr>
            <p:nvPr/>
          </p:nvGrpSpPr>
          <p:grpSpPr bwMode="auto">
            <a:xfrm>
              <a:off x="4735" y="1627"/>
              <a:ext cx="582" cy="151"/>
              <a:chOff x="614" y="2568"/>
              <a:chExt cx="725" cy="139"/>
            </a:xfrm>
          </p:grpSpPr>
          <p:sp>
            <p:nvSpPr>
              <p:cNvPr id="112" name="AutoShape 966">
                <a:extLst>
                  <a:ext uri="{FF2B5EF4-FFF2-40B4-BE49-F238E27FC236}">
                    <a16:creationId xmlns:a16="http://schemas.microsoft.com/office/drawing/2014/main" id="{6D2A401C-AF26-4337-876C-8AA48341353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13" name="AutoShape 967">
                <a:extLst>
                  <a:ext uri="{FF2B5EF4-FFF2-40B4-BE49-F238E27FC236}">
                    <a16:creationId xmlns:a16="http://schemas.microsoft.com/office/drawing/2014/main" id="{A93BF477-35D5-4BE8-A0DE-A1D2A7D189D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97" name="Freeform 968">
              <a:extLst>
                <a:ext uri="{FF2B5EF4-FFF2-40B4-BE49-F238E27FC236}">
                  <a16:creationId xmlns:a16="http://schemas.microsoft.com/office/drawing/2014/main" id="{77B2C8AE-D857-413D-BF15-5EC197A78976}"/>
                </a:ext>
              </a:extLst>
            </p:cNvPr>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98" name="Group 969">
              <a:extLst>
                <a:ext uri="{FF2B5EF4-FFF2-40B4-BE49-F238E27FC236}">
                  <a16:creationId xmlns:a16="http://schemas.microsoft.com/office/drawing/2014/main" id="{8B74A12F-E65F-4900-A291-5DA844523E81}"/>
                </a:ext>
              </a:extLst>
            </p:cNvPr>
            <p:cNvGrpSpPr>
              <a:grpSpLocks/>
            </p:cNvGrpSpPr>
            <p:nvPr/>
          </p:nvGrpSpPr>
          <p:grpSpPr bwMode="auto">
            <a:xfrm>
              <a:off x="4739" y="1327"/>
              <a:ext cx="582" cy="139"/>
              <a:chOff x="614" y="2568"/>
              <a:chExt cx="725" cy="139"/>
            </a:xfrm>
          </p:grpSpPr>
          <p:sp>
            <p:nvSpPr>
              <p:cNvPr id="110" name="AutoShape 970">
                <a:extLst>
                  <a:ext uri="{FF2B5EF4-FFF2-40B4-BE49-F238E27FC236}">
                    <a16:creationId xmlns:a16="http://schemas.microsoft.com/office/drawing/2014/main" id="{8F3826CE-47EC-40BA-AFFE-7455095DEAE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11" name="AutoShape 971">
                <a:extLst>
                  <a:ext uri="{FF2B5EF4-FFF2-40B4-BE49-F238E27FC236}">
                    <a16:creationId xmlns:a16="http://schemas.microsoft.com/office/drawing/2014/main" id="{63FD77AE-2C79-45AF-B6F1-64931D67E53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99" name="Rectangle 972">
              <a:extLst>
                <a:ext uri="{FF2B5EF4-FFF2-40B4-BE49-F238E27FC236}">
                  <a16:creationId xmlns:a16="http://schemas.microsoft.com/office/drawing/2014/main" id="{5F841D47-0E26-4000-AFA9-93B3491021BB}"/>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0" name="Freeform 973">
              <a:extLst>
                <a:ext uri="{FF2B5EF4-FFF2-40B4-BE49-F238E27FC236}">
                  <a16:creationId xmlns:a16="http://schemas.microsoft.com/office/drawing/2014/main" id="{66A9EC3D-ADD5-40AA-AEF0-13C05EBB38ED}"/>
                </a:ext>
              </a:extLst>
            </p:cNvPr>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1" name="Freeform 974">
              <a:extLst>
                <a:ext uri="{FF2B5EF4-FFF2-40B4-BE49-F238E27FC236}">
                  <a16:creationId xmlns:a16="http://schemas.microsoft.com/office/drawing/2014/main" id="{485AEFC2-9DCD-4387-B92E-565A8D2565A1}"/>
                </a:ext>
              </a:extLst>
            </p:cNvPr>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2" name="Oval 975">
              <a:extLst>
                <a:ext uri="{FF2B5EF4-FFF2-40B4-BE49-F238E27FC236}">
                  <a16:creationId xmlns:a16="http://schemas.microsoft.com/office/drawing/2014/main" id="{199B8806-DDEE-4BA7-8A26-D2F81772F8E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3" name="Freeform 976">
              <a:extLst>
                <a:ext uri="{FF2B5EF4-FFF2-40B4-BE49-F238E27FC236}">
                  <a16:creationId xmlns:a16="http://schemas.microsoft.com/office/drawing/2014/main" id="{523DD690-F055-4910-B6BE-93E980018583}"/>
                </a:ext>
              </a:extLst>
            </p:cNvPr>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4" name="AutoShape 977">
              <a:extLst>
                <a:ext uri="{FF2B5EF4-FFF2-40B4-BE49-F238E27FC236}">
                  <a16:creationId xmlns:a16="http://schemas.microsoft.com/office/drawing/2014/main" id="{1978CE81-C0BE-48B5-A32E-30175E7E5B23}"/>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5" name="AutoShape 978">
              <a:extLst>
                <a:ext uri="{FF2B5EF4-FFF2-40B4-BE49-F238E27FC236}">
                  <a16:creationId xmlns:a16="http://schemas.microsoft.com/office/drawing/2014/main" id="{BE5B424B-F0A7-4965-AA83-E7A1E6DDB0D4}"/>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6" name="Oval 979">
              <a:extLst>
                <a:ext uri="{FF2B5EF4-FFF2-40B4-BE49-F238E27FC236}">
                  <a16:creationId xmlns:a16="http://schemas.microsoft.com/office/drawing/2014/main" id="{2E275597-83F6-4FCC-8C93-51AC0CB3685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7" name="Oval 980">
              <a:extLst>
                <a:ext uri="{FF2B5EF4-FFF2-40B4-BE49-F238E27FC236}">
                  <a16:creationId xmlns:a16="http://schemas.microsoft.com/office/drawing/2014/main" id="{CE7B7758-6A75-49D3-A8FE-FE35B449B68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Arial" charset="0"/>
                <a:ea typeface="ＭＳ Ｐゴシック" charset="0"/>
              </a:endParaRPr>
            </a:p>
          </p:txBody>
        </p:sp>
        <p:sp>
          <p:nvSpPr>
            <p:cNvPr id="108" name="Oval 981">
              <a:extLst>
                <a:ext uri="{FF2B5EF4-FFF2-40B4-BE49-F238E27FC236}">
                  <a16:creationId xmlns:a16="http://schemas.microsoft.com/office/drawing/2014/main" id="{634350CE-A6CC-4B12-862A-EC16C90C12A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9" name="Rectangle 982">
              <a:extLst>
                <a:ext uri="{FF2B5EF4-FFF2-40B4-BE49-F238E27FC236}">
                  <a16:creationId xmlns:a16="http://schemas.microsoft.com/office/drawing/2014/main" id="{2241D87D-7515-4ECB-8C44-1F47248EAA66}"/>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118" name="Group 983">
            <a:extLst>
              <a:ext uri="{FF2B5EF4-FFF2-40B4-BE49-F238E27FC236}">
                <a16:creationId xmlns:a16="http://schemas.microsoft.com/office/drawing/2014/main" id="{8A475BF2-7849-4C24-9850-496F020930FE}"/>
              </a:ext>
            </a:extLst>
          </p:cNvPr>
          <p:cNvGrpSpPr>
            <a:grpSpLocks/>
          </p:cNvGrpSpPr>
          <p:nvPr/>
        </p:nvGrpSpPr>
        <p:grpSpPr bwMode="auto">
          <a:xfrm>
            <a:off x="7924800" y="5303838"/>
            <a:ext cx="227012" cy="481013"/>
            <a:chOff x="4140" y="429"/>
            <a:chExt cx="1425" cy="2396"/>
          </a:xfrm>
        </p:grpSpPr>
        <p:sp>
          <p:nvSpPr>
            <p:cNvPr id="119" name="Freeform 984">
              <a:extLst>
                <a:ext uri="{FF2B5EF4-FFF2-40B4-BE49-F238E27FC236}">
                  <a16:creationId xmlns:a16="http://schemas.microsoft.com/office/drawing/2014/main" id="{24707C6C-AFAE-41BC-8175-2CA499842D7C}"/>
                </a:ext>
              </a:extLst>
            </p:cNvPr>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20" name="Rectangle 985">
              <a:extLst>
                <a:ext uri="{FF2B5EF4-FFF2-40B4-BE49-F238E27FC236}">
                  <a16:creationId xmlns:a16="http://schemas.microsoft.com/office/drawing/2014/main" id="{85755371-C469-4B2B-8949-D4A78843BA7F}"/>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21" name="Freeform 986">
              <a:extLst>
                <a:ext uri="{FF2B5EF4-FFF2-40B4-BE49-F238E27FC236}">
                  <a16:creationId xmlns:a16="http://schemas.microsoft.com/office/drawing/2014/main" id="{404E3E76-C478-4FE8-8AE8-2C2E9A525E9A}"/>
                </a:ext>
              </a:extLst>
            </p:cNvPr>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22" name="Freeform 987">
              <a:extLst>
                <a:ext uri="{FF2B5EF4-FFF2-40B4-BE49-F238E27FC236}">
                  <a16:creationId xmlns:a16="http://schemas.microsoft.com/office/drawing/2014/main" id="{1DA70596-68FC-4BD7-A6CE-E222E8E23C42}"/>
                </a:ext>
              </a:extLst>
            </p:cNvPr>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23" name="Rectangle 988">
              <a:extLst>
                <a:ext uri="{FF2B5EF4-FFF2-40B4-BE49-F238E27FC236}">
                  <a16:creationId xmlns:a16="http://schemas.microsoft.com/office/drawing/2014/main" id="{22725A24-2C7E-45E3-AB1B-D8E8C11947E8}"/>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124" name="Group 989">
              <a:extLst>
                <a:ext uri="{FF2B5EF4-FFF2-40B4-BE49-F238E27FC236}">
                  <a16:creationId xmlns:a16="http://schemas.microsoft.com/office/drawing/2014/main" id="{32276414-924A-4BF4-90F0-C8C84A6ACC08}"/>
                </a:ext>
              </a:extLst>
            </p:cNvPr>
            <p:cNvGrpSpPr>
              <a:grpSpLocks/>
            </p:cNvGrpSpPr>
            <p:nvPr/>
          </p:nvGrpSpPr>
          <p:grpSpPr bwMode="auto">
            <a:xfrm>
              <a:off x="4749" y="668"/>
              <a:ext cx="581" cy="145"/>
              <a:chOff x="614" y="2568"/>
              <a:chExt cx="725" cy="139"/>
            </a:xfrm>
          </p:grpSpPr>
          <p:sp>
            <p:nvSpPr>
              <p:cNvPr id="149" name="AutoShape 990">
                <a:extLst>
                  <a:ext uri="{FF2B5EF4-FFF2-40B4-BE49-F238E27FC236}">
                    <a16:creationId xmlns:a16="http://schemas.microsoft.com/office/drawing/2014/main" id="{9418DBFF-6BD4-401C-B223-AAE596D78507}"/>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50" name="AutoShape 991">
                <a:extLst>
                  <a:ext uri="{FF2B5EF4-FFF2-40B4-BE49-F238E27FC236}">
                    <a16:creationId xmlns:a16="http://schemas.microsoft.com/office/drawing/2014/main" id="{D3647BCC-B931-4CEB-BB21-2894A8AF0095}"/>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125" name="Rectangle 992">
              <a:extLst>
                <a:ext uri="{FF2B5EF4-FFF2-40B4-BE49-F238E27FC236}">
                  <a16:creationId xmlns:a16="http://schemas.microsoft.com/office/drawing/2014/main" id="{A9D4BA54-E751-4837-AA67-5E818754F2E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126" name="Group 993">
              <a:extLst>
                <a:ext uri="{FF2B5EF4-FFF2-40B4-BE49-F238E27FC236}">
                  <a16:creationId xmlns:a16="http://schemas.microsoft.com/office/drawing/2014/main" id="{BCC850A5-DD52-40AA-953B-F637F722D0D2}"/>
                </a:ext>
              </a:extLst>
            </p:cNvPr>
            <p:cNvGrpSpPr>
              <a:grpSpLocks/>
            </p:cNvGrpSpPr>
            <p:nvPr/>
          </p:nvGrpSpPr>
          <p:grpSpPr bwMode="auto">
            <a:xfrm>
              <a:off x="4747" y="994"/>
              <a:ext cx="581" cy="134"/>
              <a:chOff x="614" y="2568"/>
              <a:chExt cx="725" cy="139"/>
            </a:xfrm>
          </p:grpSpPr>
          <p:sp>
            <p:nvSpPr>
              <p:cNvPr id="147" name="AutoShape 994">
                <a:extLst>
                  <a:ext uri="{FF2B5EF4-FFF2-40B4-BE49-F238E27FC236}">
                    <a16:creationId xmlns:a16="http://schemas.microsoft.com/office/drawing/2014/main" id="{94FAA71D-8FCC-4E99-8DCF-F4B5C1A40535}"/>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48" name="AutoShape 995">
                <a:extLst>
                  <a:ext uri="{FF2B5EF4-FFF2-40B4-BE49-F238E27FC236}">
                    <a16:creationId xmlns:a16="http://schemas.microsoft.com/office/drawing/2014/main" id="{C93F0531-D58D-4CE0-8E5D-88E4D9D3CC4E}"/>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127" name="Rectangle 996">
              <a:extLst>
                <a:ext uri="{FF2B5EF4-FFF2-40B4-BE49-F238E27FC236}">
                  <a16:creationId xmlns:a16="http://schemas.microsoft.com/office/drawing/2014/main" id="{E1CDF617-A1C7-4B43-BFDC-5BC7F2D6A27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28" name="Rectangle 997">
              <a:extLst>
                <a:ext uri="{FF2B5EF4-FFF2-40B4-BE49-F238E27FC236}">
                  <a16:creationId xmlns:a16="http://schemas.microsoft.com/office/drawing/2014/main" id="{FFE02A9A-F264-4147-80A4-0268582195BA}"/>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129" name="Group 998">
              <a:extLst>
                <a:ext uri="{FF2B5EF4-FFF2-40B4-BE49-F238E27FC236}">
                  <a16:creationId xmlns:a16="http://schemas.microsoft.com/office/drawing/2014/main" id="{F3AF64E0-CAC4-443B-9472-735EABED2208}"/>
                </a:ext>
              </a:extLst>
            </p:cNvPr>
            <p:cNvGrpSpPr>
              <a:grpSpLocks/>
            </p:cNvGrpSpPr>
            <p:nvPr/>
          </p:nvGrpSpPr>
          <p:grpSpPr bwMode="auto">
            <a:xfrm>
              <a:off x="4735" y="1627"/>
              <a:ext cx="582" cy="151"/>
              <a:chOff x="614" y="2568"/>
              <a:chExt cx="725" cy="139"/>
            </a:xfrm>
          </p:grpSpPr>
          <p:sp>
            <p:nvSpPr>
              <p:cNvPr id="145" name="AutoShape 999">
                <a:extLst>
                  <a:ext uri="{FF2B5EF4-FFF2-40B4-BE49-F238E27FC236}">
                    <a16:creationId xmlns:a16="http://schemas.microsoft.com/office/drawing/2014/main" id="{A759DD19-6530-484F-B3EE-36DCD0EFF9F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46" name="AutoShape 1000">
                <a:extLst>
                  <a:ext uri="{FF2B5EF4-FFF2-40B4-BE49-F238E27FC236}">
                    <a16:creationId xmlns:a16="http://schemas.microsoft.com/office/drawing/2014/main" id="{005FF320-FA28-40B3-8393-FA36B826EF0F}"/>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130" name="Freeform 1001">
              <a:extLst>
                <a:ext uri="{FF2B5EF4-FFF2-40B4-BE49-F238E27FC236}">
                  <a16:creationId xmlns:a16="http://schemas.microsoft.com/office/drawing/2014/main" id="{D83365F7-9538-46AD-84CD-9EC4E5AB27EE}"/>
                </a:ext>
              </a:extLst>
            </p:cNvPr>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131" name="Group 1002">
              <a:extLst>
                <a:ext uri="{FF2B5EF4-FFF2-40B4-BE49-F238E27FC236}">
                  <a16:creationId xmlns:a16="http://schemas.microsoft.com/office/drawing/2014/main" id="{65E520EA-805F-4B68-AE01-DE49DDF2D2A6}"/>
                </a:ext>
              </a:extLst>
            </p:cNvPr>
            <p:cNvGrpSpPr>
              <a:grpSpLocks/>
            </p:cNvGrpSpPr>
            <p:nvPr/>
          </p:nvGrpSpPr>
          <p:grpSpPr bwMode="auto">
            <a:xfrm>
              <a:off x="4739" y="1327"/>
              <a:ext cx="582" cy="139"/>
              <a:chOff x="614" y="2568"/>
              <a:chExt cx="725" cy="139"/>
            </a:xfrm>
          </p:grpSpPr>
          <p:sp>
            <p:nvSpPr>
              <p:cNvPr id="143" name="AutoShape 1003">
                <a:extLst>
                  <a:ext uri="{FF2B5EF4-FFF2-40B4-BE49-F238E27FC236}">
                    <a16:creationId xmlns:a16="http://schemas.microsoft.com/office/drawing/2014/main" id="{F4FDC5AE-2787-4368-99A8-66CD794BD46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44" name="AutoShape 1004">
                <a:extLst>
                  <a:ext uri="{FF2B5EF4-FFF2-40B4-BE49-F238E27FC236}">
                    <a16:creationId xmlns:a16="http://schemas.microsoft.com/office/drawing/2014/main" id="{324E6B7E-8CB0-4BAE-9122-98C7FB1E627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132" name="Rectangle 1005">
              <a:extLst>
                <a:ext uri="{FF2B5EF4-FFF2-40B4-BE49-F238E27FC236}">
                  <a16:creationId xmlns:a16="http://schemas.microsoft.com/office/drawing/2014/main" id="{A80BFF55-E9A2-4C6F-A92B-D628EA1C9BE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33" name="Freeform 1006">
              <a:extLst>
                <a:ext uri="{FF2B5EF4-FFF2-40B4-BE49-F238E27FC236}">
                  <a16:creationId xmlns:a16="http://schemas.microsoft.com/office/drawing/2014/main" id="{D440F890-2098-4B30-867B-9A0264A2369C}"/>
                </a:ext>
              </a:extLst>
            </p:cNvPr>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34" name="Freeform 1007">
              <a:extLst>
                <a:ext uri="{FF2B5EF4-FFF2-40B4-BE49-F238E27FC236}">
                  <a16:creationId xmlns:a16="http://schemas.microsoft.com/office/drawing/2014/main" id="{35E0D725-6944-4E79-A10A-243AEC9CD2F7}"/>
                </a:ext>
              </a:extLst>
            </p:cNvPr>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35" name="Oval 1008">
              <a:extLst>
                <a:ext uri="{FF2B5EF4-FFF2-40B4-BE49-F238E27FC236}">
                  <a16:creationId xmlns:a16="http://schemas.microsoft.com/office/drawing/2014/main" id="{ADDCD698-6776-4FE2-BC89-EBECC9DC1714}"/>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36" name="Freeform 1009">
              <a:extLst>
                <a:ext uri="{FF2B5EF4-FFF2-40B4-BE49-F238E27FC236}">
                  <a16:creationId xmlns:a16="http://schemas.microsoft.com/office/drawing/2014/main" id="{70C3285E-067B-4C7E-9B68-8B024E62104C}"/>
                </a:ext>
              </a:extLst>
            </p:cNvPr>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37" name="AutoShape 1010">
              <a:extLst>
                <a:ext uri="{FF2B5EF4-FFF2-40B4-BE49-F238E27FC236}">
                  <a16:creationId xmlns:a16="http://schemas.microsoft.com/office/drawing/2014/main" id="{23719A95-24FD-4B75-809B-C6861006E454}"/>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38" name="AutoShape 1011">
              <a:extLst>
                <a:ext uri="{FF2B5EF4-FFF2-40B4-BE49-F238E27FC236}">
                  <a16:creationId xmlns:a16="http://schemas.microsoft.com/office/drawing/2014/main" id="{48CBB5BC-31FA-4080-B1DE-C7E5D9203E5B}"/>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39" name="Oval 1012">
              <a:extLst>
                <a:ext uri="{FF2B5EF4-FFF2-40B4-BE49-F238E27FC236}">
                  <a16:creationId xmlns:a16="http://schemas.microsoft.com/office/drawing/2014/main" id="{E4A36670-CD78-41D6-A4E5-F15764E16675}"/>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40" name="Oval 1013">
              <a:extLst>
                <a:ext uri="{FF2B5EF4-FFF2-40B4-BE49-F238E27FC236}">
                  <a16:creationId xmlns:a16="http://schemas.microsoft.com/office/drawing/2014/main" id="{034A78D1-B0A9-4AE4-8271-D7923383986B}"/>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Arial" charset="0"/>
                <a:ea typeface="ＭＳ Ｐゴシック" charset="0"/>
              </a:endParaRPr>
            </a:p>
          </p:txBody>
        </p:sp>
        <p:sp>
          <p:nvSpPr>
            <p:cNvPr id="141" name="Oval 1014">
              <a:extLst>
                <a:ext uri="{FF2B5EF4-FFF2-40B4-BE49-F238E27FC236}">
                  <a16:creationId xmlns:a16="http://schemas.microsoft.com/office/drawing/2014/main" id="{A7F5A990-FE61-4C50-864F-A1C5EF9EB0C4}"/>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42" name="Rectangle 1015">
              <a:extLst>
                <a:ext uri="{FF2B5EF4-FFF2-40B4-BE49-F238E27FC236}">
                  <a16:creationId xmlns:a16="http://schemas.microsoft.com/office/drawing/2014/main" id="{458C4F10-1379-495B-8035-FA2ADFA4E7B6}"/>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151" name="Picture 1017" descr="antenna_stylized">
            <a:extLst>
              <a:ext uri="{FF2B5EF4-FFF2-40B4-BE49-F238E27FC236}">
                <a16:creationId xmlns:a16="http://schemas.microsoft.com/office/drawing/2014/main" id="{057A513A-1B51-4FF3-8EA5-4E3E2A2F77A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02250" y="2043113"/>
            <a:ext cx="530702" cy="2243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2" name="Picture 1018" descr="laptop_keyboard">
            <a:extLst>
              <a:ext uri="{FF2B5EF4-FFF2-40B4-BE49-F238E27FC236}">
                <a16:creationId xmlns:a16="http://schemas.microsoft.com/office/drawing/2014/main" id="{48A2D21E-17E9-4FF0-823C-662339A3E1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5327957" y="2291590"/>
            <a:ext cx="437221" cy="159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 name="Freeform 1019">
            <a:extLst>
              <a:ext uri="{FF2B5EF4-FFF2-40B4-BE49-F238E27FC236}">
                <a16:creationId xmlns:a16="http://schemas.microsoft.com/office/drawing/2014/main" id="{CE9BC6A5-4543-48AE-AA27-BB5543E684B2}"/>
              </a:ext>
            </a:extLst>
          </p:cNvPr>
          <p:cNvSpPr>
            <a:spLocks/>
          </p:cNvSpPr>
          <p:nvPr/>
        </p:nvSpPr>
        <p:spPr bwMode="auto">
          <a:xfrm>
            <a:off x="5472854" y="2136804"/>
            <a:ext cx="351919" cy="208167"/>
          </a:xfrm>
          <a:custGeom>
            <a:avLst/>
            <a:gdLst>
              <a:gd name="T0" fmla="*/ 6573757 w 2982"/>
              <a:gd name="T1" fmla="*/ 0 h 2442"/>
              <a:gd name="T2" fmla="*/ 0 w 2982"/>
              <a:gd name="T3" fmla="*/ 2477886 h 2442"/>
              <a:gd name="T4" fmla="*/ 26294911 w 2982"/>
              <a:gd name="T5" fmla="*/ 3095568 h 2442"/>
              <a:gd name="T6" fmla="*/ 32868668 w 2982"/>
              <a:gd name="T7" fmla="*/ 617681 h 2442"/>
              <a:gd name="T8" fmla="*/ 657375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154" name="Picture 1020" descr="screen">
            <a:extLst>
              <a:ext uri="{FF2B5EF4-FFF2-40B4-BE49-F238E27FC236}">
                <a16:creationId xmlns:a16="http://schemas.microsoft.com/office/drawing/2014/main" id="{5D2A5BEE-479D-4854-B21C-587AE036232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90187" y="2142158"/>
            <a:ext cx="319785" cy="189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5" name="Freeform 1021">
            <a:extLst>
              <a:ext uri="{FF2B5EF4-FFF2-40B4-BE49-F238E27FC236}">
                <a16:creationId xmlns:a16="http://schemas.microsoft.com/office/drawing/2014/main" id="{D597E286-938A-4D7B-8FDD-16803B6DA8C6}"/>
              </a:ext>
            </a:extLst>
          </p:cNvPr>
          <p:cNvSpPr>
            <a:spLocks/>
          </p:cNvSpPr>
          <p:nvPr/>
        </p:nvSpPr>
        <p:spPr bwMode="auto">
          <a:xfrm>
            <a:off x="5536928" y="2130663"/>
            <a:ext cx="298167" cy="38736"/>
          </a:xfrm>
          <a:custGeom>
            <a:avLst/>
            <a:gdLst>
              <a:gd name="T0" fmla="*/ 1641570 w 2528"/>
              <a:gd name="T1" fmla="*/ 0 h 455"/>
              <a:gd name="T2" fmla="*/ 27891942 w 2528"/>
              <a:gd name="T3" fmla="*/ 616030 h 455"/>
              <a:gd name="T4" fmla="*/ 26250491 w 2528"/>
              <a:gd name="T5" fmla="*/ 616030 h 455"/>
              <a:gd name="T6" fmla="*/ 0 w 2528"/>
              <a:gd name="T7" fmla="*/ 616030 h 455"/>
              <a:gd name="T8" fmla="*/ 164157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56" name="Freeform 1022">
            <a:extLst>
              <a:ext uri="{FF2B5EF4-FFF2-40B4-BE49-F238E27FC236}">
                <a16:creationId xmlns:a16="http://schemas.microsoft.com/office/drawing/2014/main" id="{ACCED96A-E87E-4E87-A560-3013B18F208C}"/>
              </a:ext>
            </a:extLst>
          </p:cNvPr>
          <p:cNvSpPr>
            <a:spLocks/>
          </p:cNvSpPr>
          <p:nvPr/>
        </p:nvSpPr>
        <p:spPr bwMode="auto">
          <a:xfrm>
            <a:off x="5469738" y="2130348"/>
            <a:ext cx="82770" cy="161243"/>
          </a:xfrm>
          <a:custGeom>
            <a:avLst/>
            <a:gdLst>
              <a:gd name="T0" fmla="*/ 6561704 w 702"/>
              <a:gd name="T1" fmla="*/ 0 h 1893"/>
              <a:gd name="T2" fmla="*/ 0 w 702"/>
              <a:gd name="T3" fmla="*/ 2474096 h 1893"/>
              <a:gd name="T4" fmla="*/ 1640426 w 702"/>
              <a:gd name="T5" fmla="*/ 2474096 h 1893"/>
              <a:gd name="T6" fmla="*/ 8202130 w 702"/>
              <a:gd name="T7" fmla="*/ 616693 h 1893"/>
              <a:gd name="T8" fmla="*/ 656170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57" name="Freeform 1023">
            <a:extLst>
              <a:ext uri="{FF2B5EF4-FFF2-40B4-BE49-F238E27FC236}">
                <a16:creationId xmlns:a16="http://schemas.microsoft.com/office/drawing/2014/main" id="{458E89B0-CE09-43E3-8491-2997D2713547}"/>
              </a:ext>
            </a:extLst>
          </p:cNvPr>
          <p:cNvSpPr>
            <a:spLocks/>
          </p:cNvSpPr>
          <p:nvPr/>
        </p:nvSpPr>
        <p:spPr bwMode="auto">
          <a:xfrm>
            <a:off x="5743755" y="2159164"/>
            <a:ext cx="89197" cy="186122"/>
          </a:xfrm>
          <a:custGeom>
            <a:avLst/>
            <a:gdLst>
              <a:gd name="T0" fmla="*/ 8213085 w 756"/>
              <a:gd name="T1" fmla="*/ 0 h 2184"/>
              <a:gd name="T2" fmla="*/ 1642593 w 756"/>
              <a:gd name="T3" fmla="*/ 3093852 h 2184"/>
              <a:gd name="T4" fmla="*/ 0 w 756"/>
              <a:gd name="T5" fmla="*/ 3093852 h 2184"/>
              <a:gd name="T6" fmla="*/ 6570492 w 756"/>
              <a:gd name="T7" fmla="*/ 617339 h 2184"/>
              <a:gd name="T8" fmla="*/ 821308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58" name="Freeform 1024">
            <a:extLst>
              <a:ext uri="{FF2B5EF4-FFF2-40B4-BE49-F238E27FC236}">
                <a16:creationId xmlns:a16="http://schemas.microsoft.com/office/drawing/2014/main" id="{FB172389-20CB-4402-9DA1-9B3C8DF7B221}"/>
              </a:ext>
            </a:extLst>
          </p:cNvPr>
          <p:cNvSpPr>
            <a:spLocks/>
          </p:cNvSpPr>
          <p:nvPr/>
        </p:nvSpPr>
        <p:spPr bwMode="auto">
          <a:xfrm>
            <a:off x="5468764" y="2283402"/>
            <a:ext cx="327185" cy="62828"/>
          </a:xfrm>
          <a:custGeom>
            <a:avLst/>
            <a:gdLst>
              <a:gd name="T0" fmla="*/ 1642768 w 2773"/>
              <a:gd name="T1" fmla="*/ 0 h 738"/>
              <a:gd name="T2" fmla="*/ 0 w 2773"/>
              <a:gd name="T3" fmla="*/ 616021 h 738"/>
              <a:gd name="T4" fmla="*/ 26283822 w 2773"/>
              <a:gd name="T5" fmla="*/ 1232127 h 738"/>
              <a:gd name="T6" fmla="*/ 26283822 w 2773"/>
              <a:gd name="T7" fmla="*/ 616021 h 738"/>
              <a:gd name="T8" fmla="*/ 164276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59" name="Freeform 1025">
            <a:extLst>
              <a:ext uri="{FF2B5EF4-FFF2-40B4-BE49-F238E27FC236}">
                <a16:creationId xmlns:a16="http://schemas.microsoft.com/office/drawing/2014/main" id="{45A4C8A5-26E2-4B33-B11A-4277D3589CD9}"/>
              </a:ext>
            </a:extLst>
          </p:cNvPr>
          <p:cNvSpPr>
            <a:spLocks/>
          </p:cNvSpPr>
          <p:nvPr/>
        </p:nvSpPr>
        <p:spPr bwMode="auto">
          <a:xfrm>
            <a:off x="5753688" y="2160738"/>
            <a:ext cx="83549" cy="186909"/>
          </a:xfrm>
          <a:custGeom>
            <a:avLst/>
            <a:gdLst>
              <a:gd name="T0" fmla="*/ 27077483 w 637"/>
              <a:gd name="T1" fmla="*/ 0 h 1659"/>
              <a:gd name="T2" fmla="*/ 27077483 w 637"/>
              <a:gd name="T3" fmla="*/ 0 h 1659"/>
              <a:gd name="T4" fmla="*/ 2253593 w 637"/>
              <a:gd name="T5" fmla="*/ 84370993 h 1659"/>
              <a:gd name="T6" fmla="*/ 0 w 637"/>
              <a:gd name="T7" fmla="*/ 81515082 h 1659"/>
              <a:gd name="T8" fmla="*/ 2707748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60" name="Freeform 1026">
            <a:extLst>
              <a:ext uri="{FF2B5EF4-FFF2-40B4-BE49-F238E27FC236}">
                <a16:creationId xmlns:a16="http://schemas.microsoft.com/office/drawing/2014/main" id="{EBFD688F-BDD4-44E4-BE32-43749C5BF423}"/>
              </a:ext>
            </a:extLst>
          </p:cNvPr>
          <p:cNvSpPr>
            <a:spLocks/>
          </p:cNvSpPr>
          <p:nvPr/>
        </p:nvSpPr>
        <p:spPr bwMode="auto">
          <a:xfrm>
            <a:off x="5469153" y="2291748"/>
            <a:ext cx="290961" cy="62041"/>
          </a:xfrm>
          <a:custGeom>
            <a:avLst/>
            <a:gdLst>
              <a:gd name="T0" fmla="*/ 0 w 2216"/>
              <a:gd name="T1" fmla="*/ 0 h 550"/>
              <a:gd name="T2" fmla="*/ 2258362 w 2216"/>
              <a:gd name="T3" fmla="*/ 2875657 h 550"/>
              <a:gd name="T4" fmla="*/ 95077021 w 2216"/>
              <a:gd name="T5" fmla="*/ 28705919 h 550"/>
              <a:gd name="T6" fmla="*/ 95077021 w 2216"/>
              <a:gd name="T7" fmla="*/ 24405125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161" name="Group 1027">
            <a:extLst>
              <a:ext uri="{FF2B5EF4-FFF2-40B4-BE49-F238E27FC236}">
                <a16:creationId xmlns:a16="http://schemas.microsoft.com/office/drawing/2014/main" id="{C893437F-EC2F-42E0-8342-0EC595DB5533}"/>
              </a:ext>
            </a:extLst>
          </p:cNvPr>
          <p:cNvGrpSpPr>
            <a:grpSpLocks/>
          </p:cNvGrpSpPr>
          <p:nvPr/>
        </p:nvGrpSpPr>
        <p:grpSpPr bwMode="auto">
          <a:xfrm>
            <a:off x="5464285" y="2358040"/>
            <a:ext cx="98740" cy="36846"/>
            <a:chOff x="1740" y="2642"/>
            <a:chExt cx="752" cy="327"/>
          </a:xfrm>
        </p:grpSpPr>
        <p:sp>
          <p:nvSpPr>
            <p:cNvPr id="162" name="Freeform 1028">
              <a:extLst>
                <a:ext uri="{FF2B5EF4-FFF2-40B4-BE49-F238E27FC236}">
                  <a16:creationId xmlns:a16="http://schemas.microsoft.com/office/drawing/2014/main" id="{0A028C9E-2D05-4209-B898-7E929D8E62C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63" name="Freeform 1029">
              <a:extLst>
                <a:ext uri="{FF2B5EF4-FFF2-40B4-BE49-F238E27FC236}">
                  <a16:creationId xmlns:a16="http://schemas.microsoft.com/office/drawing/2014/main" id="{F61F632F-1FDB-42F2-B871-CEC00B8DBD0B}"/>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64" name="Freeform 1030">
              <a:extLst>
                <a:ext uri="{FF2B5EF4-FFF2-40B4-BE49-F238E27FC236}">
                  <a16:creationId xmlns:a16="http://schemas.microsoft.com/office/drawing/2014/main" id="{7EFFF71F-F6F8-485B-AF56-8768DB034FA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65" name="Freeform 1031">
              <a:extLst>
                <a:ext uri="{FF2B5EF4-FFF2-40B4-BE49-F238E27FC236}">
                  <a16:creationId xmlns:a16="http://schemas.microsoft.com/office/drawing/2014/main" id="{D66FCAAC-92E3-4457-AF12-A2456B3DD88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66" name="Freeform 1032">
              <a:extLst>
                <a:ext uri="{FF2B5EF4-FFF2-40B4-BE49-F238E27FC236}">
                  <a16:creationId xmlns:a16="http://schemas.microsoft.com/office/drawing/2014/main" id="{434A6603-8317-482A-99CD-3E3707013B5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67" name="Freeform 1033">
              <a:extLst>
                <a:ext uri="{FF2B5EF4-FFF2-40B4-BE49-F238E27FC236}">
                  <a16:creationId xmlns:a16="http://schemas.microsoft.com/office/drawing/2014/main" id="{676AFFE9-6ED5-45ED-A0E7-2E56042372A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168" name="Freeform 1034">
            <a:extLst>
              <a:ext uri="{FF2B5EF4-FFF2-40B4-BE49-F238E27FC236}">
                <a16:creationId xmlns:a16="http://schemas.microsoft.com/office/drawing/2014/main" id="{1DFAD020-B1D8-4439-B2FE-5CDADF19D8E4}"/>
              </a:ext>
            </a:extLst>
          </p:cNvPr>
          <p:cNvSpPr>
            <a:spLocks/>
          </p:cNvSpPr>
          <p:nvPr/>
        </p:nvSpPr>
        <p:spPr bwMode="auto">
          <a:xfrm>
            <a:off x="5633330" y="2363551"/>
            <a:ext cx="119578" cy="80936"/>
          </a:xfrm>
          <a:custGeom>
            <a:avLst/>
            <a:gdLst>
              <a:gd name="T0" fmla="*/ 1765285 w 990"/>
              <a:gd name="T1" fmla="*/ 10672924 h 792"/>
              <a:gd name="T2" fmla="*/ 15858459 w 990"/>
              <a:gd name="T3" fmla="*/ 0 h 792"/>
              <a:gd name="T4" fmla="*/ 15858459 w 990"/>
              <a:gd name="T5" fmla="*/ 1065249 h 792"/>
              <a:gd name="T6" fmla="*/ 0 w 990"/>
              <a:gd name="T7" fmla="*/ 10672924 h 792"/>
              <a:gd name="T8" fmla="*/ 1765285 w 990"/>
              <a:gd name="T9" fmla="*/ 1067292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69" name="Freeform 1035">
            <a:extLst>
              <a:ext uri="{FF2B5EF4-FFF2-40B4-BE49-F238E27FC236}">
                <a16:creationId xmlns:a16="http://schemas.microsoft.com/office/drawing/2014/main" id="{0150F1A3-7A68-4976-B744-28C160C458AF}"/>
              </a:ext>
            </a:extLst>
          </p:cNvPr>
          <p:cNvSpPr>
            <a:spLocks/>
          </p:cNvSpPr>
          <p:nvPr/>
        </p:nvSpPr>
        <p:spPr bwMode="auto">
          <a:xfrm>
            <a:off x="5328152" y="2370007"/>
            <a:ext cx="305957" cy="73850"/>
          </a:xfrm>
          <a:custGeom>
            <a:avLst/>
            <a:gdLst>
              <a:gd name="T0" fmla="*/ 1766745 w 2532"/>
              <a:gd name="T1" fmla="*/ 0 h 723"/>
              <a:gd name="T2" fmla="*/ 1766745 w 2532"/>
              <a:gd name="T3" fmla="*/ 0 h 723"/>
              <a:gd name="T4" fmla="*/ 38810380 w 2532"/>
              <a:gd name="T5" fmla="*/ 9588243 h 723"/>
              <a:gd name="T6" fmla="*/ 38810380 w 2532"/>
              <a:gd name="T7" fmla="*/ 10652479 h 723"/>
              <a:gd name="T8" fmla="*/ 0 w 2532"/>
              <a:gd name="T9" fmla="*/ 1064237 h 723"/>
              <a:gd name="T10" fmla="*/ 1766745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70" name="Freeform 1036">
            <a:extLst>
              <a:ext uri="{FF2B5EF4-FFF2-40B4-BE49-F238E27FC236}">
                <a16:creationId xmlns:a16="http://schemas.microsoft.com/office/drawing/2014/main" id="{FB7E0EA5-C9B0-4084-AFCF-802AA0205B2A}"/>
              </a:ext>
            </a:extLst>
          </p:cNvPr>
          <p:cNvSpPr>
            <a:spLocks/>
          </p:cNvSpPr>
          <p:nvPr/>
        </p:nvSpPr>
        <p:spPr bwMode="auto">
          <a:xfrm>
            <a:off x="5328347" y="2356465"/>
            <a:ext cx="3311" cy="14959"/>
          </a:xfrm>
          <a:custGeom>
            <a:avLst/>
            <a:gdLst>
              <a:gd name="T0" fmla="*/ 2059569 w 26"/>
              <a:gd name="T1" fmla="*/ 1056289 h 147"/>
              <a:gd name="T2" fmla="*/ 2059569 w 26"/>
              <a:gd name="T3" fmla="*/ 2112475 h 147"/>
              <a:gd name="T4" fmla="*/ 0 w 26"/>
              <a:gd name="T5" fmla="*/ 2112475 h 147"/>
              <a:gd name="T6" fmla="*/ 2059569 w 26"/>
              <a:gd name="T7" fmla="*/ 0 h 147"/>
              <a:gd name="T8" fmla="*/ 2059569 w 26"/>
              <a:gd name="T9" fmla="*/ 1056289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71" name="Freeform 1037">
            <a:extLst>
              <a:ext uri="{FF2B5EF4-FFF2-40B4-BE49-F238E27FC236}">
                <a16:creationId xmlns:a16="http://schemas.microsoft.com/office/drawing/2014/main" id="{54224CFF-6F4A-4B83-95D8-91D3C5E00E3D}"/>
              </a:ext>
            </a:extLst>
          </p:cNvPr>
          <p:cNvSpPr>
            <a:spLocks/>
          </p:cNvSpPr>
          <p:nvPr/>
        </p:nvSpPr>
        <p:spPr bwMode="auto">
          <a:xfrm>
            <a:off x="5328542" y="2295527"/>
            <a:ext cx="142170" cy="61883"/>
          </a:xfrm>
          <a:custGeom>
            <a:avLst/>
            <a:gdLst>
              <a:gd name="T0" fmla="*/ 17669579 w 1176"/>
              <a:gd name="T1" fmla="*/ 0 h 606"/>
              <a:gd name="T2" fmla="*/ 0 w 1176"/>
              <a:gd name="T3" fmla="*/ 8519635 h 606"/>
              <a:gd name="T4" fmla="*/ 1768421 w 1176"/>
              <a:gd name="T5" fmla="*/ 8519635 h 606"/>
              <a:gd name="T6" fmla="*/ 17669579 w 1176"/>
              <a:gd name="T7" fmla="*/ 1063652 h 606"/>
              <a:gd name="T8" fmla="*/ 17669579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72" name="Freeform 1038">
            <a:extLst>
              <a:ext uri="{FF2B5EF4-FFF2-40B4-BE49-F238E27FC236}">
                <a16:creationId xmlns:a16="http://schemas.microsoft.com/office/drawing/2014/main" id="{DB0A5295-7153-4758-9D95-CFC6A392E9FD}"/>
              </a:ext>
            </a:extLst>
          </p:cNvPr>
          <p:cNvSpPr>
            <a:spLocks/>
          </p:cNvSpPr>
          <p:nvPr/>
        </p:nvSpPr>
        <p:spPr bwMode="auto">
          <a:xfrm>
            <a:off x="5338085" y="2359615"/>
            <a:ext cx="290182" cy="71016"/>
          </a:xfrm>
          <a:custGeom>
            <a:avLst/>
            <a:gdLst>
              <a:gd name="T0" fmla="*/ 1510505 w 2532"/>
              <a:gd name="T1" fmla="*/ 0 h 723"/>
              <a:gd name="T2" fmla="*/ 1510505 w 2532"/>
              <a:gd name="T3" fmla="*/ 0 h 723"/>
              <a:gd name="T4" fmla="*/ 18059933 w 2532"/>
              <a:gd name="T5" fmla="*/ 5682655 h 723"/>
              <a:gd name="T6" fmla="*/ 18059933 w 2532"/>
              <a:gd name="T7" fmla="*/ 5682655 h 723"/>
              <a:gd name="T8" fmla="*/ 0 w 2532"/>
              <a:gd name="T9" fmla="*/ 945505 h 723"/>
              <a:gd name="T10" fmla="*/ 1510505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73" name="Freeform 1039">
            <a:extLst>
              <a:ext uri="{FF2B5EF4-FFF2-40B4-BE49-F238E27FC236}">
                <a16:creationId xmlns:a16="http://schemas.microsoft.com/office/drawing/2014/main" id="{6C44D0C7-415D-4256-B764-6822800DD317}"/>
              </a:ext>
            </a:extLst>
          </p:cNvPr>
          <p:cNvSpPr>
            <a:spLocks/>
          </p:cNvSpPr>
          <p:nvPr/>
        </p:nvSpPr>
        <p:spPr bwMode="auto">
          <a:xfrm flipV="1">
            <a:off x="5627877" y="2354576"/>
            <a:ext cx="118410" cy="73535"/>
          </a:xfrm>
          <a:custGeom>
            <a:avLst/>
            <a:gdLst>
              <a:gd name="T0" fmla="*/ 0 w 2532"/>
              <a:gd name="T1" fmla="*/ 0 h 723"/>
              <a:gd name="T2" fmla="*/ 0 w 2532"/>
              <a:gd name="T3" fmla="*/ 0 h 723"/>
              <a:gd name="T4" fmla="*/ 0 w 2532"/>
              <a:gd name="T5" fmla="*/ 9465267 h 723"/>
              <a:gd name="T6" fmla="*/ 0 w 2532"/>
              <a:gd name="T7" fmla="*/ 9465267 h 723"/>
              <a:gd name="T8" fmla="*/ 0 w 2532"/>
              <a:gd name="T9" fmla="*/ 105512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174" name="Group 1064">
            <a:extLst>
              <a:ext uri="{FF2B5EF4-FFF2-40B4-BE49-F238E27FC236}">
                <a16:creationId xmlns:a16="http://schemas.microsoft.com/office/drawing/2014/main" id="{5703FBFD-174D-4B2C-9A8A-F5F69BDEFE1F}"/>
              </a:ext>
            </a:extLst>
          </p:cNvPr>
          <p:cNvGrpSpPr>
            <a:grpSpLocks/>
          </p:cNvGrpSpPr>
          <p:nvPr/>
        </p:nvGrpSpPr>
        <p:grpSpPr bwMode="auto">
          <a:xfrm>
            <a:off x="6872288" y="5486400"/>
            <a:ext cx="474662" cy="407988"/>
            <a:chOff x="877" y="1008"/>
            <a:chExt cx="2747" cy="2591"/>
          </a:xfrm>
        </p:grpSpPr>
        <p:pic>
          <p:nvPicPr>
            <p:cNvPr id="175" name="Picture 1065" descr="antenna_stylized">
              <a:extLst>
                <a:ext uri="{FF2B5EF4-FFF2-40B4-BE49-F238E27FC236}">
                  <a16:creationId xmlns:a16="http://schemas.microsoft.com/office/drawing/2014/main" id="{106BBB3C-001D-44B1-A66F-B98A7E43073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6" name="Picture 1066" descr="laptop_keyboard">
              <a:extLst>
                <a:ext uri="{FF2B5EF4-FFF2-40B4-BE49-F238E27FC236}">
                  <a16:creationId xmlns:a16="http://schemas.microsoft.com/office/drawing/2014/main" id="{A0123D7F-3492-4EA5-B1E9-00DA2A846CC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7" name="Freeform 1067">
              <a:extLst>
                <a:ext uri="{FF2B5EF4-FFF2-40B4-BE49-F238E27FC236}">
                  <a16:creationId xmlns:a16="http://schemas.microsoft.com/office/drawing/2014/main" id="{DAAC5907-0E85-47D7-BC04-E2F583E3D9F1}"/>
                </a:ext>
              </a:extLst>
            </p:cNvPr>
            <p:cNvSpPr>
              <a:spLocks/>
            </p:cNvSpPr>
            <p:nvPr/>
          </p:nvSpPr>
          <p:spPr bwMode="auto">
            <a:xfrm>
              <a:off x="1753" y="1603"/>
              <a:ext cx="1807" cy="1322"/>
            </a:xfrm>
            <a:custGeom>
              <a:avLst/>
              <a:gdLst>
                <a:gd name="T0" fmla="*/ 1 w 2982"/>
                <a:gd name="T1" fmla="*/ 0 h 2442"/>
                <a:gd name="T2" fmla="*/ 0 w 2982"/>
                <a:gd name="T3" fmla="*/ 1 h 2442"/>
                <a:gd name="T4" fmla="*/ 4 w 2982"/>
                <a:gd name="T5" fmla="*/ 1 h 2442"/>
                <a:gd name="T6" fmla="*/ 4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178" name="Picture 1068" descr="screen">
              <a:extLst>
                <a:ext uri="{FF2B5EF4-FFF2-40B4-BE49-F238E27FC236}">
                  <a16:creationId xmlns:a16="http://schemas.microsoft.com/office/drawing/2014/main" id="{F0E7BB1F-21B1-46F0-8D2A-2AA1D23A8D2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9" name="Freeform 1069">
              <a:extLst>
                <a:ext uri="{FF2B5EF4-FFF2-40B4-BE49-F238E27FC236}">
                  <a16:creationId xmlns:a16="http://schemas.microsoft.com/office/drawing/2014/main" id="{D0918FF9-3F2E-4518-8EEA-FC9893FA3355}"/>
                </a:ext>
              </a:extLst>
            </p:cNvPr>
            <p:cNvSpPr>
              <a:spLocks/>
            </p:cNvSpPr>
            <p:nvPr/>
          </p:nvSpPr>
          <p:spPr bwMode="auto">
            <a:xfrm>
              <a:off x="2082" y="1564"/>
              <a:ext cx="1531" cy="246"/>
            </a:xfrm>
            <a:custGeom>
              <a:avLst/>
              <a:gdLst>
                <a:gd name="T0" fmla="*/ 1 w 2528"/>
                <a:gd name="T1" fmla="*/ 0 h 455"/>
                <a:gd name="T2" fmla="*/ 4 w 2528"/>
                <a:gd name="T3" fmla="*/ 1 h 455"/>
                <a:gd name="T4" fmla="*/ 4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80" name="Freeform 1070">
              <a:extLst>
                <a:ext uri="{FF2B5EF4-FFF2-40B4-BE49-F238E27FC236}">
                  <a16:creationId xmlns:a16="http://schemas.microsoft.com/office/drawing/2014/main" id="{975D4BF8-93B4-47BE-AE3F-6C489F2A2CD0}"/>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81" name="Freeform 1071">
              <a:extLst>
                <a:ext uri="{FF2B5EF4-FFF2-40B4-BE49-F238E27FC236}">
                  <a16:creationId xmlns:a16="http://schemas.microsoft.com/office/drawing/2014/main" id="{13620F7A-A377-409C-90EF-A454EFF09A3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82" name="Freeform 1072">
              <a:extLst>
                <a:ext uri="{FF2B5EF4-FFF2-40B4-BE49-F238E27FC236}">
                  <a16:creationId xmlns:a16="http://schemas.microsoft.com/office/drawing/2014/main" id="{66454AC1-AB71-4C6B-A936-19DBD3BFE831}"/>
                </a:ext>
              </a:extLst>
            </p:cNvPr>
            <p:cNvSpPr>
              <a:spLocks/>
            </p:cNvSpPr>
            <p:nvPr/>
          </p:nvSpPr>
          <p:spPr bwMode="auto">
            <a:xfrm>
              <a:off x="1732" y="2534"/>
              <a:ext cx="1680" cy="399"/>
            </a:xfrm>
            <a:custGeom>
              <a:avLst/>
              <a:gdLst>
                <a:gd name="T0" fmla="*/ 1 w 2773"/>
                <a:gd name="T1" fmla="*/ 0 h 738"/>
                <a:gd name="T2" fmla="*/ 0 w 2773"/>
                <a:gd name="T3" fmla="*/ 1 h 738"/>
                <a:gd name="T4" fmla="*/ 4 w 2773"/>
                <a:gd name="T5" fmla="*/ 1 h 738"/>
                <a:gd name="T6" fmla="*/ 4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83" name="Freeform 1073">
              <a:extLst>
                <a:ext uri="{FF2B5EF4-FFF2-40B4-BE49-F238E27FC236}">
                  <a16:creationId xmlns:a16="http://schemas.microsoft.com/office/drawing/2014/main" id="{44C8407E-1A15-48CB-B90F-25B9AE91372A}"/>
                </a:ext>
              </a:extLst>
            </p:cNvPr>
            <p:cNvSpPr>
              <a:spLocks/>
            </p:cNvSpPr>
            <p:nvPr/>
          </p:nvSpPr>
          <p:spPr bwMode="auto">
            <a:xfrm>
              <a:off x="3195" y="1755"/>
              <a:ext cx="429" cy="1187"/>
            </a:xfrm>
            <a:custGeom>
              <a:avLst/>
              <a:gdLst>
                <a:gd name="T0" fmla="*/ 3 w 637"/>
                <a:gd name="T1" fmla="*/ 0 h 1659"/>
                <a:gd name="T2" fmla="*/ 3 w 637"/>
                <a:gd name="T3" fmla="*/ 0 h 1659"/>
                <a:gd name="T4" fmla="*/ 1 w 637"/>
                <a:gd name="T5" fmla="*/ 21 h 1659"/>
                <a:gd name="T6" fmla="*/ 0 w 637"/>
                <a:gd name="T7" fmla="*/ 21 h 1659"/>
                <a:gd name="T8" fmla="*/ 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84" name="Freeform 1074">
              <a:extLst>
                <a:ext uri="{FF2B5EF4-FFF2-40B4-BE49-F238E27FC236}">
                  <a16:creationId xmlns:a16="http://schemas.microsoft.com/office/drawing/2014/main" id="{020F0900-7360-488E-AE36-E3D601291344}"/>
                </a:ext>
              </a:extLst>
            </p:cNvPr>
            <p:cNvSpPr>
              <a:spLocks/>
            </p:cNvSpPr>
            <p:nvPr/>
          </p:nvSpPr>
          <p:spPr bwMode="auto">
            <a:xfrm>
              <a:off x="1734" y="2587"/>
              <a:ext cx="1494" cy="394"/>
            </a:xfrm>
            <a:custGeom>
              <a:avLst/>
              <a:gdLst>
                <a:gd name="T0" fmla="*/ 0 w 2216"/>
                <a:gd name="T1" fmla="*/ 0 h 550"/>
                <a:gd name="T2" fmla="*/ 1 w 2216"/>
                <a:gd name="T3" fmla="*/ 1 h 550"/>
                <a:gd name="T4" fmla="*/ 13 w 2216"/>
                <a:gd name="T5" fmla="*/ 7 h 550"/>
                <a:gd name="T6" fmla="*/ 13 w 2216"/>
                <a:gd name="T7" fmla="*/ 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185" name="Group 1075">
              <a:extLst>
                <a:ext uri="{FF2B5EF4-FFF2-40B4-BE49-F238E27FC236}">
                  <a16:creationId xmlns:a16="http://schemas.microsoft.com/office/drawing/2014/main" id="{0D64C969-5AEA-488A-9F4E-BBA07B140618}"/>
                </a:ext>
              </a:extLst>
            </p:cNvPr>
            <p:cNvGrpSpPr>
              <a:grpSpLocks/>
            </p:cNvGrpSpPr>
            <p:nvPr/>
          </p:nvGrpSpPr>
          <p:grpSpPr bwMode="auto">
            <a:xfrm>
              <a:off x="1709" y="3008"/>
              <a:ext cx="507" cy="234"/>
              <a:chOff x="1740" y="2642"/>
              <a:chExt cx="752" cy="327"/>
            </a:xfrm>
          </p:grpSpPr>
          <p:sp>
            <p:nvSpPr>
              <p:cNvPr id="192" name="Freeform 1076">
                <a:extLst>
                  <a:ext uri="{FF2B5EF4-FFF2-40B4-BE49-F238E27FC236}">
                    <a16:creationId xmlns:a16="http://schemas.microsoft.com/office/drawing/2014/main" id="{E5AF1611-AABD-4545-B851-3DADD2A6BEE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93" name="Freeform 1077">
                <a:extLst>
                  <a:ext uri="{FF2B5EF4-FFF2-40B4-BE49-F238E27FC236}">
                    <a16:creationId xmlns:a16="http://schemas.microsoft.com/office/drawing/2014/main" id="{B94731D5-AE9B-468A-8E13-0A54C335A01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94" name="Freeform 1078">
                <a:extLst>
                  <a:ext uri="{FF2B5EF4-FFF2-40B4-BE49-F238E27FC236}">
                    <a16:creationId xmlns:a16="http://schemas.microsoft.com/office/drawing/2014/main" id="{7A63F29D-B146-46E4-9AEA-B92A1DF6979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95" name="Freeform 1079">
                <a:extLst>
                  <a:ext uri="{FF2B5EF4-FFF2-40B4-BE49-F238E27FC236}">
                    <a16:creationId xmlns:a16="http://schemas.microsoft.com/office/drawing/2014/main" id="{895DF386-2427-4D6D-894E-B965E39A00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96" name="Freeform 1080">
                <a:extLst>
                  <a:ext uri="{FF2B5EF4-FFF2-40B4-BE49-F238E27FC236}">
                    <a16:creationId xmlns:a16="http://schemas.microsoft.com/office/drawing/2014/main" id="{F9B9EC1C-EE67-4BE6-B48B-0310E2EFA4C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97" name="Freeform 1081">
                <a:extLst>
                  <a:ext uri="{FF2B5EF4-FFF2-40B4-BE49-F238E27FC236}">
                    <a16:creationId xmlns:a16="http://schemas.microsoft.com/office/drawing/2014/main" id="{0B0F7218-08C7-47AE-A056-B89AA45A96A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186" name="Freeform 1082">
              <a:extLst>
                <a:ext uri="{FF2B5EF4-FFF2-40B4-BE49-F238E27FC236}">
                  <a16:creationId xmlns:a16="http://schemas.microsoft.com/office/drawing/2014/main" id="{F2A2821C-C2EB-4BDD-9E49-07126A94A372}"/>
                </a:ext>
              </a:extLst>
            </p:cNvPr>
            <p:cNvSpPr>
              <a:spLocks/>
            </p:cNvSpPr>
            <p:nvPr/>
          </p:nvSpPr>
          <p:spPr bwMode="auto">
            <a:xfrm>
              <a:off x="2577" y="3043"/>
              <a:ext cx="614" cy="514"/>
            </a:xfrm>
            <a:custGeom>
              <a:avLst/>
              <a:gdLst>
                <a:gd name="T0" fmla="*/ 1 w 990"/>
                <a:gd name="T1" fmla="*/ 3 h 792"/>
                <a:gd name="T2" fmla="*/ 2 w 990"/>
                <a:gd name="T3" fmla="*/ 0 h 792"/>
                <a:gd name="T4" fmla="*/ 2 w 990"/>
                <a:gd name="T5" fmla="*/ 1 h 792"/>
                <a:gd name="T6" fmla="*/ 0 w 990"/>
                <a:gd name="T7" fmla="*/ 3 h 792"/>
                <a:gd name="T8" fmla="*/ 1 w 990"/>
                <a:gd name="T9" fmla="*/ 3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87" name="Freeform 1083">
              <a:extLst>
                <a:ext uri="{FF2B5EF4-FFF2-40B4-BE49-F238E27FC236}">
                  <a16:creationId xmlns:a16="http://schemas.microsoft.com/office/drawing/2014/main" id="{CCCE897E-C272-4FAB-B01A-6CFA7E77FBDF}"/>
                </a:ext>
              </a:extLst>
            </p:cNvPr>
            <p:cNvSpPr>
              <a:spLocks/>
            </p:cNvSpPr>
            <p:nvPr/>
          </p:nvSpPr>
          <p:spPr bwMode="auto">
            <a:xfrm>
              <a:off x="1010" y="3084"/>
              <a:ext cx="1571" cy="469"/>
            </a:xfrm>
            <a:custGeom>
              <a:avLst/>
              <a:gdLst>
                <a:gd name="T0" fmla="*/ 1 w 2532"/>
                <a:gd name="T1" fmla="*/ 0 h 723"/>
                <a:gd name="T2" fmla="*/ 1 w 2532"/>
                <a:gd name="T3" fmla="*/ 0 h 723"/>
                <a:gd name="T4" fmla="*/ 6 w 2532"/>
                <a:gd name="T5" fmla="*/ 3 h 723"/>
                <a:gd name="T6" fmla="*/ 6 w 2532"/>
                <a:gd name="T7" fmla="*/ 3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88" name="Freeform 1084">
              <a:extLst>
                <a:ext uri="{FF2B5EF4-FFF2-40B4-BE49-F238E27FC236}">
                  <a16:creationId xmlns:a16="http://schemas.microsoft.com/office/drawing/2014/main" id="{D4BE113E-C7CE-4F1C-B932-F48CF8FD41FB}"/>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89" name="Freeform 1085">
              <a:extLst>
                <a:ext uri="{FF2B5EF4-FFF2-40B4-BE49-F238E27FC236}">
                  <a16:creationId xmlns:a16="http://schemas.microsoft.com/office/drawing/2014/main" id="{437D3954-F502-48D8-B59D-A3D1A0A26D08}"/>
                </a:ext>
              </a:extLst>
            </p:cNvPr>
            <p:cNvSpPr>
              <a:spLocks/>
            </p:cNvSpPr>
            <p:nvPr/>
          </p:nvSpPr>
          <p:spPr bwMode="auto">
            <a:xfrm>
              <a:off x="1012" y="2611"/>
              <a:ext cx="730" cy="393"/>
            </a:xfrm>
            <a:custGeom>
              <a:avLst/>
              <a:gdLst>
                <a:gd name="T0" fmla="*/ 2 w 1176"/>
                <a:gd name="T1" fmla="*/ 0 h 606"/>
                <a:gd name="T2" fmla="*/ 0 w 1176"/>
                <a:gd name="T3" fmla="*/ 2 h 606"/>
                <a:gd name="T4" fmla="*/ 1 w 1176"/>
                <a:gd name="T5" fmla="*/ 2 h 606"/>
                <a:gd name="T6" fmla="*/ 2 w 1176"/>
                <a:gd name="T7" fmla="*/ 1 h 606"/>
                <a:gd name="T8" fmla="*/ 2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90" name="Freeform 1086">
              <a:extLst>
                <a:ext uri="{FF2B5EF4-FFF2-40B4-BE49-F238E27FC236}">
                  <a16:creationId xmlns:a16="http://schemas.microsoft.com/office/drawing/2014/main" id="{A1191DA5-74D6-4C0F-9C13-48681754E78C}"/>
                </a:ext>
              </a:extLst>
            </p:cNvPr>
            <p:cNvSpPr>
              <a:spLocks/>
            </p:cNvSpPr>
            <p:nvPr/>
          </p:nvSpPr>
          <p:spPr bwMode="auto">
            <a:xfrm>
              <a:off x="1061" y="3018"/>
              <a:ext cx="1490" cy="451"/>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91" name="Freeform 1087">
              <a:extLst>
                <a:ext uri="{FF2B5EF4-FFF2-40B4-BE49-F238E27FC236}">
                  <a16:creationId xmlns:a16="http://schemas.microsoft.com/office/drawing/2014/main" id="{CB80D047-B6BF-4A5E-9EF1-6CBA891C451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3 h 723"/>
                <a:gd name="T6" fmla="*/ 0 w 2532"/>
                <a:gd name="T7" fmla="*/ 3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198" name="Picture 1115" descr="antenna_stylized">
            <a:extLst>
              <a:ext uri="{FF2B5EF4-FFF2-40B4-BE49-F238E27FC236}">
                <a16:creationId xmlns:a16="http://schemas.microsoft.com/office/drawing/2014/main" id="{8C6CF9B1-CA3D-47AF-889F-E5839978B79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497021" y="3105640"/>
            <a:ext cx="347997" cy="167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9" name="Picture 1116" descr="laptop_keyboard">
            <a:extLst>
              <a:ext uri="{FF2B5EF4-FFF2-40B4-BE49-F238E27FC236}">
                <a16:creationId xmlns:a16="http://schemas.microsoft.com/office/drawing/2014/main" id="{3F4DBC83-5CD7-4A5E-988E-C7ED72FA51C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109064" flipH="1">
            <a:off x="5513878" y="3291709"/>
            <a:ext cx="286699" cy="119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0" name="Freeform 1117">
            <a:extLst>
              <a:ext uri="{FF2B5EF4-FFF2-40B4-BE49-F238E27FC236}">
                <a16:creationId xmlns:a16="http://schemas.microsoft.com/office/drawing/2014/main" id="{66908771-BCF8-40FA-9365-128D4E3C188B}"/>
              </a:ext>
            </a:extLst>
          </p:cNvPr>
          <p:cNvSpPr>
            <a:spLocks/>
          </p:cNvSpPr>
          <p:nvPr/>
        </p:nvSpPr>
        <p:spPr bwMode="auto">
          <a:xfrm>
            <a:off x="5608891" y="3175799"/>
            <a:ext cx="230764" cy="155883"/>
          </a:xfrm>
          <a:custGeom>
            <a:avLst/>
            <a:gdLst>
              <a:gd name="T0" fmla="*/ 1856482 w 2982"/>
              <a:gd name="T1" fmla="*/ 0 h 2442"/>
              <a:gd name="T2" fmla="*/ 0 w 2982"/>
              <a:gd name="T3" fmla="*/ 1039092 h 2442"/>
              <a:gd name="T4" fmla="*/ 7413777 w 2982"/>
              <a:gd name="T5" fmla="*/ 1299855 h 2442"/>
              <a:gd name="T6" fmla="*/ 9270259 w 2982"/>
              <a:gd name="T7" fmla="*/ 260763 h 2442"/>
              <a:gd name="T8" fmla="*/ 185648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201" name="Picture 1118" descr="screen">
            <a:extLst>
              <a:ext uri="{FF2B5EF4-FFF2-40B4-BE49-F238E27FC236}">
                <a16:creationId xmlns:a16="http://schemas.microsoft.com/office/drawing/2014/main" id="{68CD04D9-C9EF-4854-8254-0E1B008FF745}"/>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620257" y="3179808"/>
            <a:ext cx="209692" cy="141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2" name="Freeform 1119">
            <a:extLst>
              <a:ext uri="{FF2B5EF4-FFF2-40B4-BE49-F238E27FC236}">
                <a16:creationId xmlns:a16="http://schemas.microsoft.com/office/drawing/2014/main" id="{F3A8D7DA-4328-4000-972A-4A61FF3B5400}"/>
              </a:ext>
            </a:extLst>
          </p:cNvPr>
          <p:cNvSpPr>
            <a:spLocks/>
          </p:cNvSpPr>
          <p:nvPr/>
        </p:nvSpPr>
        <p:spPr bwMode="auto">
          <a:xfrm>
            <a:off x="5650906" y="3171201"/>
            <a:ext cx="195517" cy="29007"/>
          </a:xfrm>
          <a:custGeom>
            <a:avLst/>
            <a:gdLst>
              <a:gd name="T0" fmla="*/ 460563 w 2528"/>
              <a:gd name="T1" fmla="*/ 0 h 455"/>
              <a:gd name="T2" fmla="*/ 7865770 w 2528"/>
              <a:gd name="T3" fmla="*/ 260107 h 455"/>
              <a:gd name="T4" fmla="*/ 7399174 w 2528"/>
              <a:gd name="T5" fmla="*/ 260107 h 455"/>
              <a:gd name="T6" fmla="*/ 0 w 2528"/>
              <a:gd name="T7" fmla="*/ 260107 h 455"/>
              <a:gd name="T8" fmla="*/ 460563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03" name="Freeform 1120">
            <a:extLst>
              <a:ext uri="{FF2B5EF4-FFF2-40B4-BE49-F238E27FC236}">
                <a16:creationId xmlns:a16="http://schemas.microsoft.com/office/drawing/2014/main" id="{264F1DFF-BD86-4D37-9B2F-7CF70EBB7794}"/>
              </a:ext>
            </a:extLst>
          </p:cNvPr>
          <p:cNvSpPr>
            <a:spLocks/>
          </p:cNvSpPr>
          <p:nvPr/>
        </p:nvSpPr>
        <p:spPr bwMode="auto">
          <a:xfrm>
            <a:off x="5606848" y="3170965"/>
            <a:ext cx="54275" cy="120745"/>
          </a:xfrm>
          <a:custGeom>
            <a:avLst/>
            <a:gdLst>
              <a:gd name="T0" fmla="*/ 1847051 w 702"/>
              <a:gd name="T1" fmla="*/ 0 h 1893"/>
              <a:gd name="T2" fmla="*/ 0 w 702"/>
              <a:gd name="T3" fmla="*/ 1037463 h 1893"/>
              <a:gd name="T4" fmla="*/ 460255 w 702"/>
              <a:gd name="T5" fmla="*/ 1037463 h 1893"/>
              <a:gd name="T6" fmla="*/ 2313337 w 702"/>
              <a:gd name="T7" fmla="*/ 260370 h 1893"/>
              <a:gd name="T8" fmla="*/ 184705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04" name="Freeform 1121">
            <a:extLst>
              <a:ext uri="{FF2B5EF4-FFF2-40B4-BE49-F238E27FC236}">
                <a16:creationId xmlns:a16="http://schemas.microsoft.com/office/drawing/2014/main" id="{271A8410-1182-4B23-AAC1-3FE10666985A}"/>
              </a:ext>
            </a:extLst>
          </p:cNvPr>
          <p:cNvSpPr>
            <a:spLocks/>
          </p:cNvSpPr>
          <p:nvPr/>
        </p:nvSpPr>
        <p:spPr bwMode="auto">
          <a:xfrm>
            <a:off x="5786529" y="3192543"/>
            <a:ext cx="58489" cy="139375"/>
          </a:xfrm>
          <a:custGeom>
            <a:avLst/>
            <a:gdLst>
              <a:gd name="T0" fmla="*/ 2316427 w 756"/>
              <a:gd name="T1" fmla="*/ 0 h 2184"/>
              <a:gd name="T2" fmla="*/ 460872 w 756"/>
              <a:gd name="T3" fmla="*/ 1299110 h 2184"/>
              <a:gd name="T4" fmla="*/ 0 w 756"/>
              <a:gd name="T5" fmla="*/ 1299110 h 2184"/>
              <a:gd name="T6" fmla="*/ 1849521 w 756"/>
              <a:gd name="T7" fmla="*/ 260626 h 2184"/>
              <a:gd name="T8" fmla="*/ 23164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05" name="Freeform 1122">
            <a:extLst>
              <a:ext uri="{FF2B5EF4-FFF2-40B4-BE49-F238E27FC236}">
                <a16:creationId xmlns:a16="http://schemas.microsoft.com/office/drawing/2014/main" id="{469015EF-4402-4650-86D8-052B4B759C9A}"/>
              </a:ext>
            </a:extLst>
          </p:cNvPr>
          <p:cNvSpPr>
            <a:spLocks/>
          </p:cNvSpPr>
          <p:nvPr/>
        </p:nvSpPr>
        <p:spPr bwMode="auto">
          <a:xfrm>
            <a:off x="5606209" y="3285578"/>
            <a:ext cx="214545" cy="47048"/>
          </a:xfrm>
          <a:custGeom>
            <a:avLst/>
            <a:gdLst>
              <a:gd name="T0" fmla="*/ 460889 w 2773"/>
              <a:gd name="T1" fmla="*/ 0 h 738"/>
              <a:gd name="T2" fmla="*/ 0 w 2773"/>
              <a:gd name="T3" fmla="*/ 260103 h 738"/>
              <a:gd name="T4" fmla="*/ 7410661 w 2773"/>
              <a:gd name="T5" fmla="*/ 520206 h 738"/>
              <a:gd name="T6" fmla="*/ 7410661 w 2773"/>
              <a:gd name="T7" fmla="*/ 260103 h 738"/>
              <a:gd name="T8" fmla="*/ 460889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06" name="Freeform 1123">
            <a:extLst>
              <a:ext uri="{FF2B5EF4-FFF2-40B4-BE49-F238E27FC236}">
                <a16:creationId xmlns:a16="http://schemas.microsoft.com/office/drawing/2014/main" id="{AA835986-273C-402F-BD02-E2B1104B6A14}"/>
              </a:ext>
            </a:extLst>
          </p:cNvPr>
          <p:cNvSpPr>
            <a:spLocks/>
          </p:cNvSpPr>
          <p:nvPr/>
        </p:nvSpPr>
        <p:spPr bwMode="auto">
          <a:xfrm>
            <a:off x="5793042" y="3193722"/>
            <a:ext cx="54786" cy="139965"/>
          </a:xfrm>
          <a:custGeom>
            <a:avLst/>
            <a:gdLst>
              <a:gd name="T0" fmla="*/ 7633745 w 637"/>
              <a:gd name="T1" fmla="*/ 0 h 1659"/>
              <a:gd name="T2" fmla="*/ 7633745 w 637"/>
              <a:gd name="T3" fmla="*/ 0 h 1659"/>
              <a:gd name="T4" fmla="*/ 636188 w 637"/>
              <a:gd name="T5" fmla="*/ 35432406 h 1659"/>
              <a:gd name="T6" fmla="*/ 0 w 637"/>
              <a:gd name="T7" fmla="*/ 34229500 h 1659"/>
              <a:gd name="T8" fmla="*/ 763374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07" name="Freeform 1124">
            <a:extLst>
              <a:ext uri="{FF2B5EF4-FFF2-40B4-BE49-F238E27FC236}">
                <a16:creationId xmlns:a16="http://schemas.microsoft.com/office/drawing/2014/main" id="{3BA45916-7762-4456-B386-60741181F361}"/>
              </a:ext>
            </a:extLst>
          </p:cNvPr>
          <p:cNvSpPr>
            <a:spLocks/>
          </p:cNvSpPr>
          <p:nvPr/>
        </p:nvSpPr>
        <p:spPr bwMode="auto">
          <a:xfrm>
            <a:off x="5606465" y="3291827"/>
            <a:ext cx="190792" cy="46458"/>
          </a:xfrm>
          <a:custGeom>
            <a:avLst/>
            <a:gdLst>
              <a:gd name="T0" fmla="*/ 0 w 2216"/>
              <a:gd name="T1" fmla="*/ 0 h 550"/>
              <a:gd name="T2" fmla="*/ 637466 w 2216"/>
              <a:gd name="T3" fmla="*/ 1205796 h 550"/>
              <a:gd name="T4" fmla="*/ 26804554 w 2216"/>
              <a:gd name="T5" fmla="*/ 12051036 h 550"/>
              <a:gd name="T6" fmla="*/ 26804554 w 2216"/>
              <a:gd name="T7" fmla="*/ 1024593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208" name="Group 1125">
            <a:extLst>
              <a:ext uri="{FF2B5EF4-FFF2-40B4-BE49-F238E27FC236}">
                <a16:creationId xmlns:a16="http://schemas.microsoft.com/office/drawing/2014/main" id="{EA8E92CA-BECE-400C-956E-B4840B7EE125}"/>
              </a:ext>
            </a:extLst>
          </p:cNvPr>
          <p:cNvGrpSpPr>
            <a:grpSpLocks/>
          </p:cNvGrpSpPr>
          <p:nvPr/>
        </p:nvGrpSpPr>
        <p:grpSpPr bwMode="auto">
          <a:xfrm>
            <a:off x="5603272" y="3341469"/>
            <a:ext cx="64747" cy="27592"/>
            <a:chOff x="1740" y="2642"/>
            <a:chExt cx="752" cy="327"/>
          </a:xfrm>
        </p:grpSpPr>
        <p:sp>
          <p:nvSpPr>
            <p:cNvPr id="209" name="Freeform 1126">
              <a:extLst>
                <a:ext uri="{FF2B5EF4-FFF2-40B4-BE49-F238E27FC236}">
                  <a16:creationId xmlns:a16="http://schemas.microsoft.com/office/drawing/2014/main" id="{9B181619-48B0-4195-B998-05F4F31D526A}"/>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0" name="Freeform 1127">
              <a:extLst>
                <a:ext uri="{FF2B5EF4-FFF2-40B4-BE49-F238E27FC236}">
                  <a16:creationId xmlns:a16="http://schemas.microsoft.com/office/drawing/2014/main" id="{98CF5471-943D-41CA-8684-D0B4B68F0F1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1" name="Freeform 1128">
              <a:extLst>
                <a:ext uri="{FF2B5EF4-FFF2-40B4-BE49-F238E27FC236}">
                  <a16:creationId xmlns:a16="http://schemas.microsoft.com/office/drawing/2014/main" id="{B3517A0A-910E-4EB4-AEC5-4C840857A45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2" name="Freeform 1129">
              <a:extLst>
                <a:ext uri="{FF2B5EF4-FFF2-40B4-BE49-F238E27FC236}">
                  <a16:creationId xmlns:a16="http://schemas.microsoft.com/office/drawing/2014/main" id="{616563D8-9C11-42EA-A45A-E0AD94709CD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3" name="Freeform 1130">
              <a:extLst>
                <a:ext uri="{FF2B5EF4-FFF2-40B4-BE49-F238E27FC236}">
                  <a16:creationId xmlns:a16="http://schemas.microsoft.com/office/drawing/2014/main" id="{EBC8BF89-8175-42B9-821D-1C4FEE89871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4" name="Freeform 1131">
              <a:extLst>
                <a:ext uri="{FF2B5EF4-FFF2-40B4-BE49-F238E27FC236}">
                  <a16:creationId xmlns:a16="http://schemas.microsoft.com/office/drawing/2014/main" id="{45B6B5D2-BF92-43AE-8EA3-1A41AA8C77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215" name="Freeform 1132">
            <a:extLst>
              <a:ext uri="{FF2B5EF4-FFF2-40B4-BE49-F238E27FC236}">
                <a16:creationId xmlns:a16="http://schemas.microsoft.com/office/drawing/2014/main" id="{A2938E62-052E-429B-9483-82F15DB0790C}"/>
              </a:ext>
            </a:extLst>
          </p:cNvPr>
          <p:cNvSpPr>
            <a:spLocks/>
          </p:cNvSpPr>
          <p:nvPr/>
        </p:nvSpPr>
        <p:spPr bwMode="auto">
          <a:xfrm>
            <a:off x="5714120" y="3345596"/>
            <a:ext cx="78411" cy="60608"/>
          </a:xfrm>
          <a:custGeom>
            <a:avLst/>
            <a:gdLst>
              <a:gd name="T0" fmla="*/ 495573 w 990"/>
              <a:gd name="T1" fmla="*/ 4479941 h 792"/>
              <a:gd name="T2" fmla="*/ 4472754 w 990"/>
              <a:gd name="T3" fmla="*/ 0 h 792"/>
              <a:gd name="T4" fmla="*/ 4472754 w 990"/>
              <a:gd name="T5" fmla="*/ 450887 h 792"/>
              <a:gd name="T6" fmla="*/ 0 w 990"/>
              <a:gd name="T7" fmla="*/ 4479941 h 792"/>
              <a:gd name="T8" fmla="*/ 495573 w 990"/>
              <a:gd name="T9" fmla="*/ 447994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6" name="Freeform 1133">
            <a:extLst>
              <a:ext uri="{FF2B5EF4-FFF2-40B4-BE49-F238E27FC236}">
                <a16:creationId xmlns:a16="http://schemas.microsoft.com/office/drawing/2014/main" id="{EC78AA63-BC4E-48D2-B5A2-07D5CF8B67D8}"/>
              </a:ext>
            </a:extLst>
          </p:cNvPr>
          <p:cNvSpPr>
            <a:spLocks/>
          </p:cNvSpPr>
          <p:nvPr/>
        </p:nvSpPr>
        <p:spPr bwMode="auto">
          <a:xfrm>
            <a:off x="5514006" y="3350431"/>
            <a:ext cx="200625" cy="55302"/>
          </a:xfrm>
          <a:custGeom>
            <a:avLst/>
            <a:gdLst>
              <a:gd name="T0" fmla="*/ 496016 w 2532"/>
              <a:gd name="T1" fmla="*/ 0 h 723"/>
              <a:gd name="T2" fmla="*/ 496016 w 2532"/>
              <a:gd name="T3" fmla="*/ 0 h 723"/>
              <a:gd name="T4" fmla="*/ 10943095 w 2532"/>
              <a:gd name="T5" fmla="*/ 4025267 h 723"/>
              <a:gd name="T6" fmla="*/ 10943095 w 2532"/>
              <a:gd name="T7" fmla="*/ 4475790 h 723"/>
              <a:gd name="T8" fmla="*/ 0 w 2532"/>
              <a:gd name="T9" fmla="*/ 444634 h 723"/>
              <a:gd name="T10" fmla="*/ 4960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7" name="Freeform 1134">
            <a:extLst>
              <a:ext uri="{FF2B5EF4-FFF2-40B4-BE49-F238E27FC236}">
                <a16:creationId xmlns:a16="http://schemas.microsoft.com/office/drawing/2014/main" id="{FD4F5BF6-6722-4029-8115-78574FF91F27}"/>
              </a:ext>
            </a:extLst>
          </p:cNvPr>
          <p:cNvSpPr>
            <a:spLocks/>
          </p:cNvSpPr>
          <p:nvPr/>
        </p:nvSpPr>
        <p:spPr bwMode="auto">
          <a:xfrm>
            <a:off x="5514134" y="3340290"/>
            <a:ext cx="2171" cy="11202"/>
          </a:xfrm>
          <a:custGeom>
            <a:avLst/>
            <a:gdLst>
              <a:gd name="T0" fmla="*/ 585669 w 26"/>
              <a:gd name="T1" fmla="*/ 441374 h 147"/>
              <a:gd name="T2" fmla="*/ 585669 w 26"/>
              <a:gd name="T3" fmla="*/ 882672 h 147"/>
              <a:gd name="T4" fmla="*/ 0 w 26"/>
              <a:gd name="T5" fmla="*/ 882672 h 147"/>
              <a:gd name="T6" fmla="*/ 585669 w 26"/>
              <a:gd name="T7" fmla="*/ 0 h 147"/>
              <a:gd name="T8" fmla="*/ 585669 w 26"/>
              <a:gd name="T9" fmla="*/ 441374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8" name="Freeform 1135">
            <a:extLst>
              <a:ext uri="{FF2B5EF4-FFF2-40B4-BE49-F238E27FC236}">
                <a16:creationId xmlns:a16="http://schemas.microsoft.com/office/drawing/2014/main" id="{9E02C500-9D7C-4907-B3F1-C24AC5F20DF5}"/>
              </a:ext>
            </a:extLst>
          </p:cNvPr>
          <p:cNvSpPr>
            <a:spLocks/>
          </p:cNvSpPr>
          <p:nvPr/>
        </p:nvSpPr>
        <p:spPr bwMode="auto">
          <a:xfrm>
            <a:off x="5514261" y="3294657"/>
            <a:ext cx="93225" cy="46340"/>
          </a:xfrm>
          <a:custGeom>
            <a:avLst/>
            <a:gdLst>
              <a:gd name="T0" fmla="*/ 4983336 w 1176"/>
              <a:gd name="T1" fmla="*/ 0 h 606"/>
              <a:gd name="T2" fmla="*/ 0 w 1176"/>
              <a:gd name="T3" fmla="*/ 3578656 h 606"/>
              <a:gd name="T4" fmla="*/ 496487 w 1176"/>
              <a:gd name="T5" fmla="*/ 3578656 h 606"/>
              <a:gd name="T6" fmla="*/ 4983336 w 1176"/>
              <a:gd name="T7" fmla="*/ 444436 h 606"/>
              <a:gd name="T8" fmla="*/ 498333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19" name="Freeform 1136">
            <a:extLst>
              <a:ext uri="{FF2B5EF4-FFF2-40B4-BE49-F238E27FC236}">
                <a16:creationId xmlns:a16="http://schemas.microsoft.com/office/drawing/2014/main" id="{257C5DC2-5425-492E-9545-B5A8EFF8B28B}"/>
              </a:ext>
            </a:extLst>
          </p:cNvPr>
          <p:cNvSpPr>
            <a:spLocks/>
          </p:cNvSpPr>
          <p:nvPr/>
        </p:nvSpPr>
        <p:spPr bwMode="auto">
          <a:xfrm>
            <a:off x="5520519" y="3342649"/>
            <a:ext cx="190281" cy="53180"/>
          </a:xfrm>
          <a:custGeom>
            <a:avLst/>
            <a:gdLst>
              <a:gd name="T0" fmla="*/ 423548 w 2532"/>
              <a:gd name="T1" fmla="*/ 0 h 723"/>
              <a:gd name="T2" fmla="*/ 423548 w 2532"/>
              <a:gd name="T3" fmla="*/ 0 h 723"/>
              <a:gd name="T4" fmla="*/ 5094150 w 2532"/>
              <a:gd name="T5" fmla="*/ 2385965 h 723"/>
              <a:gd name="T6" fmla="*/ 5094150 w 2532"/>
              <a:gd name="T7" fmla="*/ 2385965 h 723"/>
              <a:gd name="T8" fmla="*/ 0 w 2532"/>
              <a:gd name="T9" fmla="*/ 400358 h 723"/>
              <a:gd name="T10" fmla="*/ 423548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20" name="Freeform 1137">
            <a:extLst>
              <a:ext uri="{FF2B5EF4-FFF2-40B4-BE49-F238E27FC236}">
                <a16:creationId xmlns:a16="http://schemas.microsoft.com/office/drawing/2014/main" id="{61830EC1-2515-4138-9B10-BD0C65535625}"/>
              </a:ext>
            </a:extLst>
          </p:cNvPr>
          <p:cNvSpPr>
            <a:spLocks/>
          </p:cNvSpPr>
          <p:nvPr/>
        </p:nvSpPr>
        <p:spPr bwMode="auto">
          <a:xfrm flipV="1">
            <a:off x="5710545" y="3338875"/>
            <a:ext cx="77645" cy="55066"/>
          </a:xfrm>
          <a:custGeom>
            <a:avLst/>
            <a:gdLst>
              <a:gd name="T0" fmla="*/ 0 w 2532"/>
              <a:gd name="T1" fmla="*/ 0 h 723"/>
              <a:gd name="T2" fmla="*/ 0 w 2532"/>
              <a:gd name="T3" fmla="*/ 0 h 723"/>
              <a:gd name="T4" fmla="*/ 0 w 2532"/>
              <a:gd name="T5" fmla="*/ 3973587 h 723"/>
              <a:gd name="T6" fmla="*/ 0 w 2532"/>
              <a:gd name="T7" fmla="*/ 3973587 h 723"/>
              <a:gd name="T8" fmla="*/ 0 w 2532"/>
              <a:gd name="T9" fmla="*/ 440833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221" name="Group 1139">
            <a:extLst>
              <a:ext uri="{FF2B5EF4-FFF2-40B4-BE49-F238E27FC236}">
                <a16:creationId xmlns:a16="http://schemas.microsoft.com/office/drawing/2014/main" id="{18075468-989C-4383-8060-9CAFF7121CAD}"/>
              </a:ext>
            </a:extLst>
          </p:cNvPr>
          <p:cNvGrpSpPr>
            <a:grpSpLocks/>
          </p:cNvGrpSpPr>
          <p:nvPr/>
        </p:nvGrpSpPr>
        <p:grpSpPr bwMode="auto">
          <a:xfrm flipH="1">
            <a:off x="5995499" y="3253643"/>
            <a:ext cx="359261" cy="342045"/>
            <a:chOff x="2839" y="3501"/>
            <a:chExt cx="755" cy="803"/>
          </a:xfrm>
        </p:grpSpPr>
        <p:pic>
          <p:nvPicPr>
            <p:cNvPr id="222" name="Picture 1140" descr="desktop_computer_stylized_medium">
              <a:extLst>
                <a:ext uri="{FF2B5EF4-FFF2-40B4-BE49-F238E27FC236}">
                  <a16:creationId xmlns:a16="http://schemas.microsoft.com/office/drawing/2014/main" id="{50C73354-4708-4902-B362-F4346F9EB93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3" name="Freeform 1141">
              <a:extLst>
                <a:ext uri="{FF2B5EF4-FFF2-40B4-BE49-F238E27FC236}">
                  <a16:creationId xmlns:a16="http://schemas.microsoft.com/office/drawing/2014/main" id="{7188848F-51F7-47F1-A51C-163BD56440F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224" name="Group 1142">
            <a:extLst>
              <a:ext uri="{FF2B5EF4-FFF2-40B4-BE49-F238E27FC236}">
                <a16:creationId xmlns:a16="http://schemas.microsoft.com/office/drawing/2014/main" id="{BD1E5073-B540-44FE-AA02-5D9F73BDB91F}"/>
              </a:ext>
            </a:extLst>
          </p:cNvPr>
          <p:cNvGrpSpPr>
            <a:grpSpLocks/>
          </p:cNvGrpSpPr>
          <p:nvPr/>
        </p:nvGrpSpPr>
        <p:grpSpPr bwMode="auto">
          <a:xfrm>
            <a:off x="7307263" y="5422900"/>
            <a:ext cx="474662" cy="407988"/>
            <a:chOff x="877" y="1008"/>
            <a:chExt cx="2747" cy="2591"/>
          </a:xfrm>
        </p:grpSpPr>
        <p:pic>
          <p:nvPicPr>
            <p:cNvPr id="225" name="Picture 1143" descr="antenna_stylized">
              <a:extLst>
                <a:ext uri="{FF2B5EF4-FFF2-40B4-BE49-F238E27FC236}">
                  <a16:creationId xmlns:a16="http://schemas.microsoft.com/office/drawing/2014/main" id="{B3C1CAEF-DB8C-410E-B973-A3242E68878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6" name="Picture 1144" descr="laptop_keyboard">
              <a:extLst>
                <a:ext uri="{FF2B5EF4-FFF2-40B4-BE49-F238E27FC236}">
                  <a16:creationId xmlns:a16="http://schemas.microsoft.com/office/drawing/2014/main" id="{53C25B3B-ABD2-45CE-A5CC-A2702C53CC4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7" name="Freeform 1145">
              <a:extLst>
                <a:ext uri="{FF2B5EF4-FFF2-40B4-BE49-F238E27FC236}">
                  <a16:creationId xmlns:a16="http://schemas.microsoft.com/office/drawing/2014/main" id="{28D31F0B-CBB3-4F7F-BC5F-4A86117CA028}"/>
                </a:ext>
              </a:extLst>
            </p:cNvPr>
            <p:cNvSpPr>
              <a:spLocks/>
            </p:cNvSpPr>
            <p:nvPr/>
          </p:nvSpPr>
          <p:spPr bwMode="auto">
            <a:xfrm>
              <a:off x="1753" y="1603"/>
              <a:ext cx="1807" cy="1322"/>
            </a:xfrm>
            <a:custGeom>
              <a:avLst/>
              <a:gdLst>
                <a:gd name="T0" fmla="*/ 1 w 2982"/>
                <a:gd name="T1" fmla="*/ 0 h 2442"/>
                <a:gd name="T2" fmla="*/ 0 w 2982"/>
                <a:gd name="T3" fmla="*/ 1 h 2442"/>
                <a:gd name="T4" fmla="*/ 4 w 2982"/>
                <a:gd name="T5" fmla="*/ 1 h 2442"/>
                <a:gd name="T6" fmla="*/ 4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228" name="Picture 1146" descr="screen">
              <a:extLst>
                <a:ext uri="{FF2B5EF4-FFF2-40B4-BE49-F238E27FC236}">
                  <a16:creationId xmlns:a16="http://schemas.microsoft.com/office/drawing/2014/main" id="{B3D6D340-C035-46F7-97BA-92B49C76F05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9" name="Freeform 1147">
              <a:extLst>
                <a:ext uri="{FF2B5EF4-FFF2-40B4-BE49-F238E27FC236}">
                  <a16:creationId xmlns:a16="http://schemas.microsoft.com/office/drawing/2014/main" id="{587AE159-5ACD-4F5B-9726-421EF32EAD46}"/>
                </a:ext>
              </a:extLst>
            </p:cNvPr>
            <p:cNvSpPr>
              <a:spLocks/>
            </p:cNvSpPr>
            <p:nvPr/>
          </p:nvSpPr>
          <p:spPr bwMode="auto">
            <a:xfrm>
              <a:off x="2082" y="1564"/>
              <a:ext cx="1531" cy="246"/>
            </a:xfrm>
            <a:custGeom>
              <a:avLst/>
              <a:gdLst>
                <a:gd name="T0" fmla="*/ 1 w 2528"/>
                <a:gd name="T1" fmla="*/ 0 h 455"/>
                <a:gd name="T2" fmla="*/ 4 w 2528"/>
                <a:gd name="T3" fmla="*/ 1 h 455"/>
                <a:gd name="T4" fmla="*/ 4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30" name="Freeform 1148">
              <a:extLst>
                <a:ext uri="{FF2B5EF4-FFF2-40B4-BE49-F238E27FC236}">
                  <a16:creationId xmlns:a16="http://schemas.microsoft.com/office/drawing/2014/main" id="{2462D51E-DC70-4757-B1CE-32909003616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31" name="Freeform 1149">
              <a:extLst>
                <a:ext uri="{FF2B5EF4-FFF2-40B4-BE49-F238E27FC236}">
                  <a16:creationId xmlns:a16="http://schemas.microsoft.com/office/drawing/2014/main" id="{8B238CEA-2EF0-48EA-86E0-9B695DC276B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32" name="Freeform 1150">
              <a:extLst>
                <a:ext uri="{FF2B5EF4-FFF2-40B4-BE49-F238E27FC236}">
                  <a16:creationId xmlns:a16="http://schemas.microsoft.com/office/drawing/2014/main" id="{BFD64DED-ABB0-41C4-94AF-7D3D12BA46D3}"/>
                </a:ext>
              </a:extLst>
            </p:cNvPr>
            <p:cNvSpPr>
              <a:spLocks/>
            </p:cNvSpPr>
            <p:nvPr/>
          </p:nvSpPr>
          <p:spPr bwMode="auto">
            <a:xfrm>
              <a:off x="1732" y="2534"/>
              <a:ext cx="1680" cy="399"/>
            </a:xfrm>
            <a:custGeom>
              <a:avLst/>
              <a:gdLst>
                <a:gd name="T0" fmla="*/ 1 w 2773"/>
                <a:gd name="T1" fmla="*/ 0 h 738"/>
                <a:gd name="T2" fmla="*/ 0 w 2773"/>
                <a:gd name="T3" fmla="*/ 1 h 738"/>
                <a:gd name="T4" fmla="*/ 4 w 2773"/>
                <a:gd name="T5" fmla="*/ 1 h 738"/>
                <a:gd name="T6" fmla="*/ 4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33" name="Freeform 1151">
              <a:extLst>
                <a:ext uri="{FF2B5EF4-FFF2-40B4-BE49-F238E27FC236}">
                  <a16:creationId xmlns:a16="http://schemas.microsoft.com/office/drawing/2014/main" id="{60809A07-FA8F-437E-861B-D34970B2F464}"/>
                </a:ext>
              </a:extLst>
            </p:cNvPr>
            <p:cNvSpPr>
              <a:spLocks/>
            </p:cNvSpPr>
            <p:nvPr/>
          </p:nvSpPr>
          <p:spPr bwMode="auto">
            <a:xfrm>
              <a:off x="3195" y="1755"/>
              <a:ext cx="429" cy="1187"/>
            </a:xfrm>
            <a:custGeom>
              <a:avLst/>
              <a:gdLst>
                <a:gd name="T0" fmla="*/ 3 w 637"/>
                <a:gd name="T1" fmla="*/ 0 h 1659"/>
                <a:gd name="T2" fmla="*/ 3 w 637"/>
                <a:gd name="T3" fmla="*/ 0 h 1659"/>
                <a:gd name="T4" fmla="*/ 1 w 637"/>
                <a:gd name="T5" fmla="*/ 21 h 1659"/>
                <a:gd name="T6" fmla="*/ 0 w 637"/>
                <a:gd name="T7" fmla="*/ 21 h 1659"/>
                <a:gd name="T8" fmla="*/ 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34" name="Freeform 1152">
              <a:extLst>
                <a:ext uri="{FF2B5EF4-FFF2-40B4-BE49-F238E27FC236}">
                  <a16:creationId xmlns:a16="http://schemas.microsoft.com/office/drawing/2014/main" id="{BA880416-4CE6-472E-8BFE-1F2E419C1891}"/>
                </a:ext>
              </a:extLst>
            </p:cNvPr>
            <p:cNvSpPr>
              <a:spLocks/>
            </p:cNvSpPr>
            <p:nvPr/>
          </p:nvSpPr>
          <p:spPr bwMode="auto">
            <a:xfrm>
              <a:off x="1734" y="2587"/>
              <a:ext cx="1494" cy="394"/>
            </a:xfrm>
            <a:custGeom>
              <a:avLst/>
              <a:gdLst>
                <a:gd name="T0" fmla="*/ 0 w 2216"/>
                <a:gd name="T1" fmla="*/ 0 h 550"/>
                <a:gd name="T2" fmla="*/ 1 w 2216"/>
                <a:gd name="T3" fmla="*/ 1 h 550"/>
                <a:gd name="T4" fmla="*/ 13 w 2216"/>
                <a:gd name="T5" fmla="*/ 7 h 550"/>
                <a:gd name="T6" fmla="*/ 13 w 2216"/>
                <a:gd name="T7" fmla="*/ 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235" name="Group 1153">
              <a:extLst>
                <a:ext uri="{FF2B5EF4-FFF2-40B4-BE49-F238E27FC236}">
                  <a16:creationId xmlns:a16="http://schemas.microsoft.com/office/drawing/2014/main" id="{7F5EF9F3-FBE6-4925-9D0B-5A4716220B15}"/>
                </a:ext>
              </a:extLst>
            </p:cNvPr>
            <p:cNvGrpSpPr>
              <a:grpSpLocks/>
            </p:cNvGrpSpPr>
            <p:nvPr/>
          </p:nvGrpSpPr>
          <p:grpSpPr bwMode="auto">
            <a:xfrm>
              <a:off x="1709" y="3008"/>
              <a:ext cx="507" cy="234"/>
              <a:chOff x="1740" y="2642"/>
              <a:chExt cx="752" cy="327"/>
            </a:xfrm>
          </p:grpSpPr>
          <p:sp>
            <p:nvSpPr>
              <p:cNvPr id="242" name="Freeform 1154">
                <a:extLst>
                  <a:ext uri="{FF2B5EF4-FFF2-40B4-BE49-F238E27FC236}">
                    <a16:creationId xmlns:a16="http://schemas.microsoft.com/office/drawing/2014/main" id="{9DDD097C-66D1-48A6-8873-FA7F75B5F9A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43" name="Freeform 1155">
                <a:extLst>
                  <a:ext uri="{FF2B5EF4-FFF2-40B4-BE49-F238E27FC236}">
                    <a16:creationId xmlns:a16="http://schemas.microsoft.com/office/drawing/2014/main" id="{F1EE7DD2-54BA-4EF9-BDC8-3C2EA79C49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44" name="Freeform 1156">
                <a:extLst>
                  <a:ext uri="{FF2B5EF4-FFF2-40B4-BE49-F238E27FC236}">
                    <a16:creationId xmlns:a16="http://schemas.microsoft.com/office/drawing/2014/main" id="{D5C02FCA-F055-4DF2-A860-734E96760AC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45" name="Freeform 1157">
                <a:extLst>
                  <a:ext uri="{FF2B5EF4-FFF2-40B4-BE49-F238E27FC236}">
                    <a16:creationId xmlns:a16="http://schemas.microsoft.com/office/drawing/2014/main" id="{330DD571-AF4A-4349-B0E2-628F3802121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46" name="Freeform 1158">
                <a:extLst>
                  <a:ext uri="{FF2B5EF4-FFF2-40B4-BE49-F238E27FC236}">
                    <a16:creationId xmlns:a16="http://schemas.microsoft.com/office/drawing/2014/main" id="{625129D4-5E9A-4BB3-83F8-30F725CC20F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47" name="Freeform 1159">
                <a:extLst>
                  <a:ext uri="{FF2B5EF4-FFF2-40B4-BE49-F238E27FC236}">
                    <a16:creationId xmlns:a16="http://schemas.microsoft.com/office/drawing/2014/main" id="{913588C9-E003-418B-B9CE-0CE010FCE44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236" name="Freeform 1160">
              <a:extLst>
                <a:ext uri="{FF2B5EF4-FFF2-40B4-BE49-F238E27FC236}">
                  <a16:creationId xmlns:a16="http://schemas.microsoft.com/office/drawing/2014/main" id="{BC6E0773-26CE-4325-BE02-6EFD74FBA6F5}"/>
                </a:ext>
              </a:extLst>
            </p:cNvPr>
            <p:cNvSpPr>
              <a:spLocks/>
            </p:cNvSpPr>
            <p:nvPr/>
          </p:nvSpPr>
          <p:spPr bwMode="auto">
            <a:xfrm>
              <a:off x="2577" y="3043"/>
              <a:ext cx="614" cy="514"/>
            </a:xfrm>
            <a:custGeom>
              <a:avLst/>
              <a:gdLst>
                <a:gd name="T0" fmla="*/ 1 w 990"/>
                <a:gd name="T1" fmla="*/ 3 h 792"/>
                <a:gd name="T2" fmla="*/ 2 w 990"/>
                <a:gd name="T3" fmla="*/ 0 h 792"/>
                <a:gd name="T4" fmla="*/ 2 w 990"/>
                <a:gd name="T5" fmla="*/ 1 h 792"/>
                <a:gd name="T6" fmla="*/ 0 w 990"/>
                <a:gd name="T7" fmla="*/ 3 h 792"/>
                <a:gd name="T8" fmla="*/ 1 w 990"/>
                <a:gd name="T9" fmla="*/ 3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37" name="Freeform 1161">
              <a:extLst>
                <a:ext uri="{FF2B5EF4-FFF2-40B4-BE49-F238E27FC236}">
                  <a16:creationId xmlns:a16="http://schemas.microsoft.com/office/drawing/2014/main" id="{8C5A19EF-AE7A-4DBE-9A5C-D7758EAD1220}"/>
                </a:ext>
              </a:extLst>
            </p:cNvPr>
            <p:cNvSpPr>
              <a:spLocks/>
            </p:cNvSpPr>
            <p:nvPr/>
          </p:nvSpPr>
          <p:spPr bwMode="auto">
            <a:xfrm>
              <a:off x="1010" y="3084"/>
              <a:ext cx="1571" cy="469"/>
            </a:xfrm>
            <a:custGeom>
              <a:avLst/>
              <a:gdLst>
                <a:gd name="T0" fmla="*/ 1 w 2532"/>
                <a:gd name="T1" fmla="*/ 0 h 723"/>
                <a:gd name="T2" fmla="*/ 1 w 2532"/>
                <a:gd name="T3" fmla="*/ 0 h 723"/>
                <a:gd name="T4" fmla="*/ 6 w 2532"/>
                <a:gd name="T5" fmla="*/ 3 h 723"/>
                <a:gd name="T6" fmla="*/ 6 w 2532"/>
                <a:gd name="T7" fmla="*/ 3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38" name="Freeform 1162">
              <a:extLst>
                <a:ext uri="{FF2B5EF4-FFF2-40B4-BE49-F238E27FC236}">
                  <a16:creationId xmlns:a16="http://schemas.microsoft.com/office/drawing/2014/main" id="{31E1F4F9-7CF7-44B9-9676-71806AA80738}"/>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39" name="Freeform 1163">
              <a:extLst>
                <a:ext uri="{FF2B5EF4-FFF2-40B4-BE49-F238E27FC236}">
                  <a16:creationId xmlns:a16="http://schemas.microsoft.com/office/drawing/2014/main" id="{1E6BC9E8-630B-422C-8B3A-EC22CF954CC0}"/>
                </a:ext>
              </a:extLst>
            </p:cNvPr>
            <p:cNvSpPr>
              <a:spLocks/>
            </p:cNvSpPr>
            <p:nvPr/>
          </p:nvSpPr>
          <p:spPr bwMode="auto">
            <a:xfrm>
              <a:off x="1012" y="2611"/>
              <a:ext cx="730" cy="393"/>
            </a:xfrm>
            <a:custGeom>
              <a:avLst/>
              <a:gdLst>
                <a:gd name="T0" fmla="*/ 2 w 1176"/>
                <a:gd name="T1" fmla="*/ 0 h 606"/>
                <a:gd name="T2" fmla="*/ 0 w 1176"/>
                <a:gd name="T3" fmla="*/ 2 h 606"/>
                <a:gd name="T4" fmla="*/ 1 w 1176"/>
                <a:gd name="T5" fmla="*/ 2 h 606"/>
                <a:gd name="T6" fmla="*/ 2 w 1176"/>
                <a:gd name="T7" fmla="*/ 1 h 606"/>
                <a:gd name="T8" fmla="*/ 2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40" name="Freeform 1164">
              <a:extLst>
                <a:ext uri="{FF2B5EF4-FFF2-40B4-BE49-F238E27FC236}">
                  <a16:creationId xmlns:a16="http://schemas.microsoft.com/office/drawing/2014/main" id="{1BA557E9-7C5F-4C0C-B45C-B568B29D42B2}"/>
                </a:ext>
              </a:extLst>
            </p:cNvPr>
            <p:cNvSpPr>
              <a:spLocks/>
            </p:cNvSpPr>
            <p:nvPr/>
          </p:nvSpPr>
          <p:spPr bwMode="auto">
            <a:xfrm>
              <a:off x="1061" y="3018"/>
              <a:ext cx="1490" cy="451"/>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41" name="Freeform 1165">
              <a:extLst>
                <a:ext uri="{FF2B5EF4-FFF2-40B4-BE49-F238E27FC236}">
                  <a16:creationId xmlns:a16="http://schemas.microsoft.com/office/drawing/2014/main" id="{504B9693-244F-4EBA-859C-23799BDC743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3 h 723"/>
                <a:gd name="T6" fmla="*/ 0 w 2532"/>
                <a:gd name="T7" fmla="*/ 3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248" name="Picture 568" descr="light2.png">
            <a:extLst>
              <a:ext uri="{FF2B5EF4-FFF2-40B4-BE49-F238E27FC236}">
                <a16:creationId xmlns:a16="http://schemas.microsoft.com/office/drawing/2014/main" id="{8D47BB5D-2763-4979-B309-F2626ED04A38}"/>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flipH="1">
            <a:off x="6694843" y="2078789"/>
            <a:ext cx="92772" cy="405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9" name="Picture 1017" descr="antenna_stylized">
            <a:extLst>
              <a:ext uri="{FF2B5EF4-FFF2-40B4-BE49-F238E27FC236}">
                <a16:creationId xmlns:a16="http://schemas.microsoft.com/office/drawing/2014/main" id="{E3947DB2-51CE-473F-8F89-7CB9F9C427E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00957" y="2006227"/>
            <a:ext cx="530702" cy="22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0" name="Picture 1017" descr="antenna_stylized">
            <a:extLst>
              <a:ext uri="{FF2B5EF4-FFF2-40B4-BE49-F238E27FC236}">
                <a16:creationId xmlns:a16="http://schemas.microsoft.com/office/drawing/2014/main" id="{859E77C6-178D-4074-9C38-5047A411FD7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74195" y="1745624"/>
            <a:ext cx="530702" cy="22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1" name="Picture 571" descr="fridge2.png">
            <a:extLst>
              <a:ext uri="{FF2B5EF4-FFF2-40B4-BE49-F238E27FC236}">
                <a16:creationId xmlns:a16="http://schemas.microsoft.com/office/drawing/2014/main" id="{30A59B4D-F03F-499C-922C-938AB5C1FBFA}"/>
              </a:ext>
            </a:extLst>
          </p:cNvPr>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906702" y="3071517"/>
            <a:ext cx="189578" cy="3370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2" name="Picture 1115" descr="antenna_stylized">
            <a:extLst>
              <a:ext uri="{FF2B5EF4-FFF2-40B4-BE49-F238E27FC236}">
                <a16:creationId xmlns:a16="http://schemas.microsoft.com/office/drawing/2014/main" id="{2F5BB3F8-24D5-4BC8-9886-E05504FAA88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806938" y="3011924"/>
            <a:ext cx="347997" cy="167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53" name="Group 850">
            <a:extLst>
              <a:ext uri="{FF2B5EF4-FFF2-40B4-BE49-F238E27FC236}">
                <a16:creationId xmlns:a16="http://schemas.microsoft.com/office/drawing/2014/main" id="{32954B18-FBF4-47C2-A251-80567BC0C86C}"/>
              </a:ext>
            </a:extLst>
          </p:cNvPr>
          <p:cNvGrpSpPr>
            <a:grpSpLocks/>
          </p:cNvGrpSpPr>
          <p:nvPr/>
        </p:nvGrpSpPr>
        <p:grpSpPr bwMode="auto">
          <a:xfrm>
            <a:off x="5607471" y="1538038"/>
            <a:ext cx="448245" cy="96676"/>
            <a:chOff x="2199" y="955"/>
            <a:chExt cx="2547" cy="506"/>
          </a:xfrm>
        </p:grpSpPr>
        <p:sp>
          <p:nvSpPr>
            <p:cNvPr id="254" name="Freeform 851">
              <a:extLst>
                <a:ext uri="{FF2B5EF4-FFF2-40B4-BE49-F238E27FC236}">
                  <a16:creationId xmlns:a16="http://schemas.microsoft.com/office/drawing/2014/main" id="{BA45927B-B699-48A1-8CCC-C3B2C11B440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55" name="Freeform 852">
              <a:extLst>
                <a:ext uri="{FF2B5EF4-FFF2-40B4-BE49-F238E27FC236}">
                  <a16:creationId xmlns:a16="http://schemas.microsoft.com/office/drawing/2014/main" id="{28A9FAE1-F4C2-4E33-BBAB-597E69AF30B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56" name="Freeform 853">
              <a:extLst>
                <a:ext uri="{FF2B5EF4-FFF2-40B4-BE49-F238E27FC236}">
                  <a16:creationId xmlns:a16="http://schemas.microsoft.com/office/drawing/2014/main" id="{7D623F28-AB71-402B-A50D-D802922155E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57" name="Freeform 854">
              <a:extLst>
                <a:ext uri="{FF2B5EF4-FFF2-40B4-BE49-F238E27FC236}">
                  <a16:creationId xmlns:a16="http://schemas.microsoft.com/office/drawing/2014/main" id="{77393793-1141-4E4C-89D0-9188D9707BE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58" name="Freeform 855">
              <a:extLst>
                <a:ext uri="{FF2B5EF4-FFF2-40B4-BE49-F238E27FC236}">
                  <a16:creationId xmlns:a16="http://schemas.microsoft.com/office/drawing/2014/main" id="{348CE28B-B1DC-4763-9494-5C8E472D165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59" name="Freeform 856">
              <a:extLst>
                <a:ext uri="{FF2B5EF4-FFF2-40B4-BE49-F238E27FC236}">
                  <a16:creationId xmlns:a16="http://schemas.microsoft.com/office/drawing/2014/main" id="{FD02451C-C2FE-4827-A90A-248063C359D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260" name="Group 850">
            <a:extLst>
              <a:ext uri="{FF2B5EF4-FFF2-40B4-BE49-F238E27FC236}">
                <a16:creationId xmlns:a16="http://schemas.microsoft.com/office/drawing/2014/main" id="{1A953CF0-C79B-4827-8F2C-B875DD3A3EFF}"/>
              </a:ext>
            </a:extLst>
          </p:cNvPr>
          <p:cNvGrpSpPr>
            <a:grpSpLocks/>
          </p:cNvGrpSpPr>
          <p:nvPr/>
        </p:nvGrpSpPr>
        <p:grpSpPr bwMode="auto">
          <a:xfrm>
            <a:off x="5276468" y="2033201"/>
            <a:ext cx="448245" cy="96676"/>
            <a:chOff x="2199" y="955"/>
            <a:chExt cx="2547" cy="506"/>
          </a:xfrm>
        </p:grpSpPr>
        <p:sp>
          <p:nvSpPr>
            <p:cNvPr id="261" name="Freeform 851">
              <a:extLst>
                <a:ext uri="{FF2B5EF4-FFF2-40B4-BE49-F238E27FC236}">
                  <a16:creationId xmlns:a16="http://schemas.microsoft.com/office/drawing/2014/main" id="{57D52C35-BA8A-4DE6-BF3A-1B8BD3A759A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62" name="Freeform 852">
              <a:extLst>
                <a:ext uri="{FF2B5EF4-FFF2-40B4-BE49-F238E27FC236}">
                  <a16:creationId xmlns:a16="http://schemas.microsoft.com/office/drawing/2014/main" id="{D521331C-20AA-467E-B3CD-2BDA6158358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63" name="Freeform 853">
              <a:extLst>
                <a:ext uri="{FF2B5EF4-FFF2-40B4-BE49-F238E27FC236}">
                  <a16:creationId xmlns:a16="http://schemas.microsoft.com/office/drawing/2014/main" id="{438134F7-13ED-4A04-A237-17FD7A53F2D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64" name="Freeform 854">
              <a:extLst>
                <a:ext uri="{FF2B5EF4-FFF2-40B4-BE49-F238E27FC236}">
                  <a16:creationId xmlns:a16="http://schemas.microsoft.com/office/drawing/2014/main" id="{6989AC41-EE17-43CE-99AE-C4AAEF6DB18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65" name="Freeform 855">
              <a:extLst>
                <a:ext uri="{FF2B5EF4-FFF2-40B4-BE49-F238E27FC236}">
                  <a16:creationId xmlns:a16="http://schemas.microsoft.com/office/drawing/2014/main" id="{0E8F841A-15D8-4479-9F49-B129A3B280E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66" name="Freeform 856">
              <a:extLst>
                <a:ext uri="{FF2B5EF4-FFF2-40B4-BE49-F238E27FC236}">
                  <a16:creationId xmlns:a16="http://schemas.microsoft.com/office/drawing/2014/main" id="{B6BE86C5-32A2-4AE8-8D41-9E4EE20FE51A}"/>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267" name="Group 850">
            <a:extLst>
              <a:ext uri="{FF2B5EF4-FFF2-40B4-BE49-F238E27FC236}">
                <a16:creationId xmlns:a16="http://schemas.microsoft.com/office/drawing/2014/main" id="{5FC60BAA-74B7-487E-9D19-23A31E945A6B}"/>
              </a:ext>
            </a:extLst>
          </p:cNvPr>
          <p:cNvGrpSpPr>
            <a:grpSpLocks/>
          </p:cNvGrpSpPr>
          <p:nvPr/>
        </p:nvGrpSpPr>
        <p:grpSpPr bwMode="auto">
          <a:xfrm>
            <a:off x="6495173" y="2008238"/>
            <a:ext cx="427847" cy="76292"/>
            <a:chOff x="2199" y="955"/>
            <a:chExt cx="2547" cy="506"/>
          </a:xfrm>
        </p:grpSpPr>
        <p:sp>
          <p:nvSpPr>
            <p:cNvPr id="268" name="Freeform 851">
              <a:extLst>
                <a:ext uri="{FF2B5EF4-FFF2-40B4-BE49-F238E27FC236}">
                  <a16:creationId xmlns:a16="http://schemas.microsoft.com/office/drawing/2014/main" id="{A46A0F13-C5D5-4299-B71C-E3B15522B327}"/>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69" name="Freeform 852">
              <a:extLst>
                <a:ext uri="{FF2B5EF4-FFF2-40B4-BE49-F238E27FC236}">
                  <a16:creationId xmlns:a16="http://schemas.microsoft.com/office/drawing/2014/main" id="{A020E2DA-26E6-4B6C-9484-FBE227308CA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70" name="Freeform 853">
              <a:extLst>
                <a:ext uri="{FF2B5EF4-FFF2-40B4-BE49-F238E27FC236}">
                  <a16:creationId xmlns:a16="http://schemas.microsoft.com/office/drawing/2014/main" id="{F0B34075-D916-43D6-AEF5-32BD101C6F6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71" name="Freeform 854">
              <a:extLst>
                <a:ext uri="{FF2B5EF4-FFF2-40B4-BE49-F238E27FC236}">
                  <a16:creationId xmlns:a16="http://schemas.microsoft.com/office/drawing/2014/main" id="{B1095716-DB36-4323-A471-31437C5807E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72" name="Freeform 855">
              <a:extLst>
                <a:ext uri="{FF2B5EF4-FFF2-40B4-BE49-F238E27FC236}">
                  <a16:creationId xmlns:a16="http://schemas.microsoft.com/office/drawing/2014/main" id="{C36A2000-96B9-48B3-BAFC-6800DD66BC6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73" name="Freeform 856">
              <a:extLst>
                <a:ext uri="{FF2B5EF4-FFF2-40B4-BE49-F238E27FC236}">
                  <a16:creationId xmlns:a16="http://schemas.microsoft.com/office/drawing/2014/main" id="{88CA35FD-1710-4507-9982-0B66284D891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274" name="Group 850">
            <a:extLst>
              <a:ext uri="{FF2B5EF4-FFF2-40B4-BE49-F238E27FC236}">
                <a16:creationId xmlns:a16="http://schemas.microsoft.com/office/drawing/2014/main" id="{05AC7B4F-E945-4B69-8D5E-AE212B397BA2}"/>
              </a:ext>
            </a:extLst>
          </p:cNvPr>
          <p:cNvGrpSpPr>
            <a:grpSpLocks/>
          </p:cNvGrpSpPr>
          <p:nvPr/>
        </p:nvGrpSpPr>
        <p:grpSpPr bwMode="auto">
          <a:xfrm>
            <a:off x="6558106" y="1745978"/>
            <a:ext cx="427847" cy="76292"/>
            <a:chOff x="2199" y="955"/>
            <a:chExt cx="2547" cy="506"/>
          </a:xfrm>
        </p:grpSpPr>
        <p:sp>
          <p:nvSpPr>
            <p:cNvPr id="275" name="Freeform 851">
              <a:extLst>
                <a:ext uri="{FF2B5EF4-FFF2-40B4-BE49-F238E27FC236}">
                  <a16:creationId xmlns:a16="http://schemas.microsoft.com/office/drawing/2014/main" id="{4020D4C3-5A4F-4EBB-908E-1B21ACB80B9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76" name="Freeform 852">
              <a:extLst>
                <a:ext uri="{FF2B5EF4-FFF2-40B4-BE49-F238E27FC236}">
                  <a16:creationId xmlns:a16="http://schemas.microsoft.com/office/drawing/2014/main" id="{B14ECBA1-054E-4B5F-8E6F-F0054F208C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77" name="Freeform 853">
              <a:extLst>
                <a:ext uri="{FF2B5EF4-FFF2-40B4-BE49-F238E27FC236}">
                  <a16:creationId xmlns:a16="http://schemas.microsoft.com/office/drawing/2014/main" id="{EC110EB5-9205-4E92-B6BB-F71F60936B7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78" name="Freeform 854">
              <a:extLst>
                <a:ext uri="{FF2B5EF4-FFF2-40B4-BE49-F238E27FC236}">
                  <a16:creationId xmlns:a16="http://schemas.microsoft.com/office/drawing/2014/main" id="{C190EC31-8E76-4E0F-85D3-79B5C1D53FF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79" name="Freeform 855">
              <a:extLst>
                <a:ext uri="{FF2B5EF4-FFF2-40B4-BE49-F238E27FC236}">
                  <a16:creationId xmlns:a16="http://schemas.microsoft.com/office/drawing/2014/main" id="{10B76A3C-AA52-4E1C-8623-789B15BFCAE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80" name="Freeform 856">
              <a:extLst>
                <a:ext uri="{FF2B5EF4-FFF2-40B4-BE49-F238E27FC236}">
                  <a16:creationId xmlns:a16="http://schemas.microsoft.com/office/drawing/2014/main" id="{3CBBEFC9-6763-42E6-8AFE-9F6A8CFDBBE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281" name="Group 850">
            <a:extLst>
              <a:ext uri="{FF2B5EF4-FFF2-40B4-BE49-F238E27FC236}">
                <a16:creationId xmlns:a16="http://schemas.microsoft.com/office/drawing/2014/main" id="{5C032520-6C5E-41D1-B1FC-7C4D1EFC5EBE}"/>
              </a:ext>
            </a:extLst>
          </p:cNvPr>
          <p:cNvGrpSpPr>
            <a:grpSpLocks/>
          </p:cNvGrpSpPr>
          <p:nvPr/>
        </p:nvGrpSpPr>
        <p:grpSpPr bwMode="auto">
          <a:xfrm>
            <a:off x="5756886" y="2979399"/>
            <a:ext cx="375111" cy="76292"/>
            <a:chOff x="2199" y="955"/>
            <a:chExt cx="2547" cy="506"/>
          </a:xfrm>
        </p:grpSpPr>
        <p:sp>
          <p:nvSpPr>
            <p:cNvPr id="282" name="Freeform 851">
              <a:extLst>
                <a:ext uri="{FF2B5EF4-FFF2-40B4-BE49-F238E27FC236}">
                  <a16:creationId xmlns:a16="http://schemas.microsoft.com/office/drawing/2014/main" id="{6B25EB3B-5C5D-417A-B3B5-8615190E75A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83" name="Freeform 852">
              <a:extLst>
                <a:ext uri="{FF2B5EF4-FFF2-40B4-BE49-F238E27FC236}">
                  <a16:creationId xmlns:a16="http://schemas.microsoft.com/office/drawing/2014/main" id="{C4B73A13-C03A-40BA-BE11-D81D20B65F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84" name="Freeform 853">
              <a:extLst>
                <a:ext uri="{FF2B5EF4-FFF2-40B4-BE49-F238E27FC236}">
                  <a16:creationId xmlns:a16="http://schemas.microsoft.com/office/drawing/2014/main" id="{7B3F1F02-9F48-476A-A77E-3311553F971E}"/>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85" name="Freeform 854">
              <a:extLst>
                <a:ext uri="{FF2B5EF4-FFF2-40B4-BE49-F238E27FC236}">
                  <a16:creationId xmlns:a16="http://schemas.microsoft.com/office/drawing/2014/main" id="{9DE1246A-B3A7-4507-A1FD-B75ED5A4701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86" name="Freeform 855">
              <a:extLst>
                <a:ext uri="{FF2B5EF4-FFF2-40B4-BE49-F238E27FC236}">
                  <a16:creationId xmlns:a16="http://schemas.microsoft.com/office/drawing/2014/main" id="{9A9BCEB0-03DD-4FC1-9A25-D766F776706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87" name="Freeform 856">
              <a:extLst>
                <a:ext uri="{FF2B5EF4-FFF2-40B4-BE49-F238E27FC236}">
                  <a16:creationId xmlns:a16="http://schemas.microsoft.com/office/drawing/2014/main" id="{3DBD3FEB-184D-4E10-8ACC-59096F025D9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288" name="Group 850">
            <a:extLst>
              <a:ext uri="{FF2B5EF4-FFF2-40B4-BE49-F238E27FC236}">
                <a16:creationId xmlns:a16="http://schemas.microsoft.com/office/drawing/2014/main" id="{BDB9FCC6-7215-4403-8EE9-8A7460FF98AB}"/>
              </a:ext>
            </a:extLst>
          </p:cNvPr>
          <p:cNvGrpSpPr>
            <a:grpSpLocks/>
          </p:cNvGrpSpPr>
          <p:nvPr/>
        </p:nvGrpSpPr>
        <p:grpSpPr bwMode="auto">
          <a:xfrm>
            <a:off x="5458054" y="3093653"/>
            <a:ext cx="373704" cy="70494"/>
            <a:chOff x="2199" y="955"/>
            <a:chExt cx="2547" cy="506"/>
          </a:xfrm>
        </p:grpSpPr>
        <p:sp>
          <p:nvSpPr>
            <p:cNvPr id="289" name="Freeform 851">
              <a:extLst>
                <a:ext uri="{FF2B5EF4-FFF2-40B4-BE49-F238E27FC236}">
                  <a16:creationId xmlns:a16="http://schemas.microsoft.com/office/drawing/2014/main" id="{1710F34C-8499-4CF4-91AB-7769540AB7A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90" name="Freeform 852">
              <a:extLst>
                <a:ext uri="{FF2B5EF4-FFF2-40B4-BE49-F238E27FC236}">
                  <a16:creationId xmlns:a16="http://schemas.microsoft.com/office/drawing/2014/main" id="{84E97BEC-D653-42DE-BF02-3D3AA4B1F5F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91" name="Freeform 853">
              <a:extLst>
                <a:ext uri="{FF2B5EF4-FFF2-40B4-BE49-F238E27FC236}">
                  <a16:creationId xmlns:a16="http://schemas.microsoft.com/office/drawing/2014/main" id="{A59FD86E-89A5-46BE-BF83-E2873BF005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92" name="Freeform 854">
              <a:extLst>
                <a:ext uri="{FF2B5EF4-FFF2-40B4-BE49-F238E27FC236}">
                  <a16:creationId xmlns:a16="http://schemas.microsoft.com/office/drawing/2014/main" id="{36BFA3D5-4060-4725-9A2A-4633EEA7ED8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93" name="Freeform 855">
              <a:extLst>
                <a:ext uri="{FF2B5EF4-FFF2-40B4-BE49-F238E27FC236}">
                  <a16:creationId xmlns:a16="http://schemas.microsoft.com/office/drawing/2014/main" id="{4CC370BC-B782-4DE2-9742-E9BC3D3DA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94" name="Freeform 856">
              <a:extLst>
                <a:ext uri="{FF2B5EF4-FFF2-40B4-BE49-F238E27FC236}">
                  <a16:creationId xmlns:a16="http://schemas.microsoft.com/office/drawing/2014/main" id="{12160767-15A8-4A0A-9D04-E10D3A70623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295" name="Group 850">
            <a:extLst>
              <a:ext uri="{FF2B5EF4-FFF2-40B4-BE49-F238E27FC236}">
                <a16:creationId xmlns:a16="http://schemas.microsoft.com/office/drawing/2014/main" id="{DC0CD13E-8E9B-4688-9C26-217ED7607546}"/>
              </a:ext>
            </a:extLst>
          </p:cNvPr>
          <p:cNvGrpSpPr>
            <a:grpSpLocks/>
          </p:cNvGrpSpPr>
          <p:nvPr/>
        </p:nvGrpSpPr>
        <p:grpSpPr bwMode="auto">
          <a:xfrm>
            <a:off x="5616258" y="3506728"/>
            <a:ext cx="496588" cy="96676"/>
            <a:chOff x="2199" y="955"/>
            <a:chExt cx="2547" cy="506"/>
          </a:xfrm>
        </p:grpSpPr>
        <p:sp>
          <p:nvSpPr>
            <p:cNvPr id="296" name="Freeform 851">
              <a:extLst>
                <a:ext uri="{FF2B5EF4-FFF2-40B4-BE49-F238E27FC236}">
                  <a16:creationId xmlns:a16="http://schemas.microsoft.com/office/drawing/2014/main" id="{B7C2A912-682D-407B-BFEC-AA9561A7E85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97" name="Freeform 852">
              <a:extLst>
                <a:ext uri="{FF2B5EF4-FFF2-40B4-BE49-F238E27FC236}">
                  <a16:creationId xmlns:a16="http://schemas.microsoft.com/office/drawing/2014/main" id="{2A2B7D18-62AE-4E62-9D5D-ED355C025B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98" name="Freeform 853">
              <a:extLst>
                <a:ext uri="{FF2B5EF4-FFF2-40B4-BE49-F238E27FC236}">
                  <a16:creationId xmlns:a16="http://schemas.microsoft.com/office/drawing/2014/main" id="{E5A44471-D43B-4A63-8F83-CB57FE5C14D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99" name="Freeform 854">
              <a:extLst>
                <a:ext uri="{FF2B5EF4-FFF2-40B4-BE49-F238E27FC236}">
                  <a16:creationId xmlns:a16="http://schemas.microsoft.com/office/drawing/2014/main" id="{4B5BD8DE-BC1C-4489-BD66-B0609C2EA7F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00" name="Freeform 855">
              <a:extLst>
                <a:ext uri="{FF2B5EF4-FFF2-40B4-BE49-F238E27FC236}">
                  <a16:creationId xmlns:a16="http://schemas.microsoft.com/office/drawing/2014/main" id="{4ED13A51-5319-49E4-8F10-0C147CA7B1F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01" name="Freeform 856">
              <a:extLst>
                <a:ext uri="{FF2B5EF4-FFF2-40B4-BE49-F238E27FC236}">
                  <a16:creationId xmlns:a16="http://schemas.microsoft.com/office/drawing/2014/main" id="{FDFB89EB-7600-403B-AF7A-3DDBE075C055}"/>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302" name="Group 850">
            <a:extLst>
              <a:ext uri="{FF2B5EF4-FFF2-40B4-BE49-F238E27FC236}">
                <a16:creationId xmlns:a16="http://schemas.microsoft.com/office/drawing/2014/main" id="{1AD4B4AD-B5A4-4FE7-B2F6-F581D3D71272}"/>
              </a:ext>
            </a:extLst>
          </p:cNvPr>
          <p:cNvGrpSpPr>
            <a:grpSpLocks/>
          </p:cNvGrpSpPr>
          <p:nvPr/>
        </p:nvGrpSpPr>
        <p:grpSpPr bwMode="auto">
          <a:xfrm>
            <a:off x="7154356" y="5005218"/>
            <a:ext cx="536140" cy="131828"/>
            <a:chOff x="2199" y="955"/>
            <a:chExt cx="2547" cy="506"/>
          </a:xfrm>
        </p:grpSpPr>
        <p:sp>
          <p:nvSpPr>
            <p:cNvPr id="303" name="Freeform 851">
              <a:extLst>
                <a:ext uri="{FF2B5EF4-FFF2-40B4-BE49-F238E27FC236}">
                  <a16:creationId xmlns:a16="http://schemas.microsoft.com/office/drawing/2014/main" id="{14142A04-EEE1-46E2-9C84-3AB8550CC01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04" name="Freeform 852">
              <a:extLst>
                <a:ext uri="{FF2B5EF4-FFF2-40B4-BE49-F238E27FC236}">
                  <a16:creationId xmlns:a16="http://schemas.microsoft.com/office/drawing/2014/main" id="{504A8DD2-EE0F-4A09-B6BA-2DE24881616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05" name="Freeform 853">
              <a:extLst>
                <a:ext uri="{FF2B5EF4-FFF2-40B4-BE49-F238E27FC236}">
                  <a16:creationId xmlns:a16="http://schemas.microsoft.com/office/drawing/2014/main" id="{12ACF242-3832-4D5A-8F6A-16F44F02072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06" name="Freeform 854">
              <a:extLst>
                <a:ext uri="{FF2B5EF4-FFF2-40B4-BE49-F238E27FC236}">
                  <a16:creationId xmlns:a16="http://schemas.microsoft.com/office/drawing/2014/main" id="{47CAF58B-A1CC-47C0-B803-9E7D99F9EB5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07" name="Freeform 855">
              <a:extLst>
                <a:ext uri="{FF2B5EF4-FFF2-40B4-BE49-F238E27FC236}">
                  <a16:creationId xmlns:a16="http://schemas.microsoft.com/office/drawing/2014/main" id="{7B45FCBB-F24F-4E9F-975A-C7485E9EAE5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08" name="Freeform 856">
              <a:extLst>
                <a:ext uri="{FF2B5EF4-FFF2-40B4-BE49-F238E27FC236}">
                  <a16:creationId xmlns:a16="http://schemas.microsoft.com/office/drawing/2014/main" id="{4D71B5E0-30BE-4448-9150-01E6307BC42A}"/>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309" name="Group 850">
            <a:extLst>
              <a:ext uri="{FF2B5EF4-FFF2-40B4-BE49-F238E27FC236}">
                <a16:creationId xmlns:a16="http://schemas.microsoft.com/office/drawing/2014/main" id="{8AD51826-0F70-41E6-9389-2DFC978F9F40}"/>
              </a:ext>
            </a:extLst>
          </p:cNvPr>
          <p:cNvGrpSpPr>
            <a:grpSpLocks/>
          </p:cNvGrpSpPr>
          <p:nvPr/>
        </p:nvGrpSpPr>
        <p:grpSpPr bwMode="auto">
          <a:xfrm>
            <a:off x="7299376" y="5413893"/>
            <a:ext cx="408699" cy="92283"/>
            <a:chOff x="2199" y="955"/>
            <a:chExt cx="2547" cy="506"/>
          </a:xfrm>
        </p:grpSpPr>
        <p:sp>
          <p:nvSpPr>
            <p:cNvPr id="310" name="Freeform 851">
              <a:extLst>
                <a:ext uri="{FF2B5EF4-FFF2-40B4-BE49-F238E27FC236}">
                  <a16:creationId xmlns:a16="http://schemas.microsoft.com/office/drawing/2014/main" id="{58F165E4-1E78-4F89-BC07-92B4D1C013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11" name="Freeform 852">
              <a:extLst>
                <a:ext uri="{FF2B5EF4-FFF2-40B4-BE49-F238E27FC236}">
                  <a16:creationId xmlns:a16="http://schemas.microsoft.com/office/drawing/2014/main" id="{D1E4671D-7E7F-4F15-9313-403B0AEE5A3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12" name="Freeform 853">
              <a:extLst>
                <a:ext uri="{FF2B5EF4-FFF2-40B4-BE49-F238E27FC236}">
                  <a16:creationId xmlns:a16="http://schemas.microsoft.com/office/drawing/2014/main" id="{141D203A-4FFA-4154-A962-A6022BD6DC3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13" name="Freeform 854">
              <a:extLst>
                <a:ext uri="{FF2B5EF4-FFF2-40B4-BE49-F238E27FC236}">
                  <a16:creationId xmlns:a16="http://schemas.microsoft.com/office/drawing/2014/main" id="{474A5230-F4EA-4287-B5B9-68C3A217B42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14" name="Freeform 855">
              <a:extLst>
                <a:ext uri="{FF2B5EF4-FFF2-40B4-BE49-F238E27FC236}">
                  <a16:creationId xmlns:a16="http://schemas.microsoft.com/office/drawing/2014/main" id="{AD30083C-C0A3-409C-BEB2-3A6A35F68C7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15" name="Freeform 856">
              <a:extLst>
                <a:ext uri="{FF2B5EF4-FFF2-40B4-BE49-F238E27FC236}">
                  <a16:creationId xmlns:a16="http://schemas.microsoft.com/office/drawing/2014/main" id="{9C2927B7-2936-40A9-8AC9-69765DCFC42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316" name="Group 850">
            <a:extLst>
              <a:ext uri="{FF2B5EF4-FFF2-40B4-BE49-F238E27FC236}">
                <a16:creationId xmlns:a16="http://schemas.microsoft.com/office/drawing/2014/main" id="{CD3FF1EA-444F-434C-81F3-FC25D1AE9FC9}"/>
              </a:ext>
            </a:extLst>
          </p:cNvPr>
          <p:cNvGrpSpPr>
            <a:grpSpLocks/>
          </p:cNvGrpSpPr>
          <p:nvPr/>
        </p:nvGrpSpPr>
        <p:grpSpPr bwMode="auto">
          <a:xfrm>
            <a:off x="6881891" y="5484200"/>
            <a:ext cx="408699" cy="92283"/>
            <a:chOff x="2199" y="955"/>
            <a:chExt cx="2547" cy="506"/>
          </a:xfrm>
        </p:grpSpPr>
        <p:sp>
          <p:nvSpPr>
            <p:cNvPr id="317" name="Freeform 851">
              <a:extLst>
                <a:ext uri="{FF2B5EF4-FFF2-40B4-BE49-F238E27FC236}">
                  <a16:creationId xmlns:a16="http://schemas.microsoft.com/office/drawing/2014/main" id="{F111CFDF-283D-486C-8786-EE42CA448D7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18" name="Freeform 852">
              <a:extLst>
                <a:ext uri="{FF2B5EF4-FFF2-40B4-BE49-F238E27FC236}">
                  <a16:creationId xmlns:a16="http://schemas.microsoft.com/office/drawing/2014/main" id="{04C7A98D-1DD4-448A-BD6B-48189BEDDD6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19" name="Freeform 853">
              <a:extLst>
                <a:ext uri="{FF2B5EF4-FFF2-40B4-BE49-F238E27FC236}">
                  <a16:creationId xmlns:a16="http://schemas.microsoft.com/office/drawing/2014/main" id="{D728063E-BC40-4945-AAF3-BAE6E87D385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20" name="Freeform 854">
              <a:extLst>
                <a:ext uri="{FF2B5EF4-FFF2-40B4-BE49-F238E27FC236}">
                  <a16:creationId xmlns:a16="http://schemas.microsoft.com/office/drawing/2014/main" id="{9E5BC629-171C-4C9F-AA39-27ECEF5E55D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21" name="Freeform 855">
              <a:extLst>
                <a:ext uri="{FF2B5EF4-FFF2-40B4-BE49-F238E27FC236}">
                  <a16:creationId xmlns:a16="http://schemas.microsoft.com/office/drawing/2014/main" id="{B191D0CA-78A1-41FB-8FC8-6FEB44B0180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322" name="Freeform 856">
              <a:extLst>
                <a:ext uri="{FF2B5EF4-FFF2-40B4-BE49-F238E27FC236}">
                  <a16:creationId xmlns:a16="http://schemas.microsoft.com/office/drawing/2014/main" id="{BB799A44-CF94-48FB-B18A-0F8D343329D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323" name="Group 817">
            <a:extLst>
              <a:ext uri="{FF2B5EF4-FFF2-40B4-BE49-F238E27FC236}">
                <a16:creationId xmlns:a16="http://schemas.microsoft.com/office/drawing/2014/main" id="{128E4C0B-0886-4FEA-B40B-49388D512304}"/>
              </a:ext>
            </a:extLst>
          </p:cNvPr>
          <p:cNvGrpSpPr>
            <a:grpSpLocks/>
          </p:cNvGrpSpPr>
          <p:nvPr/>
        </p:nvGrpSpPr>
        <p:grpSpPr bwMode="auto">
          <a:xfrm>
            <a:off x="5865009" y="1738313"/>
            <a:ext cx="517525" cy="508000"/>
            <a:chOff x="2920" y="1424"/>
            <a:chExt cx="326" cy="320"/>
          </a:xfrm>
        </p:grpSpPr>
        <p:sp>
          <p:nvSpPr>
            <p:cNvPr id="324" name="Oval 818">
              <a:extLst>
                <a:ext uri="{FF2B5EF4-FFF2-40B4-BE49-F238E27FC236}">
                  <a16:creationId xmlns:a16="http://schemas.microsoft.com/office/drawing/2014/main" id="{80DA161F-E082-4A98-9627-9E9864B5CA93}"/>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25" name="Group 819">
              <a:extLst>
                <a:ext uri="{FF2B5EF4-FFF2-40B4-BE49-F238E27FC236}">
                  <a16:creationId xmlns:a16="http://schemas.microsoft.com/office/drawing/2014/main" id="{67805052-64E8-473D-A865-0DBC09C4D789}"/>
                </a:ext>
              </a:extLst>
            </p:cNvPr>
            <p:cNvGrpSpPr>
              <a:grpSpLocks/>
            </p:cNvGrpSpPr>
            <p:nvPr/>
          </p:nvGrpSpPr>
          <p:grpSpPr bwMode="auto">
            <a:xfrm>
              <a:off x="2949" y="1424"/>
              <a:ext cx="265" cy="280"/>
              <a:chOff x="2949" y="1424"/>
              <a:chExt cx="265" cy="280"/>
            </a:xfrm>
          </p:grpSpPr>
          <p:sp>
            <p:nvSpPr>
              <p:cNvPr id="327" name="Oval 820">
                <a:extLst>
                  <a:ext uri="{FF2B5EF4-FFF2-40B4-BE49-F238E27FC236}">
                    <a16:creationId xmlns:a16="http://schemas.microsoft.com/office/drawing/2014/main" id="{D4906DE1-7566-4D3A-86FD-46C6E5DE366F}"/>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28" name="Oval 821">
                <a:extLst>
                  <a:ext uri="{FF2B5EF4-FFF2-40B4-BE49-F238E27FC236}">
                    <a16:creationId xmlns:a16="http://schemas.microsoft.com/office/drawing/2014/main" id="{8054852A-250C-4CD3-AE38-19A6A09DEB62}"/>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29" name="Oval 822">
                <a:extLst>
                  <a:ext uri="{FF2B5EF4-FFF2-40B4-BE49-F238E27FC236}">
                    <a16:creationId xmlns:a16="http://schemas.microsoft.com/office/drawing/2014/main" id="{62575606-60EC-4B89-8153-C1F8575B526E}"/>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30" name="Oval 823">
                <a:extLst>
                  <a:ext uri="{FF2B5EF4-FFF2-40B4-BE49-F238E27FC236}">
                    <a16:creationId xmlns:a16="http://schemas.microsoft.com/office/drawing/2014/main" id="{380999BE-39A9-4FE8-BFF2-149F78A872A8}"/>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31" name="Freeform 824">
                <a:extLst>
                  <a:ext uri="{FF2B5EF4-FFF2-40B4-BE49-F238E27FC236}">
                    <a16:creationId xmlns:a16="http://schemas.microsoft.com/office/drawing/2014/main" id="{E4775C0F-A1E4-4168-8BCA-25C67A9A57CD}"/>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66CCFF"/>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326" name="Freeform 825">
              <a:extLst>
                <a:ext uri="{FF2B5EF4-FFF2-40B4-BE49-F238E27FC236}">
                  <a16:creationId xmlns:a16="http://schemas.microsoft.com/office/drawing/2014/main" id="{3B1D5566-0710-4B11-90C1-4BE38FAFB495}"/>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66CCFF"/>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332" name="Group 347">
            <a:extLst>
              <a:ext uri="{FF2B5EF4-FFF2-40B4-BE49-F238E27FC236}">
                <a16:creationId xmlns:a16="http://schemas.microsoft.com/office/drawing/2014/main" id="{0EE6C9EE-FCCB-4D64-818D-8EB5785B7622}"/>
              </a:ext>
            </a:extLst>
          </p:cNvPr>
          <p:cNvGrpSpPr>
            <a:grpSpLocks/>
          </p:cNvGrpSpPr>
          <p:nvPr/>
        </p:nvGrpSpPr>
        <p:grpSpPr bwMode="auto">
          <a:xfrm>
            <a:off x="6326174" y="2477052"/>
            <a:ext cx="416744" cy="205711"/>
            <a:chOff x="1871277" y="1576300"/>
            <a:chExt cx="1128371" cy="437861"/>
          </a:xfrm>
        </p:grpSpPr>
        <p:sp>
          <p:nvSpPr>
            <p:cNvPr id="333" name="Oval 332">
              <a:extLst>
                <a:ext uri="{FF2B5EF4-FFF2-40B4-BE49-F238E27FC236}">
                  <a16:creationId xmlns:a16="http://schemas.microsoft.com/office/drawing/2014/main" id="{2AE5A99D-3BC6-42F1-A18B-1DCEE5286EAA}"/>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34" name="Rectangle 333">
              <a:extLst>
                <a:ext uri="{FF2B5EF4-FFF2-40B4-BE49-F238E27FC236}">
                  <a16:creationId xmlns:a16="http://schemas.microsoft.com/office/drawing/2014/main" id="{E597E2D9-275E-4D03-A41F-BB1C4F8ED3B6}"/>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35" name="Oval 334">
              <a:extLst>
                <a:ext uri="{FF2B5EF4-FFF2-40B4-BE49-F238E27FC236}">
                  <a16:creationId xmlns:a16="http://schemas.microsoft.com/office/drawing/2014/main" id="{613097EC-97C3-48DB-96D0-82EBABFA5F20}"/>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36" name="Freeform 894">
              <a:extLst>
                <a:ext uri="{FF2B5EF4-FFF2-40B4-BE49-F238E27FC236}">
                  <a16:creationId xmlns:a16="http://schemas.microsoft.com/office/drawing/2014/main" id="{F91E63BB-3699-42DF-9E2C-6C6F3DD1896E}"/>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37" name="Freeform 895">
              <a:extLst>
                <a:ext uri="{FF2B5EF4-FFF2-40B4-BE49-F238E27FC236}">
                  <a16:creationId xmlns:a16="http://schemas.microsoft.com/office/drawing/2014/main" id="{217B6B89-DCAB-40A4-969F-E065512352C6}"/>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38" name="Freeform 896">
              <a:extLst>
                <a:ext uri="{FF2B5EF4-FFF2-40B4-BE49-F238E27FC236}">
                  <a16:creationId xmlns:a16="http://schemas.microsoft.com/office/drawing/2014/main" id="{5DE17743-011D-4291-A28C-97596E429CF2}"/>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39" name="Freeform 897">
              <a:extLst>
                <a:ext uri="{FF2B5EF4-FFF2-40B4-BE49-F238E27FC236}">
                  <a16:creationId xmlns:a16="http://schemas.microsoft.com/office/drawing/2014/main" id="{74DCE79D-AC23-420E-A38D-B710770E05FD}"/>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40E1549B-DC92-4E0F-A76C-49C9A03E0956}"/>
                </a:ext>
              </a:extLst>
            </p:cNvPr>
            <p:cNvCxnSpPr>
              <a:endCxn id="33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41" name="Straight Connector 340">
              <a:extLst>
                <a:ext uri="{FF2B5EF4-FFF2-40B4-BE49-F238E27FC236}">
                  <a16:creationId xmlns:a16="http://schemas.microsoft.com/office/drawing/2014/main" id="{33240827-BDD4-4518-A901-5631078B043E}"/>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42" name="Group 347">
            <a:extLst>
              <a:ext uri="{FF2B5EF4-FFF2-40B4-BE49-F238E27FC236}">
                <a16:creationId xmlns:a16="http://schemas.microsoft.com/office/drawing/2014/main" id="{462DA6B1-B81F-4B04-B26C-53766E62BB38}"/>
              </a:ext>
            </a:extLst>
          </p:cNvPr>
          <p:cNvGrpSpPr>
            <a:grpSpLocks/>
          </p:cNvGrpSpPr>
          <p:nvPr/>
        </p:nvGrpSpPr>
        <p:grpSpPr bwMode="auto">
          <a:xfrm>
            <a:off x="7177349" y="2476441"/>
            <a:ext cx="416744" cy="205711"/>
            <a:chOff x="1871277" y="1576300"/>
            <a:chExt cx="1128371" cy="437861"/>
          </a:xfrm>
        </p:grpSpPr>
        <p:sp>
          <p:nvSpPr>
            <p:cNvPr id="343" name="Oval 342">
              <a:extLst>
                <a:ext uri="{FF2B5EF4-FFF2-40B4-BE49-F238E27FC236}">
                  <a16:creationId xmlns:a16="http://schemas.microsoft.com/office/drawing/2014/main" id="{70229A5B-949E-4543-ABB3-0BC13FFC60E1}"/>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4" name="Rectangle 343">
              <a:extLst>
                <a:ext uri="{FF2B5EF4-FFF2-40B4-BE49-F238E27FC236}">
                  <a16:creationId xmlns:a16="http://schemas.microsoft.com/office/drawing/2014/main" id="{5D711FB3-3188-4815-8B07-35FE00E38639}"/>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45" name="Oval 344">
              <a:extLst>
                <a:ext uri="{FF2B5EF4-FFF2-40B4-BE49-F238E27FC236}">
                  <a16:creationId xmlns:a16="http://schemas.microsoft.com/office/drawing/2014/main" id="{C4200C16-9F7A-4916-BCC0-B1B986CB748E}"/>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Freeform 904">
              <a:extLst>
                <a:ext uri="{FF2B5EF4-FFF2-40B4-BE49-F238E27FC236}">
                  <a16:creationId xmlns:a16="http://schemas.microsoft.com/office/drawing/2014/main" id="{524D33DC-F7EF-4206-B960-9CE2B2BAE1F2}"/>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47" name="Freeform 905">
              <a:extLst>
                <a:ext uri="{FF2B5EF4-FFF2-40B4-BE49-F238E27FC236}">
                  <a16:creationId xmlns:a16="http://schemas.microsoft.com/office/drawing/2014/main" id="{69526381-F60D-464A-BB2D-022F4764837A}"/>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48" name="Freeform 906">
              <a:extLst>
                <a:ext uri="{FF2B5EF4-FFF2-40B4-BE49-F238E27FC236}">
                  <a16:creationId xmlns:a16="http://schemas.microsoft.com/office/drawing/2014/main" id="{7CC0C2A6-D91E-487E-BB4B-7ADF40FC0CB4}"/>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49" name="Freeform 907">
              <a:extLst>
                <a:ext uri="{FF2B5EF4-FFF2-40B4-BE49-F238E27FC236}">
                  <a16:creationId xmlns:a16="http://schemas.microsoft.com/office/drawing/2014/main" id="{89EC421D-7A1B-4594-9FD7-8B449E85FB70}"/>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350" name="Straight Connector 349">
              <a:extLst>
                <a:ext uri="{FF2B5EF4-FFF2-40B4-BE49-F238E27FC236}">
                  <a16:creationId xmlns:a16="http://schemas.microsoft.com/office/drawing/2014/main" id="{962E1CEB-3B5E-44B3-B6B2-E2807611470A}"/>
                </a:ext>
              </a:extLst>
            </p:cNvPr>
            <p:cNvCxnSpPr>
              <a:endCxn id="34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51" name="Straight Connector 350">
              <a:extLst>
                <a:ext uri="{FF2B5EF4-FFF2-40B4-BE49-F238E27FC236}">
                  <a16:creationId xmlns:a16="http://schemas.microsoft.com/office/drawing/2014/main" id="{C9594101-863A-4E55-869F-89E45358194D}"/>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52" name="Group 347">
            <a:extLst>
              <a:ext uri="{FF2B5EF4-FFF2-40B4-BE49-F238E27FC236}">
                <a16:creationId xmlns:a16="http://schemas.microsoft.com/office/drawing/2014/main" id="{4892E364-0D8A-4E6D-B667-1251DDF1BEFE}"/>
              </a:ext>
            </a:extLst>
          </p:cNvPr>
          <p:cNvGrpSpPr>
            <a:grpSpLocks/>
          </p:cNvGrpSpPr>
          <p:nvPr/>
        </p:nvGrpSpPr>
        <p:grpSpPr bwMode="auto">
          <a:xfrm>
            <a:off x="7686788" y="2399327"/>
            <a:ext cx="416744" cy="205711"/>
            <a:chOff x="1871277" y="1576300"/>
            <a:chExt cx="1128371" cy="437861"/>
          </a:xfrm>
        </p:grpSpPr>
        <p:sp>
          <p:nvSpPr>
            <p:cNvPr id="353" name="Oval 352">
              <a:extLst>
                <a:ext uri="{FF2B5EF4-FFF2-40B4-BE49-F238E27FC236}">
                  <a16:creationId xmlns:a16="http://schemas.microsoft.com/office/drawing/2014/main" id="{474A9FE8-E27D-433E-9C46-226CA3329F25}"/>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54" name="Rectangle 353">
              <a:extLst>
                <a:ext uri="{FF2B5EF4-FFF2-40B4-BE49-F238E27FC236}">
                  <a16:creationId xmlns:a16="http://schemas.microsoft.com/office/drawing/2014/main" id="{F7EDF67E-6744-470B-BB51-BEC204AC06BB}"/>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55" name="Oval 354">
              <a:extLst>
                <a:ext uri="{FF2B5EF4-FFF2-40B4-BE49-F238E27FC236}">
                  <a16:creationId xmlns:a16="http://schemas.microsoft.com/office/drawing/2014/main" id="{3CA2660B-9F47-4728-9951-85ED844B7924}"/>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56" name="Freeform 914">
              <a:extLst>
                <a:ext uri="{FF2B5EF4-FFF2-40B4-BE49-F238E27FC236}">
                  <a16:creationId xmlns:a16="http://schemas.microsoft.com/office/drawing/2014/main" id="{31791397-DCFF-4AC7-B803-9238FDA73E5C}"/>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57" name="Freeform 915">
              <a:extLst>
                <a:ext uri="{FF2B5EF4-FFF2-40B4-BE49-F238E27FC236}">
                  <a16:creationId xmlns:a16="http://schemas.microsoft.com/office/drawing/2014/main" id="{5E56F202-7472-4CC9-9661-5A8601DCE6F0}"/>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58" name="Freeform 916">
              <a:extLst>
                <a:ext uri="{FF2B5EF4-FFF2-40B4-BE49-F238E27FC236}">
                  <a16:creationId xmlns:a16="http://schemas.microsoft.com/office/drawing/2014/main" id="{E9406A39-B7CE-4B98-8349-6F946A3FAB6C}"/>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59" name="Freeform 917">
              <a:extLst>
                <a:ext uri="{FF2B5EF4-FFF2-40B4-BE49-F238E27FC236}">
                  <a16:creationId xmlns:a16="http://schemas.microsoft.com/office/drawing/2014/main" id="{48850B2F-EB92-47DC-BDB6-623CB2137683}"/>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3EEE8E5-F9FC-4820-96F0-918241351A1A}"/>
                </a:ext>
              </a:extLst>
            </p:cNvPr>
            <p:cNvCxnSpPr>
              <a:endCxn id="35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61" name="Straight Connector 360">
              <a:extLst>
                <a:ext uri="{FF2B5EF4-FFF2-40B4-BE49-F238E27FC236}">
                  <a16:creationId xmlns:a16="http://schemas.microsoft.com/office/drawing/2014/main" id="{8EAC0AB9-0A88-495A-A6CF-5FBBC8BC38BE}"/>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62" name="Group 347">
            <a:extLst>
              <a:ext uri="{FF2B5EF4-FFF2-40B4-BE49-F238E27FC236}">
                <a16:creationId xmlns:a16="http://schemas.microsoft.com/office/drawing/2014/main" id="{5AC52A89-6910-4F44-A2B4-81079DBFDFB9}"/>
              </a:ext>
            </a:extLst>
          </p:cNvPr>
          <p:cNvGrpSpPr>
            <a:grpSpLocks/>
          </p:cNvGrpSpPr>
          <p:nvPr/>
        </p:nvGrpSpPr>
        <p:grpSpPr bwMode="auto">
          <a:xfrm>
            <a:off x="7752480" y="2760839"/>
            <a:ext cx="416744" cy="205711"/>
            <a:chOff x="1871277" y="1576300"/>
            <a:chExt cx="1128371" cy="437861"/>
          </a:xfrm>
        </p:grpSpPr>
        <p:sp>
          <p:nvSpPr>
            <p:cNvPr id="363" name="Oval 362">
              <a:extLst>
                <a:ext uri="{FF2B5EF4-FFF2-40B4-BE49-F238E27FC236}">
                  <a16:creationId xmlns:a16="http://schemas.microsoft.com/office/drawing/2014/main" id="{1F41827D-F07E-42C3-8618-5605521D47E6}"/>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4" name="Rectangle 363">
              <a:extLst>
                <a:ext uri="{FF2B5EF4-FFF2-40B4-BE49-F238E27FC236}">
                  <a16:creationId xmlns:a16="http://schemas.microsoft.com/office/drawing/2014/main" id="{CA21EEC8-3272-4385-8FA1-7ECF4A79B717}"/>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65" name="Oval 364">
              <a:extLst>
                <a:ext uri="{FF2B5EF4-FFF2-40B4-BE49-F238E27FC236}">
                  <a16:creationId xmlns:a16="http://schemas.microsoft.com/office/drawing/2014/main" id="{8599CEC8-5FAF-4C97-8A61-1BC77CD8985A}"/>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6" name="Freeform 924">
              <a:extLst>
                <a:ext uri="{FF2B5EF4-FFF2-40B4-BE49-F238E27FC236}">
                  <a16:creationId xmlns:a16="http://schemas.microsoft.com/office/drawing/2014/main" id="{9B979566-06B8-4041-B8E6-DAA57898D298}"/>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67" name="Freeform 925">
              <a:extLst>
                <a:ext uri="{FF2B5EF4-FFF2-40B4-BE49-F238E27FC236}">
                  <a16:creationId xmlns:a16="http://schemas.microsoft.com/office/drawing/2014/main" id="{A7F4607D-8EB2-4307-8EDA-5C8193E0BB76}"/>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68" name="Freeform 926">
              <a:extLst>
                <a:ext uri="{FF2B5EF4-FFF2-40B4-BE49-F238E27FC236}">
                  <a16:creationId xmlns:a16="http://schemas.microsoft.com/office/drawing/2014/main" id="{66D84735-2D47-41EF-8847-A5C27539BE01}"/>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69" name="Freeform 927">
              <a:extLst>
                <a:ext uri="{FF2B5EF4-FFF2-40B4-BE49-F238E27FC236}">
                  <a16:creationId xmlns:a16="http://schemas.microsoft.com/office/drawing/2014/main" id="{6FFD6C7B-C014-4393-9202-DCDA2A6B7C70}"/>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370" name="Straight Connector 369">
              <a:extLst>
                <a:ext uri="{FF2B5EF4-FFF2-40B4-BE49-F238E27FC236}">
                  <a16:creationId xmlns:a16="http://schemas.microsoft.com/office/drawing/2014/main" id="{E68F906D-96C8-402F-A87C-338349B19856}"/>
                </a:ext>
              </a:extLst>
            </p:cNvPr>
            <p:cNvCxnSpPr>
              <a:endCxn id="36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71" name="Straight Connector 370">
              <a:extLst>
                <a:ext uri="{FF2B5EF4-FFF2-40B4-BE49-F238E27FC236}">
                  <a16:creationId xmlns:a16="http://schemas.microsoft.com/office/drawing/2014/main" id="{75D824DB-3300-44F9-B253-6C09BB922A10}"/>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72" name="Group 347">
            <a:extLst>
              <a:ext uri="{FF2B5EF4-FFF2-40B4-BE49-F238E27FC236}">
                <a16:creationId xmlns:a16="http://schemas.microsoft.com/office/drawing/2014/main" id="{E0A9B435-601A-4DD1-A096-E3C90405A7F8}"/>
              </a:ext>
            </a:extLst>
          </p:cNvPr>
          <p:cNvGrpSpPr>
            <a:grpSpLocks/>
          </p:cNvGrpSpPr>
          <p:nvPr/>
        </p:nvGrpSpPr>
        <p:grpSpPr bwMode="auto">
          <a:xfrm>
            <a:off x="7201005" y="2760229"/>
            <a:ext cx="416744" cy="205711"/>
            <a:chOff x="1871277" y="1576300"/>
            <a:chExt cx="1128371" cy="437861"/>
          </a:xfrm>
        </p:grpSpPr>
        <p:sp>
          <p:nvSpPr>
            <p:cNvPr id="373" name="Oval 372">
              <a:extLst>
                <a:ext uri="{FF2B5EF4-FFF2-40B4-BE49-F238E27FC236}">
                  <a16:creationId xmlns:a16="http://schemas.microsoft.com/office/drawing/2014/main" id="{81EC8C9F-0463-4BD0-A74E-AD069E38F3A8}"/>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74" name="Rectangle 373">
              <a:extLst>
                <a:ext uri="{FF2B5EF4-FFF2-40B4-BE49-F238E27FC236}">
                  <a16:creationId xmlns:a16="http://schemas.microsoft.com/office/drawing/2014/main" id="{6DCD70A5-945C-4876-A822-304AC7842548}"/>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75" name="Oval 374">
              <a:extLst>
                <a:ext uri="{FF2B5EF4-FFF2-40B4-BE49-F238E27FC236}">
                  <a16:creationId xmlns:a16="http://schemas.microsoft.com/office/drawing/2014/main" id="{1785A8F9-7FEB-444B-B944-2634E4B96090}"/>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76" name="Freeform 934">
              <a:extLst>
                <a:ext uri="{FF2B5EF4-FFF2-40B4-BE49-F238E27FC236}">
                  <a16:creationId xmlns:a16="http://schemas.microsoft.com/office/drawing/2014/main" id="{D6E7E631-8493-4E99-AC87-F77CA8A98A3E}"/>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77" name="Freeform 935">
              <a:extLst>
                <a:ext uri="{FF2B5EF4-FFF2-40B4-BE49-F238E27FC236}">
                  <a16:creationId xmlns:a16="http://schemas.microsoft.com/office/drawing/2014/main" id="{A54D9900-C25F-463C-AA05-1ABD815B85C3}"/>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78" name="Freeform 936">
              <a:extLst>
                <a:ext uri="{FF2B5EF4-FFF2-40B4-BE49-F238E27FC236}">
                  <a16:creationId xmlns:a16="http://schemas.microsoft.com/office/drawing/2014/main" id="{3AB0AD64-E649-4AEE-BE20-ECC0CE966BB1}"/>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79" name="Freeform 937">
              <a:extLst>
                <a:ext uri="{FF2B5EF4-FFF2-40B4-BE49-F238E27FC236}">
                  <a16:creationId xmlns:a16="http://schemas.microsoft.com/office/drawing/2014/main" id="{24DCD752-79DF-478A-A2A7-E1E6E7B1833C}"/>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380" name="Straight Connector 379">
              <a:extLst>
                <a:ext uri="{FF2B5EF4-FFF2-40B4-BE49-F238E27FC236}">
                  <a16:creationId xmlns:a16="http://schemas.microsoft.com/office/drawing/2014/main" id="{6F32DF31-8B76-4D3A-B57C-F8183590F229}"/>
                </a:ext>
              </a:extLst>
            </p:cNvPr>
            <p:cNvCxnSpPr>
              <a:endCxn id="37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81" name="Straight Connector 380">
              <a:extLst>
                <a:ext uri="{FF2B5EF4-FFF2-40B4-BE49-F238E27FC236}">
                  <a16:creationId xmlns:a16="http://schemas.microsoft.com/office/drawing/2014/main" id="{AF494267-605A-4382-80CF-5B13CB01A549}"/>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82" name="Group 347">
            <a:extLst>
              <a:ext uri="{FF2B5EF4-FFF2-40B4-BE49-F238E27FC236}">
                <a16:creationId xmlns:a16="http://schemas.microsoft.com/office/drawing/2014/main" id="{A7216531-12F2-43C0-A8D3-CA2AE9D2F27F}"/>
              </a:ext>
            </a:extLst>
          </p:cNvPr>
          <p:cNvGrpSpPr>
            <a:grpSpLocks/>
          </p:cNvGrpSpPr>
          <p:nvPr/>
        </p:nvGrpSpPr>
        <p:grpSpPr bwMode="auto">
          <a:xfrm>
            <a:off x="7083692" y="3627282"/>
            <a:ext cx="416744" cy="205711"/>
            <a:chOff x="1871277" y="1576300"/>
            <a:chExt cx="1128371" cy="437861"/>
          </a:xfrm>
        </p:grpSpPr>
        <p:sp>
          <p:nvSpPr>
            <p:cNvPr id="383" name="Oval 382">
              <a:extLst>
                <a:ext uri="{FF2B5EF4-FFF2-40B4-BE49-F238E27FC236}">
                  <a16:creationId xmlns:a16="http://schemas.microsoft.com/office/drawing/2014/main" id="{30CB493E-1C4B-4FA5-BE3F-7C60054ADE73}"/>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4" name="Rectangle 383">
              <a:extLst>
                <a:ext uri="{FF2B5EF4-FFF2-40B4-BE49-F238E27FC236}">
                  <a16:creationId xmlns:a16="http://schemas.microsoft.com/office/drawing/2014/main" id="{C7BC793C-523B-48AD-9182-AACFD8D7B446}"/>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85" name="Oval 384">
              <a:extLst>
                <a:ext uri="{FF2B5EF4-FFF2-40B4-BE49-F238E27FC236}">
                  <a16:creationId xmlns:a16="http://schemas.microsoft.com/office/drawing/2014/main" id="{DA687C67-64A5-4C73-902B-DE1BEB0A18C0}"/>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6" name="Freeform 944">
              <a:extLst>
                <a:ext uri="{FF2B5EF4-FFF2-40B4-BE49-F238E27FC236}">
                  <a16:creationId xmlns:a16="http://schemas.microsoft.com/office/drawing/2014/main" id="{BB0D8DE0-DAE8-4CBB-8825-48F28582A7E2}"/>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87" name="Freeform 945">
              <a:extLst>
                <a:ext uri="{FF2B5EF4-FFF2-40B4-BE49-F238E27FC236}">
                  <a16:creationId xmlns:a16="http://schemas.microsoft.com/office/drawing/2014/main" id="{581D1124-DADB-4515-8777-0B9B49D036EC}"/>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88" name="Freeform 946">
              <a:extLst>
                <a:ext uri="{FF2B5EF4-FFF2-40B4-BE49-F238E27FC236}">
                  <a16:creationId xmlns:a16="http://schemas.microsoft.com/office/drawing/2014/main" id="{A3CBBE6F-CA25-4343-9ADF-13D117058156}"/>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89" name="Freeform 947">
              <a:extLst>
                <a:ext uri="{FF2B5EF4-FFF2-40B4-BE49-F238E27FC236}">
                  <a16:creationId xmlns:a16="http://schemas.microsoft.com/office/drawing/2014/main" id="{7437CBE1-389F-4093-9829-E2B794F30580}"/>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390" name="Straight Connector 389">
              <a:extLst>
                <a:ext uri="{FF2B5EF4-FFF2-40B4-BE49-F238E27FC236}">
                  <a16:creationId xmlns:a16="http://schemas.microsoft.com/office/drawing/2014/main" id="{E565EE5E-D9FC-4554-82EA-D51988A651F1}"/>
                </a:ext>
              </a:extLst>
            </p:cNvPr>
            <p:cNvCxnSpPr>
              <a:endCxn id="38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1" name="Straight Connector 390">
              <a:extLst>
                <a:ext uri="{FF2B5EF4-FFF2-40B4-BE49-F238E27FC236}">
                  <a16:creationId xmlns:a16="http://schemas.microsoft.com/office/drawing/2014/main" id="{5AB65EA7-F9AE-410C-8864-F288A8A8EFC4}"/>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92" name="Group 347">
            <a:extLst>
              <a:ext uri="{FF2B5EF4-FFF2-40B4-BE49-F238E27FC236}">
                <a16:creationId xmlns:a16="http://schemas.microsoft.com/office/drawing/2014/main" id="{9E9B686E-DB25-47ED-B998-55A828C01B66}"/>
              </a:ext>
            </a:extLst>
          </p:cNvPr>
          <p:cNvGrpSpPr>
            <a:grpSpLocks/>
          </p:cNvGrpSpPr>
          <p:nvPr/>
        </p:nvGrpSpPr>
        <p:grpSpPr bwMode="auto">
          <a:xfrm>
            <a:off x="7424812" y="3896990"/>
            <a:ext cx="416744" cy="205711"/>
            <a:chOff x="1871277" y="1576300"/>
            <a:chExt cx="1128371" cy="437861"/>
          </a:xfrm>
        </p:grpSpPr>
        <p:sp>
          <p:nvSpPr>
            <p:cNvPr id="393" name="Oval 392">
              <a:extLst>
                <a:ext uri="{FF2B5EF4-FFF2-40B4-BE49-F238E27FC236}">
                  <a16:creationId xmlns:a16="http://schemas.microsoft.com/office/drawing/2014/main" id="{384127EF-7271-46E2-A256-4BFA04B4B692}"/>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94" name="Rectangle 393">
              <a:extLst>
                <a:ext uri="{FF2B5EF4-FFF2-40B4-BE49-F238E27FC236}">
                  <a16:creationId xmlns:a16="http://schemas.microsoft.com/office/drawing/2014/main" id="{485D14E8-C3A5-4541-AC4E-F4C79E21E3F8}"/>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95" name="Oval 394">
              <a:extLst>
                <a:ext uri="{FF2B5EF4-FFF2-40B4-BE49-F238E27FC236}">
                  <a16:creationId xmlns:a16="http://schemas.microsoft.com/office/drawing/2014/main" id="{C0091F96-2AB2-4889-B103-4EC2772DA0B5}"/>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96" name="Freeform 954">
              <a:extLst>
                <a:ext uri="{FF2B5EF4-FFF2-40B4-BE49-F238E27FC236}">
                  <a16:creationId xmlns:a16="http://schemas.microsoft.com/office/drawing/2014/main" id="{45298E30-FDDD-4ED0-947C-6F8F1F5296AD}"/>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97" name="Freeform 955">
              <a:extLst>
                <a:ext uri="{FF2B5EF4-FFF2-40B4-BE49-F238E27FC236}">
                  <a16:creationId xmlns:a16="http://schemas.microsoft.com/office/drawing/2014/main" id="{AE7F7C4D-F13F-4746-B6FC-98CC4EB5A3D8}"/>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98" name="Freeform 956">
              <a:extLst>
                <a:ext uri="{FF2B5EF4-FFF2-40B4-BE49-F238E27FC236}">
                  <a16:creationId xmlns:a16="http://schemas.microsoft.com/office/drawing/2014/main" id="{FE61FE50-B3AB-4BA7-8AFB-09F9C228730F}"/>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399" name="Freeform 957">
              <a:extLst>
                <a:ext uri="{FF2B5EF4-FFF2-40B4-BE49-F238E27FC236}">
                  <a16:creationId xmlns:a16="http://schemas.microsoft.com/office/drawing/2014/main" id="{7D435864-7ECC-4722-88C1-E96FC98D42B1}"/>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400" name="Straight Connector 399">
              <a:extLst>
                <a:ext uri="{FF2B5EF4-FFF2-40B4-BE49-F238E27FC236}">
                  <a16:creationId xmlns:a16="http://schemas.microsoft.com/office/drawing/2014/main" id="{5D8033DD-8A77-4AD2-B01F-40BB1B0A3ACD}"/>
                </a:ext>
              </a:extLst>
            </p:cNvPr>
            <p:cNvCxnSpPr>
              <a:endCxn id="39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01" name="Straight Connector 400">
              <a:extLst>
                <a:ext uri="{FF2B5EF4-FFF2-40B4-BE49-F238E27FC236}">
                  <a16:creationId xmlns:a16="http://schemas.microsoft.com/office/drawing/2014/main" id="{29B0F2B0-1796-48DA-BD0F-D7CACAC067EA}"/>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02" name="Group 347">
            <a:extLst>
              <a:ext uri="{FF2B5EF4-FFF2-40B4-BE49-F238E27FC236}">
                <a16:creationId xmlns:a16="http://schemas.microsoft.com/office/drawing/2014/main" id="{8F3CB6F9-AAC0-4692-ACC4-56781CC413FE}"/>
              </a:ext>
            </a:extLst>
          </p:cNvPr>
          <p:cNvGrpSpPr>
            <a:grpSpLocks/>
          </p:cNvGrpSpPr>
          <p:nvPr/>
        </p:nvGrpSpPr>
        <p:grpSpPr bwMode="auto">
          <a:xfrm>
            <a:off x="7740429" y="3636266"/>
            <a:ext cx="416744" cy="205711"/>
            <a:chOff x="1871277" y="1576300"/>
            <a:chExt cx="1128371" cy="437861"/>
          </a:xfrm>
        </p:grpSpPr>
        <p:sp>
          <p:nvSpPr>
            <p:cNvPr id="403" name="Oval 402">
              <a:extLst>
                <a:ext uri="{FF2B5EF4-FFF2-40B4-BE49-F238E27FC236}">
                  <a16:creationId xmlns:a16="http://schemas.microsoft.com/office/drawing/2014/main" id="{4E4F9438-810C-4B20-8E15-48186CA02366}"/>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04" name="Rectangle 403">
              <a:extLst>
                <a:ext uri="{FF2B5EF4-FFF2-40B4-BE49-F238E27FC236}">
                  <a16:creationId xmlns:a16="http://schemas.microsoft.com/office/drawing/2014/main" id="{FF87076A-1053-4A5C-941B-18FD360249D9}"/>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05" name="Oval 404">
              <a:extLst>
                <a:ext uri="{FF2B5EF4-FFF2-40B4-BE49-F238E27FC236}">
                  <a16:creationId xmlns:a16="http://schemas.microsoft.com/office/drawing/2014/main" id="{E66BA020-935D-4526-A133-3B8C704A4354}"/>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06" name="Freeform 964">
              <a:extLst>
                <a:ext uri="{FF2B5EF4-FFF2-40B4-BE49-F238E27FC236}">
                  <a16:creationId xmlns:a16="http://schemas.microsoft.com/office/drawing/2014/main" id="{C82DD3ED-9574-4881-9277-D2C1A7994F77}"/>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07" name="Freeform 965">
              <a:extLst>
                <a:ext uri="{FF2B5EF4-FFF2-40B4-BE49-F238E27FC236}">
                  <a16:creationId xmlns:a16="http://schemas.microsoft.com/office/drawing/2014/main" id="{B3C32DB3-78BC-48A1-950B-879916FF96DF}"/>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08" name="Freeform 966">
              <a:extLst>
                <a:ext uri="{FF2B5EF4-FFF2-40B4-BE49-F238E27FC236}">
                  <a16:creationId xmlns:a16="http://schemas.microsoft.com/office/drawing/2014/main" id="{91CFF509-34FE-48BA-995B-0507CC4B60EF}"/>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09" name="Freeform 967">
              <a:extLst>
                <a:ext uri="{FF2B5EF4-FFF2-40B4-BE49-F238E27FC236}">
                  <a16:creationId xmlns:a16="http://schemas.microsoft.com/office/drawing/2014/main" id="{3C31FDEC-2A87-4030-BE5E-D0E1C2F89927}"/>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410" name="Straight Connector 409">
              <a:extLst>
                <a:ext uri="{FF2B5EF4-FFF2-40B4-BE49-F238E27FC236}">
                  <a16:creationId xmlns:a16="http://schemas.microsoft.com/office/drawing/2014/main" id="{A1F0B506-9886-486F-9982-0453B47AB8B8}"/>
                </a:ext>
              </a:extLst>
            </p:cNvPr>
            <p:cNvCxnSpPr>
              <a:endCxn id="40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11" name="Straight Connector 410">
              <a:extLst>
                <a:ext uri="{FF2B5EF4-FFF2-40B4-BE49-F238E27FC236}">
                  <a16:creationId xmlns:a16="http://schemas.microsoft.com/office/drawing/2014/main" id="{75040A53-7BD3-4363-8D95-07A7352C027D}"/>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12" name="Group 347">
            <a:extLst>
              <a:ext uri="{FF2B5EF4-FFF2-40B4-BE49-F238E27FC236}">
                <a16:creationId xmlns:a16="http://schemas.microsoft.com/office/drawing/2014/main" id="{6AF7C02D-4572-4E35-8D63-6AE9C5C9AA8B}"/>
              </a:ext>
            </a:extLst>
          </p:cNvPr>
          <p:cNvGrpSpPr>
            <a:grpSpLocks/>
          </p:cNvGrpSpPr>
          <p:nvPr/>
        </p:nvGrpSpPr>
        <p:grpSpPr bwMode="auto">
          <a:xfrm>
            <a:off x="6056633" y="3656920"/>
            <a:ext cx="375153" cy="169148"/>
            <a:chOff x="1871277" y="1576300"/>
            <a:chExt cx="1128371" cy="437861"/>
          </a:xfrm>
        </p:grpSpPr>
        <p:sp>
          <p:nvSpPr>
            <p:cNvPr id="413" name="Oval 412">
              <a:extLst>
                <a:ext uri="{FF2B5EF4-FFF2-40B4-BE49-F238E27FC236}">
                  <a16:creationId xmlns:a16="http://schemas.microsoft.com/office/drawing/2014/main" id="{8A754289-E10E-4BDA-8221-C85A6C57F9C6}"/>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14" name="Rectangle 413">
              <a:extLst>
                <a:ext uri="{FF2B5EF4-FFF2-40B4-BE49-F238E27FC236}">
                  <a16:creationId xmlns:a16="http://schemas.microsoft.com/office/drawing/2014/main" id="{15120A74-6AE8-46CF-B2F6-AAC72139C28B}"/>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15" name="Oval 414">
              <a:extLst>
                <a:ext uri="{FF2B5EF4-FFF2-40B4-BE49-F238E27FC236}">
                  <a16:creationId xmlns:a16="http://schemas.microsoft.com/office/drawing/2014/main" id="{D13F1A44-F071-43EC-A947-09DB87AE98F5}"/>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16" name="Freeform 974">
              <a:extLst>
                <a:ext uri="{FF2B5EF4-FFF2-40B4-BE49-F238E27FC236}">
                  <a16:creationId xmlns:a16="http://schemas.microsoft.com/office/drawing/2014/main" id="{BECA1CBD-AE07-4045-9867-7A79316E00CD}"/>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17" name="Freeform 975">
              <a:extLst>
                <a:ext uri="{FF2B5EF4-FFF2-40B4-BE49-F238E27FC236}">
                  <a16:creationId xmlns:a16="http://schemas.microsoft.com/office/drawing/2014/main" id="{35C215BA-FC5E-4D2C-BEE9-D976CFBF77F7}"/>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18" name="Freeform 976">
              <a:extLst>
                <a:ext uri="{FF2B5EF4-FFF2-40B4-BE49-F238E27FC236}">
                  <a16:creationId xmlns:a16="http://schemas.microsoft.com/office/drawing/2014/main" id="{BE83BC5A-5DD9-4A4E-B5AA-13AC0BDBA3AA}"/>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19" name="Freeform 977">
              <a:extLst>
                <a:ext uri="{FF2B5EF4-FFF2-40B4-BE49-F238E27FC236}">
                  <a16:creationId xmlns:a16="http://schemas.microsoft.com/office/drawing/2014/main" id="{900AAD3A-709C-40DB-8FF7-DBB7B81E60EB}"/>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420" name="Straight Connector 419">
              <a:extLst>
                <a:ext uri="{FF2B5EF4-FFF2-40B4-BE49-F238E27FC236}">
                  <a16:creationId xmlns:a16="http://schemas.microsoft.com/office/drawing/2014/main" id="{A2B0987F-D289-47EB-BD24-F3E05B25E778}"/>
                </a:ext>
              </a:extLst>
            </p:cNvPr>
            <p:cNvCxnSpPr>
              <a:endCxn id="41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id="{059DEDE7-510B-43B8-9D5F-6E5164E02A81}"/>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22" name="Group 347">
            <a:extLst>
              <a:ext uri="{FF2B5EF4-FFF2-40B4-BE49-F238E27FC236}">
                <a16:creationId xmlns:a16="http://schemas.microsoft.com/office/drawing/2014/main" id="{6EB2A984-F8F8-4627-B025-B4DC1064FC75}"/>
              </a:ext>
            </a:extLst>
          </p:cNvPr>
          <p:cNvGrpSpPr>
            <a:grpSpLocks/>
          </p:cNvGrpSpPr>
          <p:nvPr/>
        </p:nvGrpSpPr>
        <p:grpSpPr bwMode="auto">
          <a:xfrm>
            <a:off x="6970247" y="4493117"/>
            <a:ext cx="522452" cy="260369"/>
            <a:chOff x="1871277" y="1576300"/>
            <a:chExt cx="1128371" cy="437861"/>
          </a:xfrm>
        </p:grpSpPr>
        <p:sp>
          <p:nvSpPr>
            <p:cNvPr id="423" name="Oval 422">
              <a:extLst>
                <a:ext uri="{FF2B5EF4-FFF2-40B4-BE49-F238E27FC236}">
                  <a16:creationId xmlns:a16="http://schemas.microsoft.com/office/drawing/2014/main" id="{91FCB943-DF44-4E2A-B59E-37213CEDD1C4}"/>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24" name="Rectangle 423">
              <a:extLst>
                <a:ext uri="{FF2B5EF4-FFF2-40B4-BE49-F238E27FC236}">
                  <a16:creationId xmlns:a16="http://schemas.microsoft.com/office/drawing/2014/main" id="{107DD7D1-019A-4330-97D6-8C7F837C9329}"/>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25" name="Oval 424">
              <a:extLst>
                <a:ext uri="{FF2B5EF4-FFF2-40B4-BE49-F238E27FC236}">
                  <a16:creationId xmlns:a16="http://schemas.microsoft.com/office/drawing/2014/main" id="{30F535B3-7FBD-4427-9D26-6F408BC068CD}"/>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26" name="Freeform 984">
              <a:extLst>
                <a:ext uri="{FF2B5EF4-FFF2-40B4-BE49-F238E27FC236}">
                  <a16:creationId xmlns:a16="http://schemas.microsoft.com/office/drawing/2014/main" id="{0490272D-362B-440A-9138-4F8B58BB751A}"/>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27" name="Freeform 985">
              <a:extLst>
                <a:ext uri="{FF2B5EF4-FFF2-40B4-BE49-F238E27FC236}">
                  <a16:creationId xmlns:a16="http://schemas.microsoft.com/office/drawing/2014/main" id="{62E203E0-FFDD-475E-968E-71519976FA68}"/>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28" name="Freeform 986">
              <a:extLst>
                <a:ext uri="{FF2B5EF4-FFF2-40B4-BE49-F238E27FC236}">
                  <a16:creationId xmlns:a16="http://schemas.microsoft.com/office/drawing/2014/main" id="{476299A2-ADDE-4666-BFCC-93314644D352}"/>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29" name="Freeform 987">
              <a:extLst>
                <a:ext uri="{FF2B5EF4-FFF2-40B4-BE49-F238E27FC236}">
                  <a16:creationId xmlns:a16="http://schemas.microsoft.com/office/drawing/2014/main" id="{12C4B0CA-16F1-4CEC-8121-690FAF76B370}"/>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430" name="Straight Connector 429">
              <a:extLst>
                <a:ext uri="{FF2B5EF4-FFF2-40B4-BE49-F238E27FC236}">
                  <a16:creationId xmlns:a16="http://schemas.microsoft.com/office/drawing/2014/main" id="{A6214511-6A76-4F05-A2BB-3B4E1321B751}"/>
                </a:ext>
              </a:extLst>
            </p:cNvPr>
            <p:cNvCxnSpPr>
              <a:endCxn id="42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1" name="Straight Connector 430">
              <a:extLst>
                <a:ext uri="{FF2B5EF4-FFF2-40B4-BE49-F238E27FC236}">
                  <a16:creationId xmlns:a16="http://schemas.microsoft.com/office/drawing/2014/main" id="{AB263222-AD5B-482E-B30F-2C9317F5EFCD}"/>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32" name="Group 347">
            <a:extLst>
              <a:ext uri="{FF2B5EF4-FFF2-40B4-BE49-F238E27FC236}">
                <a16:creationId xmlns:a16="http://schemas.microsoft.com/office/drawing/2014/main" id="{A08F0A0A-0064-442F-B13D-F923B9E14E76}"/>
              </a:ext>
            </a:extLst>
          </p:cNvPr>
          <p:cNvGrpSpPr>
            <a:grpSpLocks/>
          </p:cNvGrpSpPr>
          <p:nvPr/>
        </p:nvGrpSpPr>
        <p:grpSpPr bwMode="auto">
          <a:xfrm>
            <a:off x="6260655" y="4818927"/>
            <a:ext cx="522452" cy="260369"/>
            <a:chOff x="1871277" y="1576300"/>
            <a:chExt cx="1128371" cy="437861"/>
          </a:xfrm>
        </p:grpSpPr>
        <p:sp>
          <p:nvSpPr>
            <p:cNvPr id="433" name="Oval 432">
              <a:extLst>
                <a:ext uri="{FF2B5EF4-FFF2-40B4-BE49-F238E27FC236}">
                  <a16:creationId xmlns:a16="http://schemas.microsoft.com/office/drawing/2014/main" id="{B2EC132C-464F-47B2-A034-E7E3F4CEDC18}"/>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34" name="Rectangle 433">
              <a:extLst>
                <a:ext uri="{FF2B5EF4-FFF2-40B4-BE49-F238E27FC236}">
                  <a16:creationId xmlns:a16="http://schemas.microsoft.com/office/drawing/2014/main" id="{09D50022-44AD-4971-97A0-5E3168A55B24}"/>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35" name="Oval 434">
              <a:extLst>
                <a:ext uri="{FF2B5EF4-FFF2-40B4-BE49-F238E27FC236}">
                  <a16:creationId xmlns:a16="http://schemas.microsoft.com/office/drawing/2014/main" id="{AF01F811-5416-4E20-85A6-5F38650E68F9}"/>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36" name="Freeform 994">
              <a:extLst>
                <a:ext uri="{FF2B5EF4-FFF2-40B4-BE49-F238E27FC236}">
                  <a16:creationId xmlns:a16="http://schemas.microsoft.com/office/drawing/2014/main" id="{DD23BA0C-1E89-4B5B-8FC0-4E5582307401}"/>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37" name="Freeform 995">
              <a:extLst>
                <a:ext uri="{FF2B5EF4-FFF2-40B4-BE49-F238E27FC236}">
                  <a16:creationId xmlns:a16="http://schemas.microsoft.com/office/drawing/2014/main" id="{8CCFF335-1E00-40BB-9F12-8A0643F72E8C}"/>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38" name="Freeform 996">
              <a:extLst>
                <a:ext uri="{FF2B5EF4-FFF2-40B4-BE49-F238E27FC236}">
                  <a16:creationId xmlns:a16="http://schemas.microsoft.com/office/drawing/2014/main" id="{983D66CF-F94D-4545-A407-A8E4EE62FB66}"/>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39" name="Freeform 997">
              <a:extLst>
                <a:ext uri="{FF2B5EF4-FFF2-40B4-BE49-F238E27FC236}">
                  <a16:creationId xmlns:a16="http://schemas.microsoft.com/office/drawing/2014/main" id="{E22D5A5C-0316-40BE-984C-D68CBF5B2A9D}"/>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440" name="Straight Connector 439">
              <a:extLst>
                <a:ext uri="{FF2B5EF4-FFF2-40B4-BE49-F238E27FC236}">
                  <a16:creationId xmlns:a16="http://schemas.microsoft.com/office/drawing/2014/main" id="{E6372652-4853-4435-8F6A-A47366B8F40A}"/>
                </a:ext>
              </a:extLst>
            </p:cNvPr>
            <p:cNvCxnSpPr>
              <a:endCxn id="43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41" name="Straight Connector 440">
              <a:extLst>
                <a:ext uri="{FF2B5EF4-FFF2-40B4-BE49-F238E27FC236}">
                  <a16:creationId xmlns:a16="http://schemas.microsoft.com/office/drawing/2014/main" id="{74C5B87E-6623-4BAC-8C9E-AA8DAA809125}"/>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42" name="Group 347">
            <a:extLst>
              <a:ext uri="{FF2B5EF4-FFF2-40B4-BE49-F238E27FC236}">
                <a16:creationId xmlns:a16="http://schemas.microsoft.com/office/drawing/2014/main" id="{08F85B5F-6BFC-4A94-B188-A40C0577B941}"/>
              </a:ext>
            </a:extLst>
          </p:cNvPr>
          <p:cNvGrpSpPr>
            <a:grpSpLocks/>
          </p:cNvGrpSpPr>
          <p:nvPr/>
        </p:nvGrpSpPr>
        <p:grpSpPr bwMode="auto">
          <a:xfrm>
            <a:off x="7693291" y="4813217"/>
            <a:ext cx="522452" cy="260369"/>
            <a:chOff x="1871277" y="1576300"/>
            <a:chExt cx="1128371" cy="437861"/>
          </a:xfrm>
        </p:grpSpPr>
        <p:sp>
          <p:nvSpPr>
            <p:cNvPr id="443" name="Oval 442">
              <a:extLst>
                <a:ext uri="{FF2B5EF4-FFF2-40B4-BE49-F238E27FC236}">
                  <a16:creationId xmlns:a16="http://schemas.microsoft.com/office/drawing/2014/main" id="{24CFDB8D-D80B-433F-8EB2-E2985B0FE494}"/>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44" name="Rectangle 443">
              <a:extLst>
                <a:ext uri="{FF2B5EF4-FFF2-40B4-BE49-F238E27FC236}">
                  <a16:creationId xmlns:a16="http://schemas.microsoft.com/office/drawing/2014/main" id="{103C776C-2101-41C9-B413-5F562FA7A077}"/>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45" name="Oval 444">
              <a:extLst>
                <a:ext uri="{FF2B5EF4-FFF2-40B4-BE49-F238E27FC236}">
                  <a16:creationId xmlns:a16="http://schemas.microsoft.com/office/drawing/2014/main" id="{B1BAAA94-23C5-4AB9-9AE9-FB76898C4790}"/>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46" name="Freeform 1004">
              <a:extLst>
                <a:ext uri="{FF2B5EF4-FFF2-40B4-BE49-F238E27FC236}">
                  <a16:creationId xmlns:a16="http://schemas.microsoft.com/office/drawing/2014/main" id="{C3185BBA-C945-43B4-AF8F-F850AE32C7DF}"/>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47" name="Freeform 1005">
              <a:extLst>
                <a:ext uri="{FF2B5EF4-FFF2-40B4-BE49-F238E27FC236}">
                  <a16:creationId xmlns:a16="http://schemas.microsoft.com/office/drawing/2014/main" id="{F9B1CBBB-E6B6-4EA6-B88D-62F7F1D4F663}"/>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48" name="Freeform 1006">
              <a:extLst>
                <a:ext uri="{FF2B5EF4-FFF2-40B4-BE49-F238E27FC236}">
                  <a16:creationId xmlns:a16="http://schemas.microsoft.com/office/drawing/2014/main" id="{CEFE0FB8-8202-47B0-B9B6-A4CB811C1614}"/>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sp>
          <p:nvSpPr>
            <p:cNvPr id="449" name="Freeform 1007">
              <a:extLst>
                <a:ext uri="{FF2B5EF4-FFF2-40B4-BE49-F238E27FC236}">
                  <a16:creationId xmlns:a16="http://schemas.microsoft.com/office/drawing/2014/main" id="{D027A29A-5F1D-4504-9517-FCC742516BD5}"/>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mn-cs"/>
              </a:endParaRPr>
            </a:p>
          </p:txBody>
        </p:sp>
        <p:cxnSp>
          <p:nvCxnSpPr>
            <p:cNvPr id="450" name="Straight Connector 449">
              <a:extLst>
                <a:ext uri="{FF2B5EF4-FFF2-40B4-BE49-F238E27FC236}">
                  <a16:creationId xmlns:a16="http://schemas.microsoft.com/office/drawing/2014/main" id="{B9368743-150D-429A-B332-1B9A44B3963B}"/>
                </a:ext>
              </a:extLst>
            </p:cNvPr>
            <p:cNvCxnSpPr>
              <a:endCxn id="44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51" name="Straight Connector 450">
              <a:extLst>
                <a:ext uri="{FF2B5EF4-FFF2-40B4-BE49-F238E27FC236}">
                  <a16:creationId xmlns:a16="http://schemas.microsoft.com/office/drawing/2014/main" id="{4A8260F3-C4F2-4D4A-A206-DF8CB6AD87BB}"/>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5892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419100" y="0"/>
            <a:ext cx="7886700" cy="994172"/>
          </a:xfrm>
        </p:spPr>
        <p:txBody>
          <a:bodyPr>
            <a:normAutofit/>
          </a:bodyPr>
          <a:lstStyle/>
          <a:p>
            <a:r>
              <a:rPr lang="en-GB" dirty="0"/>
              <a:t>Remote management of a switch</a:t>
            </a:r>
          </a:p>
        </p:txBody>
      </p:sp>
      <p:sp>
        <p:nvSpPr>
          <p:cNvPr id="44034" name="Content Placeholder 2"/>
          <p:cNvSpPr>
            <a:spLocks noGrp="1"/>
          </p:cNvSpPr>
          <p:nvPr>
            <p:ph idx="1"/>
          </p:nvPr>
        </p:nvSpPr>
        <p:spPr>
          <a:xfrm>
            <a:off x="457200" y="1307377"/>
            <a:ext cx="8303315" cy="5048975"/>
          </a:xfrm>
        </p:spPr>
        <p:txBody>
          <a:bodyPr>
            <a:noAutofit/>
          </a:bodyPr>
          <a:lstStyle/>
          <a:p>
            <a:pPr marL="0" indent="0">
              <a:buNone/>
            </a:pPr>
            <a:r>
              <a:rPr lang="en-GB" sz="2400" dirty="0"/>
              <a:t>Preparing for remote management of a switch</a:t>
            </a:r>
          </a:p>
          <a:p>
            <a:pPr marL="0" indent="0">
              <a:buNone/>
            </a:pPr>
            <a:r>
              <a:rPr lang="en-GB" sz="2000" dirty="0"/>
              <a:t> </a:t>
            </a:r>
          </a:p>
          <a:p>
            <a:r>
              <a:rPr lang="en-GB" sz="2000" dirty="0"/>
              <a:t>Configure via console port</a:t>
            </a:r>
          </a:p>
          <a:p>
            <a:endParaRPr lang="en-GB" sz="2000" dirty="0"/>
          </a:p>
          <a:p>
            <a:r>
              <a:rPr lang="en-GB" sz="2000" dirty="0"/>
              <a:t>Switch requires an IP address</a:t>
            </a:r>
          </a:p>
          <a:p>
            <a:pPr lvl="1"/>
            <a:r>
              <a:rPr lang="en-GB" sz="2000" dirty="0"/>
              <a:t>Assigned to the Switch Virtual Interface (SVI)</a:t>
            </a:r>
          </a:p>
          <a:p>
            <a:endParaRPr lang="en-GB" sz="2000" dirty="0"/>
          </a:p>
          <a:p>
            <a:r>
              <a:rPr lang="en-GB" sz="2000" dirty="0"/>
              <a:t>SVI – associated with a VLAN</a:t>
            </a:r>
          </a:p>
          <a:p>
            <a:pPr lvl="1"/>
            <a:r>
              <a:rPr lang="en-GB" sz="2000" dirty="0"/>
              <a:t>VLAN - logical groups to which ports can be assigned</a:t>
            </a:r>
          </a:p>
          <a:p>
            <a:pPr lvl="1"/>
            <a:r>
              <a:rPr lang="en-GB" sz="2000" dirty="0"/>
              <a:t>SVI - not used for routing packets</a:t>
            </a:r>
          </a:p>
          <a:p>
            <a:endParaRPr lang="en-GB" sz="2000" dirty="0"/>
          </a:p>
          <a:p>
            <a:r>
              <a:rPr lang="en-GB" sz="2000" dirty="0"/>
              <a:t>Default</a:t>
            </a:r>
          </a:p>
          <a:p>
            <a:pPr lvl="1"/>
            <a:r>
              <a:rPr lang="en-GB" sz="2000" dirty="0"/>
              <a:t>VLAN 1 – including all the ports</a:t>
            </a:r>
          </a:p>
        </p:txBody>
      </p:sp>
      <p:sp>
        <p:nvSpPr>
          <p:cNvPr id="6" name="Slide Number Placeholder 5">
            <a:extLst>
              <a:ext uri="{FF2B5EF4-FFF2-40B4-BE49-F238E27FC236}">
                <a16:creationId xmlns:a16="http://schemas.microsoft.com/office/drawing/2014/main" id="{4AB1A880-3928-564C-AE6E-13C178B23944}"/>
              </a:ext>
            </a:extLst>
          </p:cNvPr>
          <p:cNvSpPr>
            <a:spLocks noGrp="1"/>
          </p:cNvSpPr>
          <p:nvPr>
            <p:ph type="sldNum" sz="quarter" idx="12"/>
          </p:nvPr>
        </p:nvSpPr>
        <p:spPr/>
        <p:txBody>
          <a:bodyPr/>
          <a:lstStyle/>
          <a:p>
            <a:fld id="{A5E4AF5E-8FEA-F440-A207-FEDE7CAC28DB}" type="slidenum">
              <a:rPr lang="en-GB" smtClean="0"/>
              <a:t>30</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600075" y="-28576"/>
            <a:ext cx="7886700" cy="994172"/>
          </a:xfrm>
        </p:spPr>
        <p:txBody>
          <a:bodyPr/>
          <a:lstStyle/>
          <a:p>
            <a:r>
              <a:rPr lang="en-GB" dirty="0"/>
              <a:t>Configuration steps</a:t>
            </a:r>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3575" y="1759744"/>
            <a:ext cx="5267325" cy="2533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33588" y="4227910"/>
            <a:ext cx="5019675" cy="184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7166" y="1863329"/>
            <a:ext cx="5010150" cy="402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Slide Number Placeholder 8">
            <a:extLst>
              <a:ext uri="{FF2B5EF4-FFF2-40B4-BE49-F238E27FC236}">
                <a16:creationId xmlns:a16="http://schemas.microsoft.com/office/drawing/2014/main" id="{9B1F83B7-35EA-B24A-9C5E-963CD4353AFE}"/>
              </a:ext>
            </a:extLst>
          </p:cNvPr>
          <p:cNvSpPr>
            <a:spLocks noGrp="1"/>
          </p:cNvSpPr>
          <p:nvPr>
            <p:ph type="sldNum" sz="quarter" idx="12"/>
          </p:nvPr>
        </p:nvSpPr>
        <p:spPr/>
        <p:txBody>
          <a:bodyPr/>
          <a:lstStyle/>
          <a:p>
            <a:fld id="{A5E4AF5E-8FEA-F440-A207-FEDE7CAC28DB}" type="slidenum">
              <a:rPr lang="en-GB" smtClean="0"/>
              <a:t>31</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628650" y="-154367"/>
            <a:ext cx="7886700" cy="994172"/>
          </a:xfrm>
        </p:spPr>
        <p:txBody>
          <a:bodyPr/>
          <a:lstStyle/>
          <a:p>
            <a:r>
              <a:rPr lang="en-GB" dirty="0"/>
              <a:t>Secure remote access</a:t>
            </a:r>
          </a:p>
        </p:txBody>
      </p:sp>
      <p:sp>
        <p:nvSpPr>
          <p:cNvPr id="54274" name="Content Placeholder 2"/>
          <p:cNvSpPr>
            <a:spLocks noGrp="1"/>
          </p:cNvSpPr>
          <p:nvPr>
            <p:ph idx="1"/>
          </p:nvPr>
        </p:nvSpPr>
        <p:spPr>
          <a:xfrm>
            <a:off x="450574" y="1563756"/>
            <a:ext cx="8064776" cy="3475642"/>
          </a:xfrm>
        </p:spPr>
        <p:txBody>
          <a:bodyPr/>
          <a:lstStyle/>
          <a:p>
            <a:r>
              <a:rPr lang="en-GB" dirty="0"/>
              <a:t>Always use SSH (Secure Shell) to remotely access a switch</a:t>
            </a:r>
          </a:p>
          <a:p>
            <a:pPr lvl="1"/>
            <a:r>
              <a:rPr lang="en-GB" dirty="0"/>
              <a:t>telnet – username and password sent in </a:t>
            </a:r>
            <a:r>
              <a:rPr lang="en-GB" dirty="0" err="1"/>
              <a:t>cleartext</a:t>
            </a:r>
            <a:endParaRPr lang="en-GB" dirty="0"/>
          </a:p>
          <a:p>
            <a:endParaRPr lang="en-GB" dirty="0"/>
          </a:p>
          <a:p>
            <a:r>
              <a:rPr lang="en-GB" dirty="0"/>
              <a:t>SSH supported by “K9” IOS versions </a:t>
            </a:r>
          </a:p>
          <a:p>
            <a:pPr lvl="1"/>
            <a:r>
              <a:rPr lang="en-GB" dirty="0"/>
              <a:t>Look for K9 in the filename of the IOS (e.g. c2960-lanbaseK9)</a:t>
            </a:r>
          </a:p>
        </p:txBody>
      </p:sp>
      <p:sp>
        <p:nvSpPr>
          <p:cNvPr id="6" name="Slide Number Placeholder 5">
            <a:extLst>
              <a:ext uri="{FF2B5EF4-FFF2-40B4-BE49-F238E27FC236}">
                <a16:creationId xmlns:a16="http://schemas.microsoft.com/office/drawing/2014/main" id="{02FF01AB-6E19-384A-A928-358592DFA6AA}"/>
              </a:ext>
            </a:extLst>
          </p:cNvPr>
          <p:cNvSpPr>
            <a:spLocks noGrp="1"/>
          </p:cNvSpPr>
          <p:nvPr>
            <p:ph type="sldNum" sz="quarter" idx="12"/>
          </p:nvPr>
        </p:nvSpPr>
        <p:spPr/>
        <p:txBody>
          <a:bodyPr/>
          <a:lstStyle/>
          <a:p>
            <a:fld id="{A5E4AF5E-8FEA-F440-A207-FEDE7CAC28DB}" type="slidenum">
              <a:rPr lang="en-GB" smtClean="0"/>
              <a:t>32</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19100" y="0"/>
            <a:ext cx="7886700" cy="994172"/>
          </a:xfrm>
        </p:spPr>
        <p:txBody>
          <a:bodyPr/>
          <a:lstStyle/>
          <a:p>
            <a:r>
              <a:rPr lang="en-GB" dirty="0"/>
              <a:t>Configure SSH</a:t>
            </a:r>
          </a:p>
        </p:txBody>
      </p:sp>
      <p:sp>
        <p:nvSpPr>
          <p:cNvPr id="55298" name="Content Placeholder 2"/>
          <p:cNvSpPr>
            <a:spLocks noGrp="1"/>
          </p:cNvSpPr>
          <p:nvPr>
            <p:ph idx="1"/>
          </p:nvPr>
        </p:nvSpPr>
        <p:spPr>
          <a:xfrm>
            <a:off x="535885" y="1497599"/>
            <a:ext cx="7886700" cy="4240591"/>
          </a:xfrm>
        </p:spPr>
        <p:txBody>
          <a:bodyPr>
            <a:normAutofit fontScale="47500" lnSpcReduction="20000"/>
          </a:bodyPr>
          <a:lstStyle/>
          <a:p>
            <a:r>
              <a:rPr lang="en-GB" sz="4400" dirty="0"/>
              <a:t>Verify SSH support.</a:t>
            </a:r>
          </a:p>
          <a:p>
            <a:pPr lvl="1"/>
            <a:r>
              <a:rPr lang="en-GB" sz="4400" b="1" dirty="0"/>
              <a:t>show </a:t>
            </a:r>
            <a:r>
              <a:rPr lang="en-GB" sz="4400" b="1" dirty="0" err="1"/>
              <a:t>ip</a:t>
            </a:r>
            <a:r>
              <a:rPr lang="en-GB" sz="4400" b="1" dirty="0"/>
              <a:t> </a:t>
            </a:r>
            <a:r>
              <a:rPr lang="en-GB" sz="4400" b="1" dirty="0" err="1"/>
              <a:t>ssh</a:t>
            </a:r>
            <a:r>
              <a:rPr lang="en-GB" sz="4400" dirty="0"/>
              <a:t> - verify that the switch supports SSH. </a:t>
            </a:r>
          </a:p>
          <a:p>
            <a:pPr lvl="2"/>
            <a:r>
              <a:rPr lang="en-GB" sz="4400" dirty="0"/>
              <a:t>If IOS has no cryptographic features, command is unrecognized.</a:t>
            </a:r>
          </a:p>
          <a:p>
            <a:r>
              <a:rPr lang="en-GB" sz="4400" dirty="0"/>
              <a:t>Configure the IP domain.</a:t>
            </a:r>
          </a:p>
          <a:p>
            <a:pPr lvl="1"/>
            <a:r>
              <a:rPr lang="en-GB" sz="4400" b="1" dirty="0" err="1"/>
              <a:t>ip</a:t>
            </a:r>
            <a:r>
              <a:rPr lang="en-GB" sz="4400" b="1" dirty="0"/>
              <a:t> domain-name </a:t>
            </a:r>
            <a:r>
              <a:rPr lang="en-GB" sz="4400" b="1" i="1" dirty="0"/>
              <a:t>domain-name</a:t>
            </a:r>
          </a:p>
          <a:p>
            <a:r>
              <a:rPr lang="en-GB" sz="4400" dirty="0"/>
              <a:t>Generate RSA key pairs.</a:t>
            </a:r>
          </a:p>
          <a:p>
            <a:pPr lvl="1"/>
            <a:r>
              <a:rPr lang="en-GB" sz="4400" dirty="0"/>
              <a:t>automatically enables SSH. </a:t>
            </a:r>
          </a:p>
          <a:p>
            <a:pPr lvl="1"/>
            <a:r>
              <a:rPr lang="en-GB" sz="4400" b="1" dirty="0"/>
              <a:t>crypto key generate </a:t>
            </a:r>
            <a:r>
              <a:rPr lang="en-GB" sz="4400" b="1" dirty="0" err="1"/>
              <a:t>rsa</a:t>
            </a:r>
            <a:r>
              <a:rPr lang="en-GB" sz="4400" b="1" dirty="0"/>
              <a:t> </a:t>
            </a:r>
            <a:r>
              <a:rPr lang="en-GB" sz="4400" dirty="0"/>
              <a:t>to enable the SSH server on the switch and generate an RSA key pair. </a:t>
            </a:r>
          </a:p>
          <a:p>
            <a:pPr lvl="1"/>
            <a:r>
              <a:rPr lang="en-GB" sz="4400" b="1" dirty="0"/>
              <a:t>crypto key zeroize </a:t>
            </a:r>
            <a:r>
              <a:rPr lang="en-GB" sz="4400" b="1" dirty="0" err="1"/>
              <a:t>rsa</a:t>
            </a:r>
            <a:r>
              <a:rPr lang="en-GB" sz="4400" dirty="0"/>
              <a:t> deletes the RSA key pair. </a:t>
            </a:r>
          </a:p>
          <a:p>
            <a:pPr lvl="2"/>
            <a:r>
              <a:rPr lang="en-GB" sz="4400" dirty="0"/>
              <a:t>After the RSA key pair is deleted, the SSH server is automatically disabled</a:t>
            </a:r>
            <a:r>
              <a:rPr lang="en-GB" dirty="0"/>
              <a:t>.</a:t>
            </a:r>
          </a:p>
        </p:txBody>
      </p:sp>
      <p:sp>
        <p:nvSpPr>
          <p:cNvPr id="6" name="Slide Number Placeholder 5">
            <a:extLst>
              <a:ext uri="{FF2B5EF4-FFF2-40B4-BE49-F238E27FC236}">
                <a16:creationId xmlns:a16="http://schemas.microsoft.com/office/drawing/2014/main" id="{5169544B-2889-374D-BDEC-B418BF4242ED}"/>
              </a:ext>
            </a:extLst>
          </p:cNvPr>
          <p:cNvSpPr>
            <a:spLocks noGrp="1"/>
          </p:cNvSpPr>
          <p:nvPr>
            <p:ph type="sldNum" sz="quarter" idx="12"/>
          </p:nvPr>
        </p:nvSpPr>
        <p:spPr/>
        <p:txBody>
          <a:bodyPr/>
          <a:lstStyle/>
          <a:p>
            <a:fld id="{A5E4AF5E-8FEA-F440-A207-FEDE7CAC28DB}" type="slidenum">
              <a:rPr lang="en-GB" smtClean="0"/>
              <a:t>33</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628650" y="0"/>
            <a:ext cx="7886700" cy="994172"/>
          </a:xfrm>
        </p:spPr>
        <p:txBody>
          <a:bodyPr/>
          <a:lstStyle/>
          <a:p>
            <a:r>
              <a:rPr lang="en-GB" dirty="0"/>
              <a:t>Configure SSH</a:t>
            </a:r>
          </a:p>
        </p:txBody>
      </p:sp>
      <p:sp>
        <p:nvSpPr>
          <p:cNvPr id="56322" name="Content Placeholder 2"/>
          <p:cNvSpPr>
            <a:spLocks noGrp="1"/>
          </p:cNvSpPr>
          <p:nvPr>
            <p:ph idx="1"/>
          </p:nvPr>
        </p:nvSpPr>
        <p:spPr>
          <a:xfrm>
            <a:off x="522632" y="1524104"/>
            <a:ext cx="7886700" cy="4280348"/>
          </a:xfrm>
        </p:spPr>
        <p:txBody>
          <a:bodyPr>
            <a:normAutofit lnSpcReduction="10000"/>
          </a:bodyPr>
          <a:lstStyle/>
          <a:p>
            <a:r>
              <a:rPr lang="en-GB" dirty="0"/>
              <a:t>Configure user authentication.</a:t>
            </a:r>
          </a:p>
          <a:p>
            <a:pPr lvl="1"/>
            <a:r>
              <a:rPr lang="en-GB" dirty="0"/>
              <a:t>locally or using an authentication server. </a:t>
            </a:r>
          </a:p>
          <a:p>
            <a:pPr lvl="1"/>
            <a:r>
              <a:rPr lang="en-GB" dirty="0"/>
              <a:t>Local - create a username and password pair </a:t>
            </a:r>
          </a:p>
          <a:p>
            <a:pPr lvl="2"/>
            <a:r>
              <a:rPr lang="en-GB" b="1" dirty="0">
                <a:latin typeface="Arial" charset="0"/>
                <a:cs typeface="ＭＳ Ｐゴシック" charset="0"/>
              </a:rPr>
              <a:t>username </a:t>
            </a:r>
            <a:r>
              <a:rPr lang="en-GB" i="1" dirty="0" err="1">
                <a:latin typeface="Arial" charset="0"/>
                <a:cs typeface="ＭＳ Ｐゴシック" charset="0"/>
              </a:rPr>
              <a:t>username</a:t>
            </a:r>
            <a:r>
              <a:rPr lang="en-GB" b="1" dirty="0">
                <a:latin typeface="Arial" charset="0"/>
                <a:cs typeface="ＭＳ Ｐゴシック" charset="0"/>
              </a:rPr>
              <a:t> password </a:t>
            </a:r>
            <a:r>
              <a:rPr lang="en-GB" i="1" dirty="0">
                <a:latin typeface="Arial" charset="0"/>
                <a:cs typeface="ＭＳ Ｐゴシック" charset="0"/>
              </a:rPr>
              <a:t>password</a:t>
            </a:r>
            <a:endParaRPr lang="en-GB" dirty="0"/>
          </a:p>
          <a:p>
            <a:r>
              <a:rPr lang="en-GB" dirty="0"/>
              <a:t>Configure the </a:t>
            </a:r>
            <a:r>
              <a:rPr lang="en-GB" dirty="0" err="1"/>
              <a:t>vty</a:t>
            </a:r>
            <a:r>
              <a:rPr lang="en-GB" dirty="0"/>
              <a:t> lines.</a:t>
            </a:r>
          </a:p>
          <a:p>
            <a:pPr lvl="1"/>
            <a:r>
              <a:rPr lang="en-GB" dirty="0"/>
              <a:t>Enable the SSH protocol on the </a:t>
            </a:r>
            <a:r>
              <a:rPr lang="en-GB" dirty="0" err="1"/>
              <a:t>vty</a:t>
            </a:r>
            <a:r>
              <a:rPr lang="en-GB" dirty="0"/>
              <a:t> </a:t>
            </a:r>
          </a:p>
          <a:p>
            <a:pPr lvl="2"/>
            <a:r>
              <a:rPr lang="en-GB" b="1" dirty="0"/>
              <a:t>transport input </a:t>
            </a:r>
            <a:r>
              <a:rPr lang="en-GB" b="1" dirty="0" err="1"/>
              <a:t>ssh</a:t>
            </a:r>
            <a:r>
              <a:rPr lang="en-GB" b="1" dirty="0"/>
              <a:t>  </a:t>
            </a:r>
          </a:p>
          <a:p>
            <a:pPr lvl="1"/>
            <a:r>
              <a:rPr lang="en-GB" dirty="0"/>
              <a:t>Require local authentication for SSH connections from the local username database.</a:t>
            </a:r>
          </a:p>
          <a:p>
            <a:pPr lvl="2"/>
            <a:r>
              <a:rPr lang="en-GB" b="1" dirty="0"/>
              <a:t>line </a:t>
            </a:r>
            <a:r>
              <a:rPr lang="en-GB" b="1" dirty="0" err="1"/>
              <a:t>vty</a:t>
            </a:r>
            <a:r>
              <a:rPr lang="en-GB" b="1" dirty="0"/>
              <a:t> </a:t>
            </a:r>
          </a:p>
          <a:p>
            <a:pPr lvl="2"/>
            <a:r>
              <a:rPr lang="en-GB" b="1" dirty="0"/>
              <a:t>login local</a:t>
            </a:r>
          </a:p>
        </p:txBody>
      </p:sp>
      <p:sp>
        <p:nvSpPr>
          <p:cNvPr id="6" name="Slide Number Placeholder 5">
            <a:extLst>
              <a:ext uri="{FF2B5EF4-FFF2-40B4-BE49-F238E27FC236}">
                <a16:creationId xmlns:a16="http://schemas.microsoft.com/office/drawing/2014/main" id="{D590464D-F714-E044-A761-66B7B79AD1F5}"/>
              </a:ext>
            </a:extLst>
          </p:cNvPr>
          <p:cNvSpPr>
            <a:spLocks noGrp="1"/>
          </p:cNvSpPr>
          <p:nvPr>
            <p:ph type="sldNum" sz="quarter" idx="12"/>
          </p:nvPr>
        </p:nvSpPr>
        <p:spPr/>
        <p:txBody>
          <a:bodyPr/>
          <a:lstStyle/>
          <a:p>
            <a:fld id="{A5E4AF5E-8FEA-F440-A207-FEDE7CAC28DB}" type="slidenum">
              <a:rPr lang="en-GB" smtClean="0"/>
              <a:t>34</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457200" y="0"/>
            <a:ext cx="7886700" cy="994172"/>
          </a:xfrm>
        </p:spPr>
        <p:txBody>
          <a:bodyPr/>
          <a:lstStyle/>
          <a:p>
            <a:r>
              <a:rPr lang="en-GB" dirty="0"/>
              <a:t>Configure SSH</a:t>
            </a:r>
          </a:p>
        </p:txBody>
      </p:sp>
      <p:sp>
        <p:nvSpPr>
          <p:cNvPr id="5" name="Content Placeholder 4">
            <a:extLst>
              <a:ext uri="{FF2B5EF4-FFF2-40B4-BE49-F238E27FC236}">
                <a16:creationId xmlns:a16="http://schemas.microsoft.com/office/drawing/2014/main" id="{E611DD44-1C82-AB43-9944-620A22659822}"/>
              </a:ext>
            </a:extLst>
          </p:cNvPr>
          <p:cNvSpPr>
            <a:spLocks noGrp="1"/>
          </p:cNvSpPr>
          <p:nvPr>
            <p:ph idx="1"/>
          </p:nvPr>
        </p:nvSpPr>
        <p:spPr/>
        <p:txBody>
          <a:bodyPr/>
          <a:lstStyle/>
          <a:p>
            <a:endParaRPr lang="en-GB" dirty="0"/>
          </a:p>
        </p:txBody>
      </p:sp>
      <p:pic>
        <p:nvPicPr>
          <p:cNvPr id="57347"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1935" y="1919288"/>
            <a:ext cx="4829175"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A26707CC-17B4-1A49-B304-FA8C5EF0F66D}"/>
              </a:ext>
            </a:extLst>
          </p:cNvPr>
          <p:cNvSpPr>
            <a:spLocks noGrp="1"/>
          </p:cNvSpPr>
          <p:nvPr>
            <p:ph type="sldNum" sz="quarter" idx="12"/>
          </p:nvPr>
        </p:nvSpPr>
        <p:spPr/>
        <p:txBody>
          <a:bodyPr/>
          <a:lstStyle/>
          <a:p>
            <a:fld id="{A5E4AF5E-8FEA-F440-A207-FEDE7CAC28DB}" type="slidenum">
              <a:rPr lang="en-GB" smtClean="0"/>
              <a:t>35</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419100" y="34498"/>
            <a:ext cx="7886700" cy="994172"/>
          </a:xfrm>
        </p:spPr>
        <p:txBody>
          <a:bodyPr/>
          <a:lstStyle/>
          <a:p>
            <a:r>
              <a:rPr lang="en-GB" dirty="0"/>
              <a:t>Verify SSH</a:t>
            </a:r>
          </a:p>
        </p:txBody>
      </p:sp>
      <p:sp>
        <p:nvSpPr>
          <p:cNvPr id="5" name="Content Placeholder 4">
            <a:extLst>
              <a:ext uri="{FF2B5EF4-FFF2-40B4-BE49-F238E27FC236}">
                <a16:creationId xmlns:a16="http://schemas.microsoft.com/office/drawing/2014/main" id="{778F2F90-FC2A-4044-A0A6-290CE83410EC}"/>
              </a:ext>
            </a:extLst>
          </p:cNvPr>
          <p:cNvSpPr>
            <a:spLocks noGrp="1"/>
          </p:cNvSpPr>
          <p:nvPr>
            <p:ph idx="1"/>
          </p:nvPr>
        </p:nvSpPr>
        <p:spPr>
          <a:xfrm>
            <a:off x="457200" y="1391869"/>
            <a:ext cx="8229600" cy="5074386"/>
          </a:xfrm>
        </p:spPr>
        <p:txBody>
          <a:bodyPr/>
          <a:lstStyle/>
          <a:p>
            <a:endParaRPr lang="en-GB" dirty="0"/>
          </a:p>
        </p:txBody>
      </p:sp>
      <p:pic>
        <p:nvPicPr>
          <p:cNvPr id="58371"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33588" y="1857375"/>
            <a:ext cx="5029200" cy="414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DFD60532-E6DE-A74F-9615-486511340FD2}"/>
              </a:ext>
            </a:extLst>
          </p:cNvPr>
          <p:cNvSpPr>
            <a:spLocks noGrp="1"/>
          </p:cNvSpPr>
          <p:nvPr>
            <p:ph type="sldNum" sz="quarter" idx="12"/>
          </p:nvPr>
        </p:nvSpPr>
        <p:spPr/>
        <p:txBody>
          <a:bodyPr/>
          <a:lstStyle/>
          <a:p>
            <a:fld id="{A5E4AF5E-8FEA-F440-A207-FEDE7CAC28DB}" type="slidenum">
              <a:rPr lang="en-GB" smtClean="0"/>
              <a:t>36</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520900" y="0"/>
            <a:ext cx="7886700" cy="994172"/>
          </a:xfrm>
        </p:spPr>
        <p:txBody>
          <a:bodyPr/>
          <a:lstStyle/>
          <a:p>
            <a:r>
              <a:rPr lang="en-US" altLang="ja-JP" dirty="0"/>
              <a:t>Hierarchical Network Model</a:t>
            </a:r>
            <a:endParaRPr lang="en-US" dirty="0"/>
          </a:p>
        </p:txBody>
      </p:sp>
      <p:sp>
        <p:nvSpPr>
          <p:cNvPr id="31748" name="Rectangle 3"/>
          <p:cNvSpPr>
            <a:spLocks noGrp="1" noChangeArrowheads="1"/>
          </p:cNvSpPr>
          <p:nvPr>
            <p:ph idx="1"/>
          </p:nvPr>
        </p:nvSpPr>
        <p:spPr>
          <a:xfrm>
            <a:off x="520900" y="1353741"/>
            <a:ext cx="7886700" cy="3263504"/>
          </a:xfrm>
        </p:spPr>
        <p:txBody>
          <a:bodyPr>
            <a:normAutofit/>
          </a:bodyPr>
          <a:lstStyle/>
          <a:p>
            <a:r>
              <a:rPr lang="en-US" sz="1800" dirty="0"/>
              <a:t>More likely to be successful if a hierarchical design model is used when building a LAN that satisfies the needs of a small or medium-sized business.</a:t>
            </a:r>
          </a:p>
          <a:p>
            <a:r>
              <a:rPr lang="en-US" sz="1800" dirty="0"/>
              <a:t>Hierarchical network design divides the network into discrete layers – usually 3: access, distribution, core (backbone)</a:t>
            </a:r>
          </a:p>
          <a:p>
            <a:r>
              <a:rPr lang="en-US" sz="1800" dirty="0"/>
              <a:t>Each layer provides specific functions that define its role within the overall network. </a:t>
            </a:r>
          </a:p>
          <a:p>
            <a:r>
              <a:rPr lang="en-US" sz="1800" dirty="0"/>
              <a:t>Separating the network functions provides a modular design</a:t>
            </a:r>
          </a:p>
          <a:p>
            <a:pPr lvl="1"/>
            <a:r>
              <a:rPr lang="en-US" sz="1800" dirty="0"/>
              <a:t> which facilitates scalability and performance. </a:t>
            </a:r>
          </a:p>
          <a:p>
            <a:endParaRPr lang="en-US" sz="1500" dirty="0"/>
          </a:p>
          <a:p>
            <a:endParaRPr lang="en-US" sz="1500" dirty="0"/>
          </a:p>
          <a:p>
            <a:endParaRPr lang="en-US" sz="1500" dirty="0"/>
          </a:p>
        </p:txBody>
      </p:sp>
      <p:sp>
        <p:nvSpPr>
          <p:cNvPr id="31746" name="Rectangle 3"/>
          <p:cNvSpPr>
            <a:spLocks noChangeArrowheads="1"/>
          </p:cNvSpPr>
          <p:nvPr/>
        </p:nvSpPr>
        <p:spPr bwMode="auto">
          <a:xfrm>
            <a:off x="1223964" y="4670823"/>
            <a:ext cx="6480572" cy="1188244"/>
          </a:xfrm>
          <a:prstGeom prst="rect">
            <a:avLst/>
          </a:prstGeom>
          <a:noFill/>
          <a:ln w="9525">
            <a:noFill/>
            <a:miter lim="800000"/>
            <a:headEnd/>
            <a:tailEnd/>
          </a:ln>
        </p:spPr>
        <p:txBody>
          <a:bodyPr lIns="61593" tIns="30796" rIns="61593" bIns="30796"/>
          <a:lstStyle/>
          <a:p>
            <a:pPr marL="198835" indent="-198835" defTabSz="610791" eaLnBrk="0" hangingPunct="0">
              <a:lnSpc>
                <a:spcPct val="85000"/>
              </a:lnSpc>
              <a:spcBef>
                <a:spcPct val="20000"/>
              </a:spcBef>
              <a:buFontTx/>
              <a:buChar char="•"/>
            </a:pPr>
            <a:endParaRPr lang="en-US" sz="1500" dirty="0">
              <a:solidFill>
                <a:srgbClr val="000000"/>
              </a:solidFill>
            </a:endParaRPr>
          </a:p>
        </p:txBody>
      </p:sp>
      <p:pic>
        <p:nvPicPr>
          <p:cNvPr id="31747" name="Picture 11"/>
          <p:cNvPicPr>
            <a:picLocks noChangeAspect="1" noChangeArrowheads="1"/>
          </p:cNvPicPr>
          <p:nvPr/>
        </p:nvPicPr>
        <p:blipFill>
          <a:blip r:embed="rId3" cstate="print">
            <a:clrChange>
              <a:clrFrom>
                <a:srgbClr val="FFFFFF"/>
              </a:clrFrom>
              <a:clrTo>
                <a:srgbClr val="FFFFFF">
                  <a:alpha val="0"/>
                </a:srgbClr>
              </a:clrTo>
            </a:clrChange>
          </a:blip>
          <a:srcRect t="15495"/>
          <a:stretch>
            <a:fillRect/>
          </a:stretch>
        </p:blipFill>
        <p:spPr bwMode="auto">
          <a:xfrm>
            <a:off x="2189232" y="3803056"/>
            <a:ext cx="5515304" cy="2347516"/>
          </a:xfrm>
          <a:prstGeom prst="rect">
            <a:avLst/>
          </a:prstGeom>
          <a:noFill/>
          <a:ln w="9525">
            <a:noFill/>
            <a:miter lim="800000"/>
            <a:headEnd/>
            <a:tailEnd/>
          </a:ln>
        </p:spPr>
      </p:pic>
      <p:sp>
        <p:nvSpPr>
          <p:cNvPr id="31749" name="Rectangle 3"/>
          <p:cNvSpPr>
            <a:spLocks noChangeArrowheads="1"/>
          </p:cNvSpPr>
          <p:nvPr/>
        </p:nvSpPr>
        <p:spPr bwMode="auto">
          <a:xfrm>
            <a:off x="1223963" y="2727723"/>
            <a:ext cx="2915841" cy="1835944"/>
          </a:xfrm>
          <a:prstGeom prst="rect">
            <a:avLst/>
          </a:prstGeom>
          <a:noFill/>
          <a:ln w="9525">
            <a:noFill/>
            <a:miter lim="800000"/>
            <a:headEnd/>
            <a:tailEnd/>
          </a:ln>
        </p:spPr>
        <p:txBody>
          <a:bodyPr lIns="61593" tIns="30796" rIns="61593" bIns="30796"/>
          <a:lstStyle/>
          <a:p>
            <a:pPr marL="139304" indent="-139304" defTabSz="610791" eaLnBrk="0" hangingPunct="0">
              <a:lnSpc>
                <a:spcPct val="90000"/>
              </a:lnSpc>
              <a:buFontTx/>
              <a:buChar char="•"/>
            </a:pPr>
            <a:endParaRPr lang="en-US" sz="1500" dirty="0">
              <a:solidFill>
                <a:srgbClr val="000000"/>
              </a:solidFill>
            </a:endParaRPr>
          </a:p>
        </p:txBody>
      </p:sp>
      <p:sp>
        <p:nvSpPr>
          <p:cNvPr id="6" name="Slide Number Placeholder 5">
            <a:extLst>
              <a:ext uri="{FF2B5EF4-FFF2-40B4-BE49-F238E27FC236}">
                <a16:creationId xmlns:a16="http://schemas.microsoft.com/office/drawing/2014/main" id="{41FC5209-06AC-CB41-97D1-F95F9E403F3E}"/>
              </a:ext>
            </a:extLst>
          </p:cNvPr>
          <p:cNvSpPr>
            <a:spLocks noGrp="1"/>
          </p:cNvSpPr>
          <p:nvPr>
            <p:ph type="sldNum" sz="quarter" idx="12"/>
          </p:nvPr>
        </p:nvSpPr>
        <p:spPr/>
        <p:txBody>
          <a:bodyPr/>
          <a:lstStyle/>
          <a:p>
            <a:fld id="{A5E4AF5E-8FEA-F440-A207-FEDE7CAC28DB}" type="slidenum">
              <a:rPr lang="en-GB" smtClean="0"/>
              <a:t>37</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1"/>
          <p:cNvPicPr>
            <a:picLocks noChangeAspect="1" noChangeArrowheads="1"/>
          </p:cNvPicPr>
          <p:nvPr/>
        </p:nvPicPr>
        <p:blipFill>
          <a:blip r:embed="rId3" cstate="print">
            <a:clrChange>
              <a:clrFrom>
                <a:srgbClr val="FFFFFF"/>
              </a:clrFrom>
              <a:clrTo>
                <a:srgbClr val="FFFFFF">
                  <a:alpha val="0"/>
                </a:srgbClr>
              </a:clrTo>
            </a:clrChange>
          </a:blip>
          <a:srcRect t="15495"/>
          <a:stretch>
            <a:fillRect/>
          </a:stretch>
        </p:blipFill>
        <p:spPr bwMode="auto">
          <a:xfrm>
            <a:off x="1871662" y="3616391"/>
            <a:ext cx="5481638" cy="2332434"/>
          </a:xfrm>
          <a:prstGeom prst="rect">
            <a:avLst/>
          </a:prstGeom>
          <a:noFill/>
          <a:ln w="9525">
            <a:noFill/>
            <a:miter lim="800000"/>
            <a:headEnd/>
            <a:tailEnd/>
          </a:ln>
        </p:spPr>
      </p:pic>
      <p:sp>
        <p:nvSpPr>
          <p:cNvPr id="33794" name="Rectangle 2"/>
          <p:cNvSpPr>
            <a:spLocks noGrp="1" noChangeArrowheads="1"/>
          </p:cNvSpPr>
          <p:nvPr>
            <p:ph type="title"/>
          </p:nvPr>
        </p:nvSpPr>
        <p:spPr>
          <a:xfrm>
            <a:off x="522633" y="-34529"/>
            <a:ext cx="7886700" cy="994172"/>
          </a:xfrm>
        </p:spPr>
        <p:txBody>
          <a:bodyPr/>
          <a:lstStyle/>
          <a:p>
            <a:r>
              <a:rPr lang="en-US" altLang="ja-JP" dirty="0"/>
              <a:t>Access Layer</a:t>
            </a:r>
            <a:endParaRPr lang="en-US" dirty="0"/>
          </a:p>
        </p:txBody>
      </p:sp>
      <p:sp>
        <p:nvSpPr>
          <p:cNvPr id="33795" name="Rectangle 3"/>
          <p:cNvSpPr>
            <a:spLocks noGrp="1" noChangeArrowheads="1"/>
          </p:cNvSpPr>
          <p:nvPr>
            <p:ph idx="1"/>
          </p:nvPr>
        </p:nvSpPr>
        <p:spPr>
          <a:xfrm>
            <a:off x="522633" y="1211174"/>
            <a:ext cx="7886700" cy="3263504"/>
          </a:xfrm>
        </p:spPr>
        <p:txBody>
          <a:bodyPr>
            <a:normAutofit/>
          </a:bodyPr>
          <a:lstStyle/>
          <a:p>
            <a:r>
              <a:rPr lang="en-US" sz="2400" dirty="0"/>
              <a:t>Aim: connect devices to the network and control which are allowed to communicate on the network.</a:t>
            </a:r>
          </a:p>
          <a:p>
            <a:r>
              <a:rPr lang="en-US" sz="2400" dirty="0"/>
              <a:t>Interfaces with end devices (PCs, printers, and IP phones)</a:t>
            </a:r>
          </a:p>
          <a:p>
            <a:r>
              <a:rPr lang="en-US" sz="2400" dirty="0"/>
              <a:t>Provides access to the rest of the network. </a:t>
            </a:r>
          </a:p>
          <a:p>
            <a:r>
              <a:rPr lang="en-US" sz="2400" dirty="0"/>
              <a:t>Can include routers, switches, bridges, hubs, and wireless access points. </a:t>
            </a:r>
          </a:p>
        </p:txBody>
      </p:sp>
      <p:sp>
        <p:nvSpPr>
          <p:cNvPr id="6" name="Slide Number Placeholder 5">
            <a:extLst>
              <a:ext uri="{FF2B5EF4-FFF2-40B4-BE49-F238E27FC236}">
                <a16:creationId xmlns:a16="http://schemas.microsoft.com/office/drawing/2014/main" id="{3F011F44-06F0-AB4B-AF41-6B8CD2442236}"/>
              </a:ext>
            </a:extLst>
          </p:cNvPr>
          <p:cNvSpPr>
            <a:spLocks noGrp="1"/>
          </p:cNvSpPr>
          <p:nvPr>
            <p:ph type="sldNum" sz="quarter" idx="12"/>
          </p:nvPr>
        </p:nvSpPr>
        <p:spPr>
          <a:xfrm>
            <a:off x="6457950" y="5624513"/>
            <a:ext cx="2057400" cy="273844"/>
          </a:xfrm>
        </p:spPr>
        <p:txBody>
          <a:bodyPr/>
          <a:lstStyle/>
          <a:p>
            <a:fld id="{A5E4AF5E-8FEA-F440-A207-FEDE7CAC28DB}" type="slidenum">
              <a:rPr lang="en-GB" smtClean="0"/>
              <a:pPr/>
              <a:t>38</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19100" y="0"/>
            <a:ext cx="7886700" cy="994172"/>
          </a:xfrm>
        </p:spPr>
        <p:txBody>
          <a:bodyPr/>
          <a:lstStyle/>
          <a:p>
            <a:r>
              <a:rPr lang="en-US" altLang="ja-JP" dirty="0"/>
              <a:t>Distribution Layer</a:t>
            </a:r>
            <a:endParaRPr lang="en-US" dirty="0"/>
          </a:p>
        </p:txBody>
      </p:sp>
      <p:sp>
        <p:nvSpPr>
          <p:cNvPr id="35842" name="Rectangle 3"/>
          <p:cNvSpPr>
            <a:spLocks noGrp="1" noChangeArrowheads="1"/>
          </p:cNvSpPr>
          <p:nvPr>
            <p:ph idx="1"/>
          </p:nvPr>
        </p:nvSpPr>
        <p:spPr>
          <a:xfrm>
            <a:off x="628650" y="1311965"/>
            <a:ext cx="7886700" cy="4178008"/>
          </a:xfrm>
        </p:spPr>
        <p:txBody>
          <a:bodyPr vert="horz" wrap="square" lIns="61593" tIns="30796" rIns="61593" bIns="30796" numCol="1" anchor="t" anchorCtr="0" compatLnSpc="1">
            <a:prstTxWarp prst="textNoShape">
              <a:avLst/>
            </a:prstTxWarp>
            <a:normAutofit fontScale="85000" lnSpcReduction="20000"/>
          </a:bodyPr>
          <a:lstStyle/>
          <a:p>
            <a:r>
              <a:rPr lang="en-US" dirty="0"/>
              <a:t>Aim: aggregate data from access layer before it is transmitted to core layer for routing to its destination. </a:t>
            </a:r>
          </a:p>
          <a:p>
            <a:r>
              <a:rPr lang="en-US" dirty="0"/>
              <a:t>Distribution layer switches - high-performance devices with high availability &amp; redundancy to ensure reliability.</a:t>
            </a:r>
          </a:p>
          <a:p>
            <a:r>
              <a:rPr lang="en-US" dirty="0"/>
              <a:t>Functions:</a:t>
            </a:r>
          </a:p>
          <a:p>
            <a:pPr lvl="1"/>
            <a:r>
              <a:rPr lang="en-US" dirty="0"/>
              <a:t>Aggregating large-scale wiring closet networks</a:t>
            </a:r>
          </a:p>
          <a:p>
            <a:pPr lvl="1"/>
            <a:r>
              <a:rPr lang="en-US" dirty="0"/>
              <a:t>Aggregating Layer 2 broadcast domains and Layer 3 routing boundaries</a:t>
            </a:r>
          </a:p>
          <a:p>
            <a:pPr lvl="1"/>
            <a:r>
              <a:rPr lang="en-US" dirty="0"/>
              <a:t>Intelligent switching, routing, and network access policy functions to access the rest of the network</a:t>
            </a:r>
          </a:p>
          <a:p>
            <a:pPr lvl="1"/>
            <a:r>
              <a:rPr lang="en-US" dirty="0"/>
              <a:t>High availability through redundant distribution layer switches to the end-user and equal cost paths to the core</a:t>
            </a:r>
          </a:p>
          <a:p>
            <a:pPr lvl="1"/>
            <a:r>
              <a:rPr lang="en-US" dirty="0"/>
              <a:t>Differentiated services to various classes of service applications at the edge of network</a:t>
            </a:r>
          </a:p>
          <a:p>
            <a:pPr lvl="1"/>
            <a:endParaRPr lang="en-US" dirty="0"/>
          </a:p>
        </p:txBody>
      </p:sp>
      <p:sp>
        <p:nvSpPr>
          <p:cNvPr id="18" name="Slide Number Placeholder 17">
            <a:extLst>
              <a:ext uri="{FF2B5EF4-FFF2-40B4-BE49-F238E27FC236}">
                <a16:creationId xmlns:a16="http://schemas.microsoft.com/office/drawing/2014/main" id="{C1A3559F-ED7F-1942-9DBB-3C6E60B81A97}"/>
              </a:ext>
            </a:extLst>
          </p:cNvPr>
          <p:cNvSpPr>
            <a:spLocks noGrp="1"/>
          </p:cNvSpPr>
          <p:nvPr>
            <p:ph type="sldNum" sz="quarter" idx="12"/>
          </p:nvPr>
        </p:nvSpPr>
        <p:spPr/>
        <p:txBody>
          <a:bodyPr/>
          <a:lstStyle/>
          <a:p>
            <a:fld id="{A5E4AF5E-8FEA-F440-A207-FEDE7CAC28DB}" type="slidenum">
              <a:rPr lang="en-GB" smtClean="0"/>
              <a:t>39</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533400" y="228600"/>
            <a:ext cx="6176963" cy="639762"/>
          </a:xfrm>
        </p:spPr>
        <p:txBody>
          <a:bodyPr>
            <a:normAutofit fontScale="90000"/>
          </a:bodyPr>
          <a:lstStyle/>
          <a:p>
            <a:pPr>
              <a:defRPr/>
            </a:pPr>
            <a:r>
              <a:rPr lang="en-US" dirty="0">
                <a:latin typeface="Gill Sans MT" charset="0"/>
                <a:cs typeface="+mj-cs"/>
              </a:rPr>
              <a:t>Link layer services</a:t>
            </a:r>
          </a:p>
        </p:txBody>
      </p:sp>
      <p:sp>
        <p:nvSpPr>
          <p:cNvPr id="6150" name="Rectangle 3"/>
          <p:cNvSpPr>
            <a:spLocks noGrp="1" noChangeArrowheads="1"/>
          </p:cNvSpPr>
          <p:nvPr>
            <p:ph type="body" idx="1"/>
          </p:nvPr>
        </p:nvSpPr>
        <p:spPr>
          <a:xfrm>
            <a:off x="484188" y="1419225"/>
            <a:ext cx="7772400" cy="4648200"/>
          </a:xfrm>
        </p:spPr>
        <p:txBody>
          <a:bodyPr/>
          <a:lstStyle/>
          <a:p>
            <a:pPr>
              <a:lnSpc>
                <a:spcPct val="75000"/>
              </a:lnSpc>
              <a:defRPr/>
            </a:pPr>
            <a:r>
              <a:rPr lang="en-US" i="1" dirty="0">
                <a:solidFill>
                  <a:srgbClr val="CC0000"/>
                </a:solidFill>
                <a:latin typeface="Gill Sans MT" charset="0"/>
                <a:cs typeface="+mn-cs"/>
              </a:rPr>
              <a:t>framing, link access:</a:t>
            </a:r>
            <a:r>
              <a:rPr lang="en-US" sz="3200" dirty="0">
                <a:latin typeface="Gill Sans MT" charset="0"/>
                <a:cs typeface="+mn-cs"/>
              </a:rPr>
              <a:t> </a:t>
            </a:r>
          </a:p>
          <a:p>
            <a:pPr lvl="1">
              <a:lnSpc>
                <a:spcPct val="75000"/>
              </a:lnSpc>
              <a:defRPr/>
            </a:pPr>
            <a:r>
              <a:rPr lang="en-US" dirty="0">
                <a:latin typeface="Gill Sans MT" charset="0"/>
              </a:rPr>
              <a:t>encapsulate datagram into frame, adding header, trailer</a:t>
            </a:r>
          </a:p>
          <a:p>
            <a:pPr lvl="1">
              <a:lnSpc>
                <a:spcPct val="75000"/>
              </a:lnSpc>
              <a:defRPr/>
            </a:pPr>
            <a:r>
              <a:rPr lang="en-US" dirty="0">
                <a:latin typeface="Gill Sans MT" charset="0"/>
              </a:rPr>
              <a:t>channel access if shared medium</a:t>
            </a:r>
          </a:p>
          <a:p>
            <a:pPr lvl="1">
              <a:lnSpc>
                <a:spcPct val="75000"/>
              </a:lnSpc>
              <a:defRPr/>
            </a:pPr>
            <a:r>
              <a:rPr lang="ja-JP" altLang="en-US" dirty="0">
                <a:latin typeface="Gill Sans MT" charset="0"/>
              </a:rPr>
              <a:t>“</a:t>
            </a:r>
            <a:r>
              <a:rPr lang="en-US" dirty="0">
                <a:latin typeface="Gill Sans MT" charset="0"/>
              </a:rPr>
              <a:t>MAC</a:t>
            </a:r>
            <a:r>
              <a:rPr lang="ja-JP" altLang="en-US" dirty="0">
                <a:latin typeface="Gill Sans MT" charset="0"/>
              </a:rPr>
              <a:t>”</a:t>
            </a:r>
            <a:r>
              <a:rPr lang="en-US" dirty="0">
                <a:latin typeface="Gill Sans MT" charset="0"/>
              </a:rPr>
              <a:t> addresses used in frame headers to identify source, destination  </a:t>
            </a:r>
          </a:p>
          <a:p>
            <a:pPr lvl="2">
              <a:lnSpc>
                <a:spcPct val="90000"/>
              </a:lnSpc>
              <a:defRPr/>
            </a:pPr>
            <a:r>
              <a:rPr lang="en-US" sz="2400" dirty="0">
                <a:latin typeface="Gill Sans MT" charset="0"/>
              </a:rPr>
              <a:t>different from IP address!</a:t>
            </a:r>
          </a:p>
          <a:p>
            <a:pPr>
              <a:lnSpc>
                <a:spcPct val="75000"/>
              </a:lnSpc>
              <a:defRPr/>
            </a:pPr>
            <a:r>
              <a:rPr lang="en-US" i="1" dirty="0">
                <a:solidFill>
                  <a:srgbClr val="CC0000"/>
                </a:solidFill>
                <a:latin typeface="Gill Sans MT" charset="0"/>
                <a:cs typeface="+mn-cs"/>
              </a:rPr>
              <a:t>reliable delivery between adjacent nodes</a:t>
            </a:r>
          </a:p>
          <a:p>
            <a:pPr lvl="1">
              <a:lnSpc>
                <a:spcPct val="75000"/>
              </a:lnSpc>
              <a:defRPr/>
            </a:pPr>
            <a:r>
              <a:rPr lang="en-US" dirty="0">
                <a:latin typeface="Gill Sans MT" charset="0"/>
              </a:rPr>
              <a:t>we learned how to do this already in Transport Layer</a:t>
            </a:r>
          </a:p>
          <a:p>
            <a:pPr lvl="1">
              <a:lnSpc>
                <a:spcPct val="75000"/>
              </a:lnSpc>
              <a:defRPr/>
            </a:pPr>
            <a:r>
              <a:rPr lang="en-US" dirty="0">
                <a:latin typeface="Gill Sans MT" charset="0"/>
              </a:rPr>
              <a:t>seldom used on low bit-error link (fiber, some twisted pair)</a:t>
            </a:r>
          </a:p>
          <a:p>
            <a:pPr lvl="1">
              <a:lnSpc>
                <a:spcPct val="75000"/>
              </a:lnSpc>
              <a:defRPr/>
            </a:pPr>
            <a:r>
              <a:rPr lang="en-US" dirty="0">
                <a:latin typeface="Gill Sans MT" charset="0"/>
              </a:rPr>
              <a:t>wireless links: high error rates (try to correct an error locally)</a:t>
            </a:r>
          </a:p>
        </p:txBody>
      </p:sp>
      <p:sp>
        <p:nvSpPr>
          <p:cNvPr id="2" name="Slide Number Placeholder 1"/>
          <p:cNvSpPr>
            <a:spLocks noGrp="1"/>
          </p:cNvSpPr>
          <p:nvPr>
            <p:ph type="sldNum" sz="quarter" idx="12"/>
          </p:nvPr>
        </p:nvSpPr>
        <p:spPr/>
        <p:txBody>
          <a:bodyPr/>
          <a:lstStyle/>
          <a:p>
            <a:pPr>
              <a:defRPr/>
            </a:pPr>
            <a:fld id="{D0626857-DD43-9D46-91D4-DEBFBA1258D1}" type="slidenum">
              <a:rPr lang="en-US" smtClean="0"/>
              <a:pPr>
                <a:defRPr/>
              </a:pPr>
              <a:t>4</a:t>
            </a:fld>
            <a:endParaRPr lang="en-US" dirty="0"/>
          </a:p>
        </p:txBody>
      </p:sp>
    </p:spTree>
    <p:extLst>
      <p:ext uri="{BB962C8B-B14F-4D97-AF65-F5344CB8AC3E}">
        <p14:creationId xmlns:p14="http://schemas.microsoft.com/office/powerpoint/2010/main" val="66208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28650" y="0"/>
            <a:ext cx="7886700" cy="994172"/>
          </a:xfrm>
        </p:spPr>
        <p:txBody>
          <a:bodyPr/>
          <a:lstStyle/>
          <a:p>
            <a:r>
              <a:rPr lang="en-US" altLang="ja-JP" dirty="0"/>
              <a:t>Core Layer</a:t>
            </a:r>
            <a:endParaRPr lang="en-US" dirty="0"/>
          </a:p>
        </p:txBody>
      </p:sp>
      <p:sp>
        <p:nvSpPr>
          <p:cNvPr id="37890" name="Rectangle 3"/>
          <p:cNvSpPr>
            <a:spLocks noGrp="1" noChangeArrowheads="1"/>
          </p:cNvSpPr>
          <p:nvPr>
            <p:ph idx="1"/>
          </p:nvPr>
        </p:nvSpPr>
        <p:spPr>
          <a:xfrm>
            <a:off x="628650" y="1351722"/>
            <a:ext cx="7886700" cy="4138251"/>
          </a:xfrm>
        </p:spPr>
        <p:txBody>
          <a:bodyPr>
            <a:normAutofit/>
          </a:bodyPr>
          <a:lstStyle/>
          <a:p>
            <a:r>
              <a:rPr lang="en-US" sz="2400" dirty="0"/>
              <a:t>Aggregates traffic from the distribution layer devices</a:t>
            </a:r>
          </a:p>
          <a:p>
            <a:pPr lvl="1"/>
            <a:r>
              <a:rPr lang="en-US" dirty="0"/>
              <a:t>Must forward large amounts of data quickly. </a:t>
            </a:r>
          </a:p>
          <a:p>
            <a:r>
              <a:rPr lang="en-US" sz="2400" dirty="0"/>
              <a:t>The high-speed backbone of the internetwork. </a:t>
            </a:r>
          </a:p>
          <a:p>
            <a:pPr lvl="1"/>
            <a:r>
              <a:rPr lang="en-US" dirty="0"/>
              <a:t>Critical for interconnectivity of distribution layer devices</a:t>
            </a:r>
          </a:p>
          <a:p>
            <a:pPr lvl="1"/>
            <a:r>
              <a:rPr lang="en-US" dirty="0"/>
              <a:t>Must be highly available and redundant. </a:t>
            </a:r>
          </a:p>
          <a:p>
            <a:r>
              <a:rPr lang="en-US" sz="2400" dirty="0"/>
              <a:t>Can also connect to Internet resources. </a:t>
            </a:r>
          </a:p>
          <a:p>
            <a:r>
              <a:rPr lang="en-US" sz="2400" dirty="0"/>
              <a:t>Smaller networks use a collapsed core model</a:t>
            </a:r>
          </a:p>
          <a:p>
            <a:pPr lvl="1"/>
            <a:r>
              <a:rPr lang="en-US" dirty="0"/>
              <a:t>Distribution layer and core layer are combined into one</a:t>
            </a:r>
          </a:p>
        </p:txBody>
      </p:sp>
      <p:sp>
        <p:nvSpPr>
          <p:cNvPr id="6" name="Slide Number Placeholder 5">
            <a:extLst>
              <a:ext uri="{FF2B5EF4-FFF2-40B4-BE49-F238E27FC236}">
                <a16:creationId xmlns:a16="http://schemas.microsoft.com/office/drawing/2014/main" id="{2609F851-4C7D-0E4B-B1B8-3811CC383AEB}"/>
              </a:ext>
            </a:extLst>
          </p:cNvPr>
          <p:cNvSpPr>
            <a:spLocks noGrp="1"/>
          </p:cNvSpPr>
          <p:nvPr>
            <p:ph type="sldNum" sz="quarter" idx="12"/>
          </p:nvPr>
        </p:nvSpPr>
        <p:spPr/>
        <p:txBody>
          <a:bodyPr/>
          <a:lstStyle/>
          <a:p>
            <a:fld id="{A5E4AF5E-8FEA-F440-A207-FEDE7CAC28DB}" type="slidenum">
              <a:rPr lang="en-GB" smtClean="0"/>
              <a:t>40</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2110-EF10-4FB0-B6AB-E4210753B430}"/>
              </a:ext>
            </a:extLst>
          </p:cNvPr>
          <p:cNvSpPr>
            <a:spLocks noGrp="1"/>
          </p:cNvSpPr>
          <p:nvPr>
            <p:ph type="title"/>
          </p:nvPr>
        </p:nvSpPr>
        <p:spPr/>
        <p:txBody>
          <a:bodyPr/>
          <a:lstStyle/>
          <a:p>
            <a:r>
              <a:rPr lang="en-GB" dirty="0">
                <a:ea typeface="ＭＳ Ｐゴシック" pitchFamily="34" charset="-128"/>
              </a:rPr>
              <a:t>Campus network topology</a:t>
            </a:r>
            <a:endParaRPr lang="en-GB" dirty="0"/>
          </a:p>
        </p:txBody>
      </p:sp>
      <p:sp>
        <p:nvSpPr>
          <p:cNvPr id="4" name="Slide Number Placeholder 3">
            <a:extLst>
              <a:ext uri="{FF2B5EF4-FFF2-40B4-BE49-F238E27FC236}">
                <a16:creationId xmlns:a16="http://schemas.microsoft.com/office/drawing/2014/main" id="{D2B25A59-FFD4-415A-BD83-C99439DC37E8}"/>
              </a:ext>
            </a:extLst>
          </p:cNvPr>
          <p:cNvSpPr>
            <a:spLocks noGrp="1"/>
          </p:cNvSpPr>
          <p:nvPr>
            <p:ph type="sldNum" sz="quarter" idx="12"/>
          </p:nvPr>
        </p:nvSpPr>
        <p:spPr/>
        <p:txBody>
          <a:bodyPr/>
          <a:lstStyle/>
          <a:p>
            <a:fld id="{401CF334-2D5C-4859-84A6-CA7E6E43FAEB}" type="slidenum">
              <a:rPr lang="en-US" smtClean="0"/>
              <a:pPr/>
              <a:t>41</a:t>
            </a:fld>
            <a:endParaRPr lang="en-US" dirty="0"/>
          </a:p>
        </p:txBody>
      </p:sp>
      <p:pic>
        <p:nvPicPr>
          <p:cNvPr id="5" name="Picture 3">
            <a:extLst>
              <a:ext uri="{FF2B5EF4-FFF2-40B4-BE49-F238E27FC236}">
                <a16:creationId xmlns:a16="http://schemas.microsoft.com/office/drawing/2014/main" id="{47A585B4-8A64-480F-ACBA-416B3F6BA626}"/>
              </a:ext>
            </a:extLst>
          </p:cNvPr>
          <p:cNvPicPr>
            <a:picLocks noGrp="1" noChangeAspect="1"/>
          </p:cNvPicPr>
          <p:nvPr>
            <p:ph idx="1"/>
          </p:nvPr>
        </p:nvPicPr>
        <p:blipFill>
          <a:blip r:embed="rId2" cstate="print">
            <a:clrChange>
              <a:clrFrom>
                <a:srgbClr val="FFFFFF"/>
              </a:clrFrom>
              <a:clrTo>
                <a:srgbClr val="FFFFFF">
                  <a:alpha val="0"/>
                </a:srgbClr>
              </a:clrTo>
            </a:clrChange>
          </a:blip>
          <a:srcRect/>
          <a:stretch>
            <a:fillRect/>
          </a:stretch>
        </p:blipFill>
        <p:spPr bwMode="auto">
          <a:xfrm>
            <a:off x="2205037" y="1828006"/>
            <a:ext cx="4733925" cy="4095750"/>
          </a:xfrm>
          <a:prstGeom prst="rect">
            <a:avLst/>
          </a:prstGeom>
          <a:noFill/>
          <a:ln w="9525">
            <a:noFill/>
            <a:miter lim="800000"/>
            <a:headEnd/>
            <a:tailEnd/>
          </a:ln>
        </p:spPr>
      </p:pic>
    </p:spTree>
    <p:extLst>
      <p:ext uri="{BB962C8B-B14F-4D97-AF65-F5344CB8AC3E}">
        <p14:creationId xmlns:p14="http://schemas.microsoft.com/office/powerpoint/2010/main" val="6276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C787-D8E6-407E-9A6E-F3EF6ED0BECF}"/>
              </a:ext>
            </a:extLst>
          </p:cNvPr>
          <p:cNvSpPr>
            <a:spLocks noGrp="1"/>
          </p:cNvSpPr>
          <p:nvPr>
            <p:ph type="title"/>
          </p:nvPr>
        </p:nvSpPr>
        <p:spPr/>
        <p:txBody>
          <a:bodyPr/>
          <a:lstStyle/>
          <a:p>
            <a:r>
              <a:rPr lang="en-US" altLang="ja-JP" dirty="0"/>
              <a:t>Logical Layout</a:t>
            </a:r>
            <a:endParaRPr lang="en-GB" dirty="0"/>
          </a:p>
        </p:txBody>
      </p:sp>
      <p:sp>
        <p:nvSpPr>
          <p:cNvPr id="4" name="Slide Number Placeholder 3">
            <a:extLst>
              <a:ext uri="{FF2B5EF4-FFF2-40B4-BE49-F238E27FC236}">
                <a16:creationId xmlns:a16="http://schemas.microsoft.com/office/drawing/2014/main" id="{5DA84263-F7CE-4FC1-BBB3-837B4779FF05}"/>
              </a:ext>
            </a:extLst>
          </p:cNvPr>
          <p:cNvSpPr>
            <a:spLocks noGrp="1"/>
          </p:cNvSpPr>
          <p:nvPr>
            <p:ph type="sldNum" sz="quarter" idx="12"/>
          </p:nvPr>
        </p:nvSpPr>
        <p:spPr/>
        <p:txBody>
          <a:bodyPr/>
          <a:lstStyle/>
          <a:p>
            <a:fld id="{401CF334-2D5C-4859-84A6-CA7E6E43FAEB}" type="slidenum">
              <a:rPr lang="en-US" smtClean="0"/>
              <a:pPr/>
              <a:t>42</a:t>
            </a:fld>
            <a:endParaRPr lang="en-US" dirty="0"/>
          </a:p>
        </p:txBody>
      </p:sp>
      <p:sp>
        <p:nvSpPr>
          <p:cNvPr id="5" name="Rectangle 3">
            <a:extLst>
              <a:ext uri="{FF2B5EF4-FFF2-40B4-BE49-F238E27FC236}">
                <a16:creationId xmlns:a16="http://schemas.microsoft.com/office/drawing/2014/main" id="{08C2BD83-C865-4173-9128-FA564B115BBC}"/>
              </a:ext>
            </a:extLst>
          </p:cNvPr>
          <p:cNvSpPr>
            <a:spLocks noGrp="1" noChangeArrowheads="1"/>
          </p:cNvSpPr>
          <p:nvPr>
            <p:ph idx="1"/>
          </p:nvPr>
        </p:nvSpPr>
        <p:spPr>
          <a:xfrm>
            <a:off x="457200" y="1338263"/>
            <a:ext cx="3677478" cy="5075237"/>
          </a:xfrm>
        </p:spPr>
        <p:txBody>
          <a:bodyPr>
            <a:normAutofit fontScale="92500"/>
          </a:bodyPr>
          <a:lstStyle/>
          <a:p>
            <a:r>
              <a:rPr lang="en-US" dirty="0"/>
              <a:t>The access, distribution, and core layers are separated into a well-defined hierarchy. </a:t>
            </a:r>
          </a:p>
          <a:p>
            <a:pPr lvl="1"/>
            <a:r>
              <a:rPr lang="en-US" dirty="0"/>
              <a:t>Easy to see which switches perform which function. </a:t>
            </a:r>
          </a:p>
          <a:p>
            <a:endParaRPr lang="en-US" dirty="0"/>
          </a:p>
          <a:p>
            <a:endParaRPr lang="en-US" dirty="0"/>
          </a:p>
          <a:p>
            <a:r>
              <a:rPr lang="en-US" dirty="0"/>
              <a:t>It is much harder to see these hierarchical layers when the network is installed in a business. </a:t>
            </a:r>
          </a:p>
        </p:txBody>
      </p:sp>
      <p:pic>
        <p:nvPicPr>
          <p:cNvPr id="6" name="Picture 6">
            <a:extLst>
              <a:ext uri="{FF2B5EF4-FFF2-40B4-BE49-F238E27FC236}">
                <a16:creationId xmlns:a16="http://schemas.microsoft.com/office/drawing/2014/main" id="{741BE19C-7504-46BA-B93F-C9231779A745}"/>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86339" y="1820467"/>
            <a:ext cx="2961085" cy="1950244"/>
          </a:xfrm>
          <a:prstGeom prst="rect">
            <a:avLst/>
          </a:prstGeom>
          <a:noFill/>
          <a:ln w="9525">
            <a:noFill/>
            <a:miter lim="800000"/>
            <a:headEnd/>
            <a:tailEnd/>
          </a:ln>
        </p:spPr>
      </p:pic>
      <p:pic>
        <p:nvPicPr>
          <p:cNvPr id="7" name="Picture 7">
            <a:extLst>
              <a:ext uri="{FF2B5EF4-FFF2-40B4-BE49-F238E27FC236}">
                <a16:creationId xmlns:a16="http://schemas.microsoft.com/office/drawing/2014/main" id="{3801639D-9FCE-472C-BDC5-E60823C61241}"/>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30341" y="3857625"/>
            <a:ext cx="3309938" cy="2109788"/>
          </a:xfrm>
          <a:prstGeom prst="rect">
            <a:avLst/>
          </a:prstGeom>
          <a:noFill/>
          <a:ln w="9525">
            <a:noFill/>
            <a:miter lim="800000"/>
            <a:headEnd/>
            <a:tailEnd/>
          </a:ln>
        </p:spPr>
      </p:pic>
    </p:spTree>
    <p:extLst>
      <p:ext uri="{BB962C8B-B14F-4D97-AF65-F5344CB8AC3E}">
        <p14:creationId xmlns:p14="http://schemas.microsoft.com/office/powerpoint/2010/main" val="90931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64E6-4A66-4FED-A148-DD368CC21FBF}"/>
              </a:ext>
            </a:extLst>
          </p:cNvPr>
          <p:cNvSpPr>
            <a:spLocks noGrp="1"/>
          </p:cNvSpPr>
          <p:nvPr>
            <p:ph type="title"/>
          </p:nvPr>
        </p:nvSpPr>
        <p:spPr/>
        <p:txBody>
          <a:bodyPr/>
          <a:lstStyle/>
          <a:p>
            <a:r>
              <a:rPr lang="en-US" altLang="ja-JP" dirty="0"/>
              <a:t>Physical Layout</a:t>
            </a:r>
            <a:endParaRPr lang="en-GB" dirty="0"/>
          </a:p>
        </p:txBody>
      </p:sp>
      <p:sp>
        <p:nvSpPr>
          <p:cNvPr id="4" name="Slide Number Placeholder 3">
            <a:extLst>
              <a:ext uri="{FF2B5EF4-FFF2-40B4-BE49-F238E27FC236}">
                <a16:creationId xmlns:a16="http://schemas.microsoft.com/office/drawing/2014/main" id="{EC3028EA-2C1C-4D3B-B615-896507317E28}"/>
              </a:ext>
            </a:extLst>
          </p:cNvPr>
          <p:cNvSpPr>
            <a:spLocks noGrp="1"/>
          </p:cNvSpPr>
          <p:nvPr>
            <p:ph type="sldNum" sz="quarter" idx="12"/>
          </p:nvPr>
        </p:nvSpPr>
        <p:spPr/>
        <p:txBody>
          <a:bodyPr/>
          <a:lstStyle/>
          <a:p>
            <a:fld id="{401CF334-2D5C-4859-84A6-CA7E6E43FAEB}" type="slidenum">
              <a:rPr lang="en-US" smtClean="0"/>
              <a:pPr/>
              <a:t>43</a:t>
            </a:fld>
            <a:endParaRPr lang="en-US" dirty="0"/>
          </a:p>
        </p:txBody>
      </p:sp>
      <p:sp>
        <p:nvSpPr>
          <p:cNvPr id="5" name="Rectangle 3">
            <a:extLst>
              <a:ext uri="{FF2B5EF4-FFF2-40B4-BE49-F238E27FC236}">
                <a16:creationId xmlns:a16="http://schemas.microsoft.com/office/drawing/2014/main" id="{0B8F5173-CEDF-4C0B-877D-95B04F55FAC2}"/>
              </a:ext>
            </a:extLst>
          </p:cNvPr>
          <p:cNvSpPr>
            <a:spLocks noGrp="1" noChangeArrowheads="1"/>
          </p:cNvSpPr>
          <p:nvPr>
            <p:ph idx="1"/>
          </p:nvPr>
        </p:nvSpPr>
        <p:spPr>
          <a:xfrm>
            <a:off x="457200" y="1338263"/>
            <a:ext cx="3187148" cy="5075237"/>
          </a:xfrm>
        </p:spPr>
        <p:txBody>
          <a:bodyPr vert="horz" wrap="square" lIns="61593" tIns="30796" rIns="61593" bIns="30796" numCol="1" anchor="t" anchorCtr="0" compatLnSpc="1">
            <a:prstTxWarp prst="textNoShape">
              <a:avLst/>
            </a:prstTxWarp>
            <a:normAutofit fontScale="77500" lnSpcReduction="20000"/>
          </a:bodyPr>
          <a:lstStyle/>
          <a:p>
            <a:r>
              <a:rPr lang="en-US" dirty="0"/>
              <a:t>User computers and network devices that need network access may be on one floor. </a:t>
            </a:r>
          </a:p>
          <a:p>
            <a:r>
              <a:rPr lang="en-US" dirty="0"/>
              <a:t>Email/database servers, may be on another floor. </a:t>
            </a:r>
          </a:p>
          <a:p>
            <a:endParaRPr lang="en-US" dirty="0"/>
          </a:p>
          <a:p>
            <a:r>
              <a:rPr lang="en-US" dirty="0"/>
              <a:t>Access layer and distribution switches – in wiring closets of each floor </a:t>
            </a:r>
          </a:p>
          <a:p>
            <a:pPr lvl="1"/>
            <a:r>
              <a:rPr lang="en-US" dirty="0"/>
              <a:t>Connected to each of the devices needing network access. </a:t>
            </a:r>
          </a:p>
          <a:p>
            <a:endParaRPr lang="en-US" dirty="0"/>
          </a:p>
          <a:p>
            <a:r>
              <a:rPr lang="en-US" dirty="0"/>
              <a:t>The access switches and distribution switch are stacked one on top of each other in the wiring closet.</a:t>
            </a:r>
          </a:p>
        </p:txBody>
      </p:sp>
      <p:pic>
        <p:nvPicPr>
          <p:cNvPr id="6" name="Picture 7">
            <a:extLst>
              <a:ext uri="{FF2B5EF4-FFF2-40B4-BE49-F238E27FC236}">
                <a16:creationId xmlns:a16="http://schemas.microsoft.com/office/drawing/2014/main" id="{AA025CAE-AA11-4AC9-BA24-1DF49B240C24}"/>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30341" y="3857625"/>
            <a:ext cx="3309938" cy="2109788"/>
          </a:xfrm>
          <a:prstGeom prst="rect">
            <a:avLst/>
          </a:prstGeom>
          <a:noFill/>
          <a:ln w="9525">
            <a:noFill/>
            <a:miter lim="800000"/>
            <a:headEnd/>
            <a:tailEnd/>
          </a:ln>
        </p:spPr>
      </p:pic>
      <p:pic>
        <p:nvPicPr>
          <p:cNvPr id="7" name="Picture 6">
            <a:extLst>
              <a:ext uri="{FF2B5EF4-FFF2-40B4-BE49-F238E27FC236}">
                <a16:creationId xmlns:a16="http://schemas.microsoft.com/office/drawing/2014/main" id="{4D8D30C8-E73A-4403-852F-9D9B7F5DF729}"/>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86339" y="1820467"/>
            <a:ext cx="2961085" cy="1950244"/>
          </a:xfrm>
          <a:prstGeom prst="rect">
            <a:avLst/>
          </a:prstGeom>
          <a:noFill/>
          <a:ln w="9525">
            <a:noFill/>
            <a:miter lim="800000"/>
            <a:headEnd/>
            <a:tailEnd/>
          </a:ln>
        </p:spPr>
      </p:pic>
    </p:spTree>
    <p:extLst>
      <p:ext uri="{BB962C8B-B14F-4D97-AF65-F5344CB8AC3E}">
        <p14:creationId xmlns:p14="http://schemas.microsoft.com/office/powerpoint/2010/main" val="38315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a:t>
            </a:r>
          </a:p>
        </p:txBody>
      </p:sp>
      <p:sp>
        <p:nvSpPr>
          <p:cNvPr id="3" name="Content Placeholder 2"/>
          <p:cNvSpPr>
            <a:spLocks noGrp="1"/>
          </p:cNvSpPr>
          <p:nvPr>
            <p:ph idx="1"/>
          </p:nvPr>
        </p:nvSpPr>
        <p:spPr/>
        <p:txBody>
          <a:bodyPr/>
          <a:lstStyle/>
          <a:p>
            <a:pPr marL="0" indent="0">
              <a:buNone/>
            </a:pPr>
            <a:endParaRPr lang="en-US" dirty="0"/>
          </a:p>
          <a:p>
            <a:r>
              <a:rPr lang="en-US" dirty="0"/>
              <a:t>1.3.6 – Configure SSH (CCNA2)</a:t>
            </a:r>
          </a:p>
        </p:txBody>
      </p:sp>
      <p:sp>
        <p:nvSpPr>
          <p:cNvPr id="5" name="Slide Number Placeholder 4">
            <a:extLst>
              <a:ext uri="{FF2B5EF4-FFF2-40B4-BE49-F238E27FC236}">
                <a16:creationId xmlns:a16="http://schemas.microsoft.com/office/drawing/2014/main" id="{78650F73-3E67-D045-9FE8-3C9B0B89FBCC}"/>
              </a:ext>
            </a:extLst>
          </p:cNvPr>
          <p:cNvSpPr>
            <a:spLocks noGrp="1"/>
          </p:cNvSpPr>
          <p:nvPr>
            <p:ph type="sldNum" sz="quarter" idx="12"/>
          </p:nvPr>
        </p:nvSpPr>
        <p:spPr/>
        <p:txBody>
          <a:bodyPr/>
          <a:lstStyle/>
          <a:p>
            <a:fld id="{A5E4AF5E-8FEA-F440-A207-FEDE7CAC28DB}" type="slidenum">
              <a:rPr lang="en-GB" smtClean="0"/>
              <a:t>44</a:t>
            </a:fld>
            <a:endParaRPr lang="en-GB"/>
          </a:p>
        </p:txBody>
      </p:sp>
    </p:spTree>
    <p:extLst>
      <p:ext uri="{BB962C8B-B14F-4D97-AF65-F5344CB8AC3E}">
        <p14:creationId xmlns:p14="http://schemas.microsoft.com/office/powerpoint/2010/main" val="146569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522288" y="1563688"/>
            <a:ext cx="7772400" cy="4648200"/>
          </a:xfrm>
        </p:spPr>
        <p:txBody>
          <a:bodyPr/>
          <a:lstStyle/>
          <a:p>
            <a:pPr>
              <a:defRPr/>
            </a:pPr>
            <a:r>
              <a:rPr lang="en-US" i="1" dirty="0">
                <a:solidFill>
                  <a:srgbClr val="CC0000"/>
                </a:solidFill>
                <a:latin typeface="Gill Sans MT" charset="0"/>
                <a:cs typeface="+mn-cs"/>
              </a:rPr>
              <a:t>error detection</a:t>
            </a:r>
            <a:r>
              <a:rPr lang="en-US" dirty="0">
                <a:solidFill>
                  <a:srgbClr val="CC0000"/>
                </a:solidFill>
                <a:latin typeface="Gill Sans MT" charset="0"/>
                <a:cs typeface="+mn-cs"/>
              </a:rPr>
              <a:t>: </a:t>
            </a:r>
          </a:p>
          <a:p>
            <a:pPr lvl="1">
              <a:defRPr/>
            </a:pPr>
            <a:r>
              <a:rPr lang="en-US" sz="2000" dirty="0">
                <a:latin typeface="Gill Sans MT" charset="0"/>
              </a:rPr>
              <a:t>errors caused by signal attenuation, noise. </a:t>
            </a:r>
          </a:p>
          <a:p>
            <a:pPr lvl="1">
              <a:defRPr/>
            </a:pPr>
            <a:r>
              <a:rPr lang="en-US" sz="2000" dirty="0">
                <a:latin typeface="Gill Sans MT" charset="0"/>
              </a:rPr>
              <a:t>receiver detects presence of errors: </a:t>
            </a:r>
          </a:p>
          <a:p>
            <a:pPr lvl="2">
              <a:defRPr/>
            </a:pPr>
            <a:r>
              <a:rPr lang="en-US" dirty="0">
                <a:latin typeface="Gill Sans MT" charset="0"/>
              </a:rPr>
              <a:t>signals sender for retransmission or drops frame </a:t>
            </a:r>
          </a:p>
          <a:p>
            <a:pPr>
              <a:defRPr/>
            </a:pPr>
            <a:r>
              <a:rPr lang="en-US" i="1" dirty="0">
                <a:solidFill>
                  <a:srgbClr val="CC0000"/>
                </a:solidFill>
                <a:latin typeface="Gill Sans MT" charset="0"/>
                <a:cs typeface="+mn-cs"/>
              </a:rPr>
              <a:t>error correction:</a:t>
            </a:r>
            <a:r>
              <a:rPr lang="en-US" dirty="0">
                <a:latin typeface="Gill Sans MT" charset="0"/>
                <a:cs typeface="+mn-cs"/>
              </a:rPr>
              <a:t> </a:t>
            </a:r>
          </a:p>
          <a:p>
            <a:pPr lvl="1">
              <a:defRPr/>
            </a:pPr>
            <a:r>
              <a:rPr lang="en-US" sz="2000" dirty="0">
                <a:latin typeface="Gill Sans MT" charset="0"/>
              </a:rPr>
              <a:t>receiver identifies </a:t>
            </a:r>
            <a:r>
              <a:rPr lang="en-US" sz="2000" i="1" dirty="0">
                <a:solidFill>
                  <a:srgbClr val="CC0000"/>
                </a:solidFill>
                <a:latin typeface="Gill Sans MT" charset="0"/>
              </a:rPr>
              <a:t>and corrects</a:t>
            </a:r>
            <a:r>
              <a:rPr lang="en-US" sz="2000" dirty="0">
                <a:latin typeface="Gill Sans MT" charset="0"/>
              </a:rPr>
              <a:t> bit error(s) without resorting to retransmission</a:t>
            </a:r>
            <a:endParaRPr lang="en-US" dirty="0">
              <a:latin typeface="Gill Sans MT" charset="0"/>
            </a:endParaRPr>
          </a:p>
        </p:txBody>
      </p:sp>
      <p:sp>
        <p:nvSpPr>
          <p:cNvPr id="7174" name="Rectangle 6"/>
          <p:cNvSpPr>
            <a:spLocks noGrp="1" noChangeArrowheads="1"/>
          </p:cNvSpPr>
          <p:nvPr>
            <p:ph type="title"/>
          </p:nvPr>
        </p:nvSpPr>
        <p:spPr>
          <a:xfrm>
            <a:off x="533400" y="228600"/>
            <a:ext cx="6176963" cy="800100"/>
          </a:xfrm>
        </p:spPr>
        <p:txBody>
          <a:bodyPr/>
          <a:lstStyle/>
          <a:p>
            <a:pPr>
              <a:defRPr/>
            </a:pPr>
            <a:r>
              <a:rPr lang="en-US" dirty="0">
                <a:latin typeface="Gill Sans MT" charset="0"/>
                <a:cs typeface="+mj-cs"/>
              </a:rPr>
              <a:t>Link layer services (more)</a:t>
            </a:r>
          </a:p>
        </p:txBody>
      </p:sp>
      <p:sp>
        <p:nvSpPr>
          <p:cNvPr id="2" name="Slide Number Placeholder 1"/>
          <p:cNvSpPr>
            <a:spLocks noGrp="1"/>
          </p:cNvSpPr>
          <p:nvPr>
            <p:ph type="sldNum" sz="quarter" idx="12"/>
          </p:nvPr>
        </p:nvSpPr>
        <p:spPr/>
        <p:txBody>
          <a:bodyPr/>
          <a:lstStyle/>
          <a:p>
            <a:pPr>
              <a:defRPr/>
            </a:pPr>
            <a:fld id="{D0626857-DD43-9D46-91D4-DEBFBA1258D1}" type="slidenum">
              <a:rPr lang="en-US" smtClean="0"/>
              <a:pPr>
                <a:defRPr/>
              </a:pPr>
              <a:t>5</a:t>
            </a:fld>
            <a:endParaRPr lang="en-US" dirty="0"/>
          </a:p>
        </p:txBody>
      </p:sp>
    </p:spTree>
    <p:extLst>
      <p:ext uri="{BB962C8B-B14F-4D97-AF65-F5344CB8AC3E}">
        <p14:creationId xmlns:p14="http://schemas.microsoft.com/office/powerpoint/2010/main" val="55088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408782" y="-223200"/>
            <a:ext cx="7772400" cy="1143000"/>
          </a:xfrm>
        </p:spPr>
        <p:txBody>
          <a:bodyPr/>
          <a:lstStyle/>
          <a:p>
            <a:pPr>
              <a:defRPr/>
            </a:pPr>
            <a:r>
              <a:rPr lang="en-US" sz="4000" dirty="0">
                <a:latin typeface="Gill Sans MT" charset="0"/>
                <a:cs typeface="+mj-cs"/>
              </a:rPr>
              <a:t>Multiple access links, protocols</a:t>
            </a:r>
            <a:endParaRPr lang="en-US" sz="4800" dirty="0">
              <a:latin typeface="Gill Sans MT" charset="0"/>
              <a:cs typeface="+mj-cs"/>
            </a:endParaRPr>
          </a:p>
        </p:txBody>
      </p:sp>
      <p:sp>
        <p:nvSpPr>
          <p:cNvPr id="17414" name="Rectangle 3"/>
          <p:cNvSpPr>
            <a:spLocks noGrp="1" noChangeArrowheads="1"/>
          </p:cNvSpPr>
          <p:nvPr>
            <p:ph type="body" idx="1"/>
          </p:nvPr>
        </p:nvSpPr>
        <p:spPr>
          <a:xfrm>
            <a:off x="555625" y="1109663"/>
            <a:ext cx="7772400" cy="3292475"/>
          </a:xfrm>
        </p:spPr>
        <p:txBody>
          <a:bodyPr/>
          <a:lstStyle/>
          <a:p>
            <a:pPr>
              <a:buFont typeface="Wingdings" charset="0"/>
              <a:buNone/>
              <a:defRPr/>
            </a:pPr>
            <a:r>
              <a:rPr lang="en-US" dirty="0">
                <a:latin typeface="Gill Sans MT" charset="0"/>
                <a:cs typeface="+mn-cs"/>
              </a:rPr>
              <a:t>two types of </a:t>
            </a:r>
            <a:r>
              <a:rPr lang="ja-JP" altLang="en-US" dirty="0">
                <a:latin typeface="Gill Sans MT" charset="0"/>
                <a:cs typeface="+mn-cs"/>
              </a:rPr>
              <a:t>“</a:t>
            </a:r>
            <a:r>
              <a:rPr lang="en-US" dirty="0">
                <a:latin typeface="Gill Sans MT" charset="0"/>
                <a:cs typeface="+mn-cs"/>
              </a:rPr>
              <a:t>links</a:t>
            </a:r>
            <a:r>
              <a:rPr lang="ja-JP" altLang="en-US" dirty="0">
                <a:latin typeface="Gill Sans MT" charset="0"/>
                <a:cs typeface="+mn-cs"/>
              </a:rPr>
              <a:t>”</a:t>
            </a:r>
            <a:r>
              <a:rPr lang="en-US" dirty="0">
                <a:latin typeface="Gill Sans MT" charset="0"/>
                <a:cs typeface="+mn-cs"/>
              </a:rPr>
              <a:t>:</a:t>
            </a:r>
          </a:p>
          <a:p>
            <a:pPr>
              <a:defRPr/>
            </a:pPr>
            <a:r>
              <a:rPr lang="en-US" dirty="0">
                <a:latin typeface="Gill Sans MT" charset="0"/>
                <a:cs typeface="+mn-cs"/>
              </a:rPr>
              <a:t>point-to-point</a:t>
            </a:r>
          </a:p>
          <a:p>
            <a:pPr lvl="1">
              <a:defRPr/>
            </a:pPr>
            <a:r>
              <a:rPr lang="en-US" sz="2000" dirty="0">
                <a:latin typeface="Gill Sans MT" charset="0"/>
              </a:rPr>
              <a:t>point-to-point link between Ethernet switch, host</a:t>
            </a:r>
          </a:p>
          <a:p>
            <a:pPr>
              <a:defRPr/>
            </a:pPr>
            <a:r>
              <a:rPr lang="en-US" i="1" dirty="0">
                <a:solidFill>
                  <a:srgbClr val="CC0000"/>
                </a:solidFill>
                <a:latin typeface="Gill Sans MT" charset="0"/>
                <a:cs typeface="+mn-cs"/>
              </a:rPr>
              <a:t>broadcast (shared wire or medium)</a:t>
            </a:r>
          </a:p>
          <a:p>
            <a:pPr lvl="1">
              <a:defRPr/>
            </a:pPr>
            <a:r>
              <a:rPr lang="en-US" sz="2000" dirty="0">
                <a:latin typeface="Gill Sans MT" charset="0"/>
              </a:rPr>
              <a:t>old-fashioned Ethernet</a:t>
            </a:r>
          </a:p>
          <a:p>
            <a:pPr lvl="1">
              <a:defRPr/>
            </a:pPr>
            <a:r>
              <a:rPr lang="en-US" sz="2000" dirty="0">
                <a:latin typeface="Gill Sans MT" charset="0"/>
              </a:rPr>
              <a:t>802.11 wireless LAN</a:t>
            </a:r>
            <a:endParaRPr lang="en-US" dirty="0">
              <a:latin typeface="Gill Sans MT" charset="0"/>
            </a:endParaRPr>
          </a:p>
          <a:p>
            <a:pPr>
              <a:defRPr/>
            </a:pPr>
            <a:endParaRPr lang="en-US" dirty="0">
              <a:latin typeface="Gill Sans MT" charset="0"/>
              <a:cs typeface="+mn-cs"/>
            </a:endParaRPr>
          </a:p>
        </p:txBody>
      </p:sp>
      <p:sp>
        <p:nvSpPr>
          <p:cNvPr id="17415" name="Text Box 5"/>
          <p:cNvSpPr txBox="1">
            <a:spLocks noChangeArrowheads="1"/>
          </p:cNvSpPr>
          <p:nvPr/>
        </p:nvSpPr>
        <p:spPr bwMode="auto">
          <a:xfrm>
            <a:off x="933450" y="5694363"/>
            <a:ext cx="1601788"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shared wire (e.g.,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cabled Ethernet)</a:t>
            </a:r>
          </a:p>
        </p:txBody>
      </p:sp>
      <p:sp>
        <p:nvSpPr>
          <p:cNvPr id="17416" name="Text Box 6"/>
          <p:cNvSpPr txBox="1">
            <a:spLocks noChangeArrowheads="1"/>
          </p:cNvSpPr>
          <p:nvPr/>
        </p:nvSpPr>
        <p:spPr bwMode="auto">
          <a:xfrm>
            <a:off x="2781300" y="5683250"/>
            <a:ext cx="1690688"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shared RF</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(e.g., 802.11 WiFi)</a:t>
            </a:r>
          </a:p>
        </p:txBody>
      </p:sp>
      <p:sp>
        <p:nvSpPr>
          <p:cNvPr id="17417" name="Text Box 7"/>
          <p:cNvSpPr txBox="1">
            <a:spLocks noChangeArrowheads="1"/>
          </p:cNvSpPr>
          <p:nvPr/>
        </p:nvSpPr>
        <p:spPr bwMode="auto">
          <a:xfrm>
            <a:off x="5070475" y="5691188"/>
            <a:ext cx="1011238"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shared RF</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(satellite) </a:t>
            </a:r>
          </a:p>
        </p:txBody>
      </p:sp>
      <p:sp>
        <p:nvSpPr>
          <p:cNvPr id="17418" name="Text Box 8"/>
          <p:cNvSpPr txBox="1">
            <a:spLocks noChangeArrowheads="1"/>
          </p:cNvSpPr>
          <p:nvPr/>
        </p:nvSpPr>
        <p:spPr bwMode="auto">
          <a:xfrm>
            <a:off x="6543675" y="5700713"/>
            <a:ext cx="1976438" cy="63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humans at a</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cocktail party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(shared air, acoustical)</a:t>
            </a:r>
          </a:p>
        </p:txBody>
      </p:sp>
      <p:sp>
        <p:nvSpPr>
          <p:cNvPr id="17419" name="Line 173"/>
          <p:cNvSpPr>
            <a:spLocks noChangeShapeType="1"/>
          </p:cNvSpPr>
          <p:nvPr/>
        </p:nvSpPr>
        <p:spPr bwMode="auto">
          <a:xfrm flipH="1">
            <a:off x="1544638" y="4522788"/>
            <a:ext cx="466725" cy="890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7420" name="Line 174"/>
          <p:cNvSpPr>
            <a:spLocks noChangeShapeType="1"/>
          </p:cNvSpPr>
          <p:nvPr/>
        </p:nvSpPr>
        <p:spPr bwMode="auto">
          <a:xfrm>
            <a:off x="1527175" y="4994275"/>
            <a:ext cx="242888"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7421" name="Line 175"/>
          <p:cNvSpPr>
            <a:spLocks noChangeShapeType="1"/>
          </p:cNvSpPr>
          <p:nvPr/>
        </p:nvSpPr>
        <p:spPr bwMode="auto">
          <a:xfrm>
            <a:off x="1392238" y="5330825"/>
            <a:ext cx="1905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7422" name="Line 176"/>
          <p:cNvSpPr>
            <a:spLocks noChangeShapeType="1"/>
          </p:cNvSpPr>
          <p:nvPr/>
        </p:nvSpPr>
        <p:spPr bwMode="auto">
          <a:xfrm flipV="1">
            <a:off x="1836738" y="4854575"/>
            <a:ext cx="177800" cy="7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72718" name="Group 382"/>
          <p:cNvGrpSpPr>
            <a:grpSpLocks/>
          </p:cNvGrpSpPr>
          <p:nvPr/>
        </p:nvGrpSpPr>
        <p:grpSpPr bwMode="auto">
          <a:xfrm>
            <a:off x="4808538" y="5362575"/>
            <a:ext cx="288925" cy="220663"/>
            <a:chOff x="2274" y="2821"/>
            <a:chExt cx="215" cy="238"/>
          </a:xfrm>
        </p:grpSpPr>
        <p:sp>
          <p:nvSpPr>
            <p:cNvPr id="72903" name="Freeform 383"/>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04" name="Line 384"/>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05" name="Freeform 385"/>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06" name="Line 386"/>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07" name="Freeform 387"/>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08" name="Line 388"/>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09" name="Freeform 389"/>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10" name="Freeform 390"/>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11"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12" name="Freeform 392"/>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13" name="Line 393"/>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14" name="Line 394"/>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15" name="Line 395"/>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16" name="Freeform 396"/>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19" name="Group 398"/>
          <p:cNvGrpSpPr>
            <a:grpSpLocks/>
          </p:cNvGrpSpPr>
          <p:nvPr/>
        </p:nvGrpSpPr>
        <p:grpSpPr bwMode="auto">
          <a:xfrm>
            <a:off x="5314950" y="5343525"/>
            <a:ext cx="223838" cy="254000"/>
            <a:chOff x="2274" y="2821"/>
            <a:chExt cx="215" cy="238"/>
          </a:xfrm>
        </p:grpSpPr>
        <p:sp>
          <p:nvSpPr>
            <p:cNvPr id="72889" name="Freeform 399"/>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0" name="Line 400"/>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1" name="Freeform 401"/>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2" name="Line 402"/>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3" name="Freeform 403"/>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4" name="Line 404"/>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5" name="Freeform 405"/>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6" name="Freeform 406"/>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7"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8" name="Freeform 408"/>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99" name="Line 409"/>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00" name="Line 410"/>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01" name="Line 411"/>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902" name="Freeform 412"/>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20" name="Group 413"/>
          <p:cNvGrpSpPr>
            <a:grpSpLocks/>
          </p:cNvGrpSpPr>
          <p:nvPr/>
        </p:nvGrpSpPr>
        <p:grpSpPr bwMode="auto">
          <a:xfrm flipH="1">
            <a:off x="5694363" y="5372100"/>
            <a:ext cx="298450" cy="211138"/>
            <a:chOff x="2274" y="2821"/>
            <a:chExt cx="215" cy="238"/>
          </a:xfrm>
        </p:grpSpPr>
        <p:sp>
          <p:nvSpPr>
            <p:cNvPr id="72875" name="Freeform 414"/>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76" name="Line 415"/>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77" name="Freeform 416"/>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78" name="Line 417"/>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79" name="Freeform 418"/>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80" name="Line 419"/>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81" name="Freeform 420"/>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82" name="Freeform 421"/>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83"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84" name="Freeform 423"/>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85" name="Line 424"/>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86" name="Line 425"/>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87" name="Line 426"/>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88" name="Freeform 427"/>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72721" name="Picture 429" descr="MMj0395775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81588" y="4649788"/>
            <a:ext cx="56197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2722" name="Picture 432" descr="cockt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9063" y="4568825"/>
            <a:ext cx="2030412"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28" name="Line 434"/>
          <p:cNvSpPr>
            <a:spLocks noChangeShapeType="1"/>
          </p:cNvSpPr>
          <p:nvPr/>
        </p:nvSpPr>
        <p:spPr bwMode="auto">
          <a:xfrm>
            <a:off x="1708150" y="4627563"/>
            <a:ext cx="242888"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7429" name="Line 435"/>
          <p:cNvSpPr>
            <a:spLocks noChangeShapeType="1"/>
          </p:cNvSpPr>
          <p:nvPr/>
        </p:nvSpPr>
        <p:spPr bwMode="auto">
          <a:xfrm>
            <a:off x="1708150" y="4627563"/>
            <a:ext cx="242888"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7430" name="Line 436"/>
          <p:cNvSpPr>
            <a:spLocks noChangeShapeType="1"/>
          </p:cNvSpPr>
          <p:nvPr/>
        </p:nvSpPr>
        <p:spPr bwMode="auto">
          <a:xfrm>
            <a:off x="1639888" y="5264150"/>
            <a:ext cx="1905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72726" name="Group 506"/>
          <p:cNvGrpSpPr>
            <a:grpSpLocks/>
          </p:cNvGrpSpPr>
          <p:nvPr/>
        </p:nvGrpSpPr>
        <p:grpSpPr bwMode="auto">
          <a:xfrm flipH="1">
            <a:off x="977900" y="5140325"/>
            <a:ext cx="501650" cy="512763"/>
            <a:chOff x="2839" y="3501"/>
            <a:chExt cx="755" cy="803"/>
          </a:xfrm>
        </p:grpSpPr>
        <p:pic>
          <p:nvPicPr>
            <p:cNvPr id="72873" name="Picture 507"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874" name="Freeform 50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27" name="Group 621"/>
          <p:cNvGrpSpPr>
            <a:grpSpLocks/>
          </p:cNvGrpSpPr>
          <p:nvPr/>
        </p:nvGrpSpPr>
        <p:grpSpPr bwMode="auto">
          <a:xfrm>
            <a:off x="3038475" y="4186238"/>
            <a:ext cx="635000" cy="485775"/>
            <a:chOff x="3061" y="2530"/>
            <a:chExt cx="400" cy="306"/>
          </a:xfrm>
        </p:grpSpPr>
        <p:grpSp>
          <p:nvGrpSpPr>
            <p:cNvPr id="72842" name="Group 494"/>
            <p:cNvGrpSpPr>
              <a:grpSpLocks/>
            </p:cNvGrpSpPr>
            <p:nvPr/>
          </p:nvGrpSpPr>
          <p:grpSpPr bwMode="auto">
            <a:xfrm>
              <a:off x="3061" y="2530"/>
              <a:ext cx="327" cy="81"/>
              <a:chOff x="2199" y="955"/>
              <a:chExt cx="2547" cy="506"/>
            </a:xfrm>
          </p:grpSpPr>
          <p:sp>
            <p:nvSpPr>
              <p:cNvPr id="72867" name="Freeform 49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68" name="Freeform 49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69" name="Freeform 49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70" name="Freeform 49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71" name="Freeform 499"/>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72" name="Freeform 50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72843" name="Picture 549"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844" name="Freeform 550"/>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72845" name="Picture 551"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846" name="Freeform 552"/>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47" name="Freeform 553"/>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48" name="Freeform 554"/>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49" name="Freeform 555"/>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50" name="Freeform 556"/>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51" name="Freeform 557"/>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72852" name="Group 558"/>
            <p:cNvGrpSpPr>
              <a:grpSpLocks/>
            </p:cNvGrpSpPr>
            <p:nvPr/>
          </p:nvGrpSpPr>
          <p:grpSpPr bwMode="auto">
            <a:xfrm>
              <a:off x="3186" y="2777"/>
              <a:ext cx="55" cy="24"/>
              <a:chOff x="1740" y="2642"/>
              <a:chExt cx="752" cy="327"/>
            </a:xfrm>
          </p:grpSpPr>
          <p:sp>
            <p:nvSpPr>
              <p:cNvPr id="72861" name="Freeform 5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62" name="Freeform 5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63" name="Freeform 5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64" name="Freeform 5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65" name="Freeform 5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66" name="Freeform 5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72853" name="Freeform 565"/>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54" name="Freeform 566"/>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55" name="Freeform 567"/>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56" name="Freeform 568"/>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57" name="Freeform 569"/>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58" name="Freeform 570"/>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59" name="Freeform 589"/>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60" name="Freeform 590"/>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28" name="Group 632"/>
          <p:cNvGrpSpPr>
            <a:grpSpLocks/>
          </p:cNvGrpSpPr>
          <p:nvPr/>
        </p:nvGrpSpPr>
        <p:grpSpPr bwMode="auto">
          <a:xfrm>
            <a:off x="3925888" y="4354513"/>
            <a:ext cx="536575" cy="401637"/>
            <a:chOff x="3328" y="2543"/>
            <a:chExt cx="338" cy="253"/>
          </a:xfrm>
        </p:grpSpPr>
        <p:grpSp>
          <p:nvGrpSpPr>
            <p:cNvPr id="72815" name="Group 487"/>
            <p:cNvGrpSpPr>
              <a:grpSpLocks/>
            </p:cNvGrpSpPr>
            <p:nvPr/>
          </p:nvGrpSpPr>
          <p:grpSpPr bwMode="auto">
            <a:xfrm>
              <a:off x="3328" y="2543"/>
              <a:ext cx="327" cy="81"/>
              <a:chOff x="2199" y="955"/>
              <a:chExt cx="2547" cy="506"/>
            </a:xfrm>
          </p:grpSpPr>
          <p:sp>
            <p:nvSpPr>
              <p:cNvPr id="72836" name="Freeform 488"/>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37" name="Freeform 489"/>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38" name="Freeform 490"/>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39" name="Freeform 491"/>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40" name="Freeform 492"/>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41" name="Freeform 493"/>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72816" name="Picture 571"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817" name="Freeform 572"/>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72818" name="Picture 573"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819" name="Freeform 574"/>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20" name="Freeform 575"/>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21" name="Freeform 576"/>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22" name="Freeform 577"/>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23" name="Freeform 578"/>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24" name="Freeform 579"/>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72825" name="Group 580"/>
            <p:cNvGrpSpPr>
              <a:grpSpLocks/>
            </p:cNvGrpSpPr>
            <p:nvPr/>
          </p:nvGrpSpPr>
          <p:grpSpPr bwMode="auto">
            <a:xfrm>
              <a:off x="3458" y="2737"/>
              <a:ext cx="55" cy="24"/>
              <a:chOff x="1740" y="2642"/>
              <a:chExt cx="752" cy="327"/>
            </a:xfrm>
          </p:grpSpPr>
          <p:sp>
            <p:nvSpPr>
              <p:cNvPr id="72830" name="Freeform 58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31" name="Freeform 58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32" name="Freeform 58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33" name="Freeform 58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34" name="Freeform 58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35" name="Freeform 58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72826" name="Freeform 587"/>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27" name="Freeform 588"/>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28" name="Freeform 591"/>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29" name="Freeform 592"/>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29" name="Group 631"/>
          <p:cNvGrpSpPr>
            <a:grpSpLocks/>
          </p:cNvGrpSpPr>
          <p:nvPr/>
        </p:nvGrpSpPr>
        <p:grpSpPr bwMode="auto">
          <a:xfrm>
            <a:off x="3308350" y="4614863"/>
            <a:ext cx="585788" cy="419100"/>
            <a:chOff x="5096" y="2218"/>
            <a:chExt cx="369" cy="264"/>
          </a:xfrm>
        </p:grpSpPr>
        <p:grpSp>
          <p:nvGrpSpPr>
            <p:cNvPr id="72806" name="Group 622"/>
            <p:cNvGrpSpPr>
              <a:grpSpLocks/>
            </p:cNvGrpSpPr>
            <p:nvPr/>
          </p:nvGrpSpPr>
          <p:grpSpPr bwMode="auto">
            <a:xfrm>
              <a:off x="5096" y="2218"/>
              <a:ext cx="327" cy="81"/>
              <a:chOff x="2199" y="955"/>
              <a:chExt cx="2547" cy="506"/>
            </a:xfrm>
          </p:grpSpPr>
          <p:sp>
            <p:nvSpPr>
              <p:cNvPr id="72809" name="Freeform 623"/>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10" name="Freeform 624"/>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11" name="Freeform 625"/>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12" name="Freeform 626"/>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13" name="Freeform 627"/>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14" name="Freeform 628"/>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72807" name="Picture 629" descr="access_point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2808" name="Picture 630" descr="access_point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2730" name="Group 633"/>
          <p:cNvGrpSpPr>
            <a:grpSpLocks/>
          </p:cNvGrpSpPr>
          <p:nvPr/>
        </p:nvGrpSpPr>
        <p:grpSpPr bwMode="auto">
          <a:xfrm>
            <a:off x="3009900" y="5040313"/>
            <a:ext cx="635000" cy="485775"/>
            <a:chOff x="3061" y="2530"/>
            <a:chExt cx="400" cy="306"/>
          </a:xfrm>
        </p:grpSpPr>
        <p:grpSp>
          <p:nvGrpSpPr>
            <p:cNvPr id="72775" name="Group 634"/>
            <p:cNvGrpSpPr>
              <a:grpSpLocks/>
            </p:cNvGrpSpPr>
            <p:nvPr/>
          </p:nvGrpSpPr>
          <p:grpSpPr bwMode="auto">
            <a:xfrm>
              <a:off x="3061" y="2530"/>
              <a:ext cx="327" cy="81"/>
              <a:chOff x="2199" y="955"/>
              <a:chExt cx="2547" cy="506"/>
            </a:xfrm>
          </p:grpSpPr>
          <p:sp>
            <p:nvSpPr>
              <p:cNvPr id="72800" name="Freeform 63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01" name="Freeform 63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02" name="Freeform 63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03" name="Freeform 63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04" name="Freeform 639"/>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805" name="Freeform 64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72776" name="Picture 641"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77" name="Freeform 642"/>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72778" name="Picture 643"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79" name="Freeform 644"/>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80" name="Freeform 645"/>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81" name="Freeform 646"/>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82" name="Freeform 647"/>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83" name="Freeform 648"/>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84" name="Freeform 649"/>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72785" name="Group 650"/>
            <p:cNvGrpSpPr>
              <a:grpSpLocks/>
            </p:cNvGrpSpPr>
            <p:nvPr/>
          </p:nvGrpSpPr>
          <p:grpSpPr bwMode="auto">
            <a:xfrm>
              <a:off x="3186" y="2777"/>
              <a:ext cx="55" cy="24"/>
              <a:chOff x="1740" y="2642"/>
              <a:chExt cx="752" cy="327"/>
            </a:xfrm>
          </p:grpSpPr>
          <p:sp>
            <p:nvSpPr>
              <p:cNvPr id="72794" name="Freeform 65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95" name="Freeform 65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96" name="Freeform 65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97" name="Freeform 65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98" name="Freeform 65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99" name="Freeform 65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72786" name="Freeform 657"/>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87" name="Freeform 658"/>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88" name="Freeform 659"/>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89" name="Freeform 660"/>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90" name="Freeform 661"/>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91" name="Freeform 662"/>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92" name="Freeform 663"/>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93" name="Freeform 664"/>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31" name="Group 665"/>
          <p:cNvGrpSpPr>
            <a:grpSpLocks/>
          </p:cNvGrpSpPr>
          <p:nvPr/>
        </p:nvGrpSpPr>
        <p:grpSpPr bwMode="auto">
          <a:xfrm>
            <a:off x="3492500" y="5095875"/>
            <a:ext cx="635000" cy="485775"/>
            <a:chOff x="3061" y="2530"/>
            <a:chExt cx="400" cy="306"/>
          </a:xfrm>
        </p:grpSpPr>
        <p:grpSp>
          <p:nvGrpSpPr>
            <p:cNvPr id="72744" name="Group 666"/>
            <p:cNvGrpSpPr>
              <a:grpSpLocks/>
            </p:cNvGrpSpPr>
            <p:nvPr/>
          </p:nvGrpSpPr>
          <p:grpSpPr bwMode="auto">
            <a:xfrm>
              <a:off x="3061" y="2530"/>
              <a:ext cx="327" cy="81"/>
              <a:chOff x="2199" y="955"/>
              <a:chExt cx="2547" cy="506"/>
            </a:xfrm>
          </p:grpSpPr>
          <p:sp>
            <p:nvSpPr>
              <p:cNvPr id="72769" name="Freeform 667"/>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70" name="Freeform 668"/>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71" name="Freeform 669"/>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72" name="Freeform 670"/>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73" name="Freeform 671"/>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74" name="Freeform 672"/>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pic>
          <p:nvPicPr>
            <p:cNvPr id="72745" name="Picture 673"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46" name="Freeform 674"/>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72747" name="Picture 675"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48" name="Freeform 676"/>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49" name="Freeform 677"/>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50" name="Freeform 678"/>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51" name="Freeform 679"/>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52" name="Freeform 680"/>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53" name="Freeform 681"/>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nvGrpSpPr>
            <p:cNvPr id="72754" name="Group 682"/>
            <p:cNvGrpSpPr>
              <a:grpSpLocks/>
            </p:cNvGrpSpPr>
            <p:nvPr/>
          </p:nvGrpSpPr>
          <p:grpSpPr bwMode="auto">
            <a:xfrm>
              <a:off x="3186" y="2777"/>
              <a:ext cx="55" cy="24"/>
              <a:chOff x="1740" y="2642"/>
              <a:chExt cx="752" cy="327"/>
            </a:xfrm>
          </p:grpSpPr>
          <p:sp>
            <p:nvSpPr>
              <p:cNvPr id="72763" name="Freeform 6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64" name="Freeform 6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65" name="Freeform 6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66" name="Freeform 6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67" name="Freeform 6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68" name="Freeform 6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72755" name="Freeform 689"/>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56" name="Freeform 690"/>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57" name="Freeform 691"/>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58" name="Freeform 692"/>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59" name="Freeform 693"/>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60" name="Freeform 694"/>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61" name="Freeform 695"/>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72762" name="Freeform 696"/>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32" name="Group 699"/>
          <p:cNvGrpSpPr>
            <a:grpSpLocks/>
          </p:cNvGrpSpPr>
          <p:nvPr/>
        </p:nvGrpSpPr>
        <p:grpSpPr bwMode="auto">
          <a:xfrm flipH="1">
            <a:off x="1131888" y="4695825"/>
            <a:ext cx="501650" cy="512763"/>
            <a:chOff x="2839" y="3501"/>
            <a:chExt cx="755" cy="803"/>
          </a:xfrm>
        </p:grpSpPr>
        <p:pic>
          <p:nvPicPr>
            <p:cNvPr id="72742" name="Picture 700"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43" name="Freeform 7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33" name="Group 702"/>
          <p:cNvGrpSpPr>
            <a:grpSpLocks/>
          </p:cNvGrpSpPr>
          <p:nvPr/>
        </p:nvGrpSpPr>
        <p:grpSpPr bwMode="auto">
          <a:xfrm flipH="1">
            <a:off x="1282700" y="4268788"/>
            <a:ext cx="501650" cy="512762"/>
            <a:chOff x="2839" y="3501"/>
            <a:chExt cx="755" cy="803"/>
          </a:xfrm>
        </p:grpSpPr>
        <p:pic>
          <p:nvPicPr>
            <p:cNvPr id="72740" name="Picture 703"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41" name="Freeform 70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34" name="Group 705"/>
          <p:cNvGrpSpPr>
            <a:grpSpLocks/>
          </p:cNvGrpSpPr>
          <p:nvPr/>
        </p:nvGrpSpPr>
        <p:grpSpPr bwMode="auto">
          <a:xfrm>
            <a:off x="1955800" y="4656138"/>
            <a:ext cx="501650" cy="512762"/>
            <a:chOff x="2839" y="3501"/>
            <a:chExt cx="755" cy="803"/>
          </a:xfrm>
        </p:grpSpPr>
        <p:pic>
          <p:nvPicPr>
            <p:cNvPr id="72738" name="Picture 706"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39" name="Freeform 70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grpSp>
        <p:nvGrpSpPr>
          <p:cNvPr id="72735" name="Group 708"/>
          <p:cNvGrpSpPr>
            <a:grpSpLocks/>
          </p:cNvGrpSpPr>
          <p:nvPr/>
        </p:nvGrpSpPr>
        <p:grpSpPr bwMode="auto">
          <a:xfrm>
            <a:off x="1757363" y="5095875"/>
            <a:ext cx="501650" cy="512763"/>
            <a:chOff x="2839" y="3501"/>
            <a:chExt cx="755" cy="803"/>
          </a:xfrm>
        </p:grpSpPr>
        <p:pic>
          <p:nvPicPr>
            <p:cNvPr id="72736" name="Picture 709"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37" name="Freeform 71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grpSp>
      <p:sp>
        <p:nvSpPr>
          <p:cNvPr id="2" name="Slide Number Placeholder 1">
            <a:extLst>
              <a:ext uri="{FF2B5EF4-FFF2-40B4-BE49-F238E27FC236}">
                <a16:creationId xmlns:a16="http://schemas.microsoft.com/office/drawing/2014/main" id="{AC67C4BB-B1C9-481C-BBC0-1BF32F80A3DA}"/>
              </a:ext>
            </a:extLst>
          </p:cNvPr>
          <p:cNvSpPr>
            <a:spLocks noGrp="1"/>
          </p:cNvSpPr>
          <p:nvPr>
            <p:ph type="sldNum" sz="quarter" idx="12"/>
          </p:nvPr>
        </p:nvSpPr>
        <p:spPr/>
        <p:txBody>
          <a:bodyPr/>
          <a:lstStyle/>
          <a:p>
            <a:pPr>
              <a:defRPr/>
            </a:pPr>
            <a:fld id="{D0626857-DD43-9D46-91D4-DEBFBA1258D1}" type="slidenum">
              <a:rPr lang="en-US" smtClean="0"/>
              <a:pPr>
                <a:defRPr/>
              </a:pPr>
              <a:t>6</a:t>
            </a:fld>
            <a:endParaRPr lang="en-US" dirty="0"/>
          </a:p>
        </p:txBody>
      </p:sp>
    </p:spTree>
    <p:extLst>
      <p:ext uri="{BB962C8B-B14F-4D97-AF65-F5344CB8AC3E}">
        <p14:creationId xmlns:p14="http://schemas.microsoft.com/office/powerpoint/2010/main" val="5597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a:defRPr/>
            </a:pPr>
            <a:r>
              <a:rPr lang="en-US" dirty="0">
                <a:latin typeface="Gill Sans MT" charset="0"/>
                <a:cs typeface="+mj-cs"/>
              </a:rPr>
              <a:t>Multiple access protocols</a:t>
            </a:r>
          </a:p>
        </p:txBody>
      </p:sp>
      <p:sp>
        <p:nvSpPr>
          <p:cNvPr id="18438" name="Rectangle 3"/>
          <p:cNvSpPr>
            <a:spLocks noGrp="1" noChangeArrowheads="1"/>
          </p:cNvSpPr>
          <p:nvPr>
            <p:ph type="body" idx="1"/>
          </p:nvPr>
        </p:nvSpPr>
        <p:spPr>
          <a:xfrm>
            <a:off x="500063" y="1395413"/>
            <a:ext cx="8396287" cy="4648200"/>
          </a:xfrm>
        </p:spPr>
        <p:txBody>
          <a:bodyPr/>
          <a:lstStyle/>
          <a:p>
            <a:pPr>
              <a:defRPr/>
            </a:pPr>
            <a:r>
              <a:rPr lang="en-US" sz="2400" dirty="0">
                <a:latin typeface="Gill Sans MT" charset="0"/>
                <a:cs typeface="+mn-cs"/>
              </a:rPr>
              <a:t>single shared broadcast channel </a:t>
            </a:r>
          </a:p>
          <a:p>
            <a:pPr>
              <a:defRPr/>
            </a:pPr>
            <a:r>
              <a:rPr lang="en-US" sz="2400" dirty="0">
                <a:latin typeface="Gill Sans MT" charset="0"/>
                <a:cs typeface="+mn-cs"/>
              </a:rPr>
              <a:t>two or more simultaneous transmissions by nodes: interference </a:t>
            </a:r>
          </a:p>
          <a:p>
            <a:pPr lvl="1">
              <a:defRPr/>
            </a:pPr>
            <a:r>
              <a:rPr lang="en-US" i="1" dirty="0">
                <a:solidFill>
                  <a:srgbClr val="CC0000"/>
                </a:solidFill>
                <a:latin typeface="Gill Sans MT" charset="0"/>
              </a:rPr>
              <a:t>collision</a:t>
            </a:r>
            <a:r>
              <a:rPr lang="en-US" dirty="0">
                <a:latin typeface="Gill Sans MT" charset="0"/>
              </a:rPr>
              <a:t> if node receives two or more signals at the same time</a:t>
            </a:r>
          </a:p>
          <a:p>
            <a:pPr>
              <a:buFont typeface="Wingdings" charset="0"/>
              <a:buNone/>
              <a:defRPr/>
            </a:pPr>
            <a:endParaRPr lang="en-US" sz="2400" i="1" u="sng" dirty="0">
              <a:solidFill>
                <a:srgbClr val="FF0000"/>
              </a:solidFill>
              <a:latin typeface="Gill Sans MT" charset="0"/>
              <a:cs typeface="+mn-cs"/>
            </a:endParaRPr>
          </a:p>
          <a:p>
            <a:pPr>
              <a:buFont typeface="Wingdings" charset="0"/>
              <a:buNone/>
              <a:defRPr/>
            </a:pPr>
            <a:r>
              <a:rPr lang="en-US" i="1" dirty="0">
                <a:solidFill>
                  <a:srgbClr val="CC0000"/>
                </a:solidFill>
                <a:latin typeface="Gill Sans MT" charset="0"/>
                <a:cs typeface="+mn-cs"/>
              </a:rPr>
              <a:t>multiple access protocol</a:t>
            </a:r>
          </a:p>
          <a:p>
            <a:pPr>
              <a:defRPr/>
            </a:pPr>
            <a:r>
              <a:rPr lang="en-US" sz="2400" dirty="0">
                <a:latin typeface="Gill Sans MT" charset="0"/>
                <a:cs typeface="+mn-cs"/>
              </a:rPr>
              <a:t>distributed algorithm that determines how nodes share channel, i.e., determine when node can transmit</a:t>
            </a:r>
          </a:p>
          <a:p>
            <a:pPr>
              <a:defRPr/>
            </a:pPr>
            <a:r>
              <a:rPr lang="en-US" sz="2400" dirty="0">
                <a:latin typeface="Gill Sans MT" charset="0"/>
                <a:cs typeface="+mn-cs"/>
              </a:rPr>
              <a:t>communication about channel sharing must use channel itself! </a:t>
            </a:r>
          </a:p>
          <a:p>
            <a:pPr lvl="1">
              <a:defRPr/>
            </a:pPr>
            <a:r>
              <a:rPr lang="en-US" sz="2000" dirty="0">
                <a:latin typeface="Gill Sans MT" charset="0"/>
              </a:rPr>
              <a:t>no out-of-band channel for coordination</a:t>
            </a:r>
          </a:p>
        </p:txBody>
      </p:sp>
      <p:sp>
        <p:nvSpPr>
          <p:cNvPr id="2" name="Slide Number Placeholder 1">
            <a:extLst>
              <a:ext uri="{FF2B5EF4-FFF2-40B4-BE49-F238E27FC236}">
                <a16:creationId xmlns:a16="http://schemas.microsoft.com/office/drawing/2014/main" id="{3F9FF8DC-9D05-47CA-BECB-B2342515D7A4}"/>
              </a:ext>
            </a:extLst>
          </p:cNvPr>
          <p:cNvSpPr>
            <a:spLocks noGrp="1"/>
          </p:cNvSpPr>
          <p:nvPr>
            <p:ph type="sldNum" sz="quarter" idx="12"/>
          </p:nvPr>
        </p:nvSpPr>
        <p:spPr/>
        <p:txBody>
          <a:bodyPr/>
          <a:lstStyle/>
          <a:p>
            <a:pPr>
              <a:defRPr/>
            </a:pPr>
            <a:fld id="{D0626857-DD43-9D46-91D4-DEBFBA1258D1}" type="slidenum">
              <a:rPr lang="en-US" smtClean="0"/>
              <a:pPr>
                <a:defRPr/>
              </a:pPr>
              <a:t>7</a:t>
            </a:fld>
            <a:endParaRPr lang="en-US" dirty="0"/>
          </a:p>
        </p:txBody>
      </p:sp>
    </p:spTree>
    <p:extLst>
      <p:ext uri="{BB962C8B-B14F-4D97-AF65-F5344CB8AC3E}">
        <p14:creationId xmlns:p14="http://schemas.microsoft.com/office/powerpoint/2010/main" val="244194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a:defRPr/>
            </a:pPr>
            <a:r>
              <a:rPr lang="en-US" dirty="0">
                <a:latin typeface="Gill Sans MT" charset="0"/>
                <a:cs typeface="+mj-cs"/>
              </a:rPr>
              <a:t>Random access protocols</a:t>
            </a:r>
          </a:p>
        </p:txBody>
      </p:sp>
      <p:sp>
        <p:nvSpPr>
          <p:cNvPr id="23557" name="Rectangle 3"/>
          <p:cNvSpPr>
            <a:spLocks noGrp="1" noChangeArrowheads="1"/>
          </p:cNvSpPr>
          <p:nvPr>
            <p:ph type="body" idx="1"/>
          </p:nvPr>
        </p:nvSpPr>
        <p:spPr>
          <a:xfrm>
            <a:off x="533400" y="1544638"/>
            <a:ext cx="7772400" cy="4648200"/>
          </a:xfrm>
        </p:spPr>
        <p:txBody>
          <a:bodyPr/>
          <a:lstStyle/>
          <a:p>
            <a:pPr>
              <a:lnSpc>
                <a:spcPct val="75000"/>
              </a:lnSpc>
              <a:defRPr/>
            </a:pPr>
            <a:r>
              <a:rPr lang="en-US" dirty="0">
                <a:latin typeface="Gill Sans MT" charset="0"/>
                <a:cs typeface="+mn-cs"/>
              </a:rPr>
              <a:t>when node has packet to send</a:t>
            </a:r>
          </a:p>
          <a:p>
            <a:pPr lvl="1">
              <a:lnSpc>
                <a:spcPct val="75000"/>
              </a:lnSpc>
              <a:defRPr/>
            </a:pPr>
            <a:r>
              <a:rPr lang="en-US" dirty="0">
                <a:latin typeface="Gill Sans MT" charset="0"/>
              </a:rPr>
              <a:t>transmit at full channel data rate R.</a:t>
            </a:r>
          </a:p>
          <a:p>
            <a:pPr lvl="1">
              <a:lnSpc>
                <a:spcPct val="75000"/>
              </a:lnSpc>
              <a:defRPr/>
            </a:pPr>
            <a:r>
              <a:rPr lang="en-US" dirty="0">
                <a:latin typeface="Gill Sans MT" charset="0"/>
              </a:rPr>
              <a:t>no </a:t>
            </a:r>
            <a:r>
              <a:rPr lang="en-US" i="1" dirty="0">
                <a:latin typeface="Gill Sans MT" charset="0"/>
              </a:rPr>
              <a:t>a priori</a:t>
            </a:r>
            <a:r>
              <a:rPr lang="en-US" dirty="0">
                <a:latin typeface="Gill Sans MT" charset="0"/>
              </a:rPr>
              <a:t> coordination among nodes</a:t>
            </a:r>
          </a:p>
          <a:p>
            <a:pPr>
              <a:lnSpc>
                <a:spcPct val="75000"/>
              </a:lnSpc>
              <a:defRPr/>
            </a:pPr>
            <a:r>
              <a:rPr lang="en-US" dirty="0">
                <a:latin typeface="Gill Sans MT" charset="0"/>
                <a:cs typeface="+mn-cs"/>
              </a:rPr>
              <a:t>two or more transmitting nodes </a:t>
            </a:r>
            <a:r>
              <a:rPr lang="en-US" dirty="0">
                <a:latin typeface="MS Mincho" charset="0"/>
                <a:ea typeface="MS Mincho" charset="0"/>
                <a:cs typeface="MS Mincho" charset="0"/>
              </a:rPr>
              <a:t>➜</a:t>
            </a:r>
            <a:r>
              <a:rPr lang="en-US" dirty="0">
                <a:latin typeface="Gill Sans MT" charset="0"/>
                <a:cs typeface="+mn-cs"/>
              </a:rPr>
              <a:t> </a:t>
            </a:r>
            <a:r>
              <a:rPr lang="ja-JP" altLang="en-US" dirty="0">
                <a:latin typeface="Gill Sans MT" charset="0"/>
                <a:cs typeface="+mn-cs"/>
              </a:rPr>
              <a:t>“</a:t>
            </a:r>
            <a:r>
              <a:rPr lang="en-US" dirty="0">
                <a:latin typeface="Gill Sans MT" charset="0"/>
                <a:cs typeface="+mn-cs"/>
              </a:rPr>
              <a:t>collision</a:t>
            </a:r>
            <a:r>
              <a:rPr lang="ja-JP" altLang="en-US" dirty="0">
                <a:latin typeface="Gill Sans MT" charset="0"/>
                <a:cs typeface="+mn-cs"/>
              </a:rPr>
              <a:t>”</a:t>
            </a:r>
            <a:r>
              <a:rPr lang="en-US" dirty="0">
                <a:latin typeface="Gill Sans MT" charset="0"/>
                <a:cs typeface="+mn-cs"/>
              </a:rPr>
              <a:t>,</a:t>
            </a:r>
          </a:p>
          <a:p>
            <a:pPr>
              <a:lnSpc>
                <a:spcPct val="75000"/>
              </a:lnSpc>
              <a:defRPr/>
            </a:pPr>
            <a:r>
              <a:rPr lang="en-US" dirty="0">
                <a:solidFill>
                  <a:srgbClr val="CC0000"/>
                </a:solidFill>
                <a:latin typeface="Gill Sans MT" charset="0"/>
                <a:cs typeface="+mn-cs"/>
              </a:rPr>
              <a:t>random access MAC protocol</a:t>
            </a:r>
            <a:r>
              <a:rPr lang="en-US" dirty="0">
                <a:latin typeface="Gill Sans MT" charset="0"/>
                <a:cs typeface="+mn-cs"/>
              </a:rPr>
              <a:t> specifies: </a:t>
            </a:r>
          </a:p>
          <a:p>
            <a:pPr lvl="1">
              <a:lnSpc>
                <a:spcPct val="75000"/>
              </a:lnSpc>
              <a:defRPr/>
            </a:pPr>
            <a:r>
              <a:rPr lang="en-US" dirty="0">
                <a:latin typeface="Gill Sans MT" charset="0"/>
              </a:rPr>
              <a:t>how to detect collisions</a:t>
            </a:r>
          </a:p>
          <a:p>
            <a:pPr lvl="1">
              <a:lnSpc>
                <a:spcPct val="75000"/>
              </a:lnSpc>
              <a:defRPr/>
            </a:pPr>
            <a:r>
              <a:rPr lang="en-US" dirty="0">
                <a:latin typeface="Gill Sans MT" charset="0"/>
              </a:rPr>
              <a:t>how to recover from collisions (e.g., via delayed retransmissions)</a:t>
            </a:r>
          </a:p>
          <a:p>
            <a:pPr>
              <a:lnSpc>
                <a:spcPct val="75000"/>
              </a:lnSpc>
              <a:defRPr/>
            </a:pPr>
            <a:r>
              <a:rPr lang="en-US" dirty="0">
                <a:latin typeface="Gill Sans MT" charset="0"/>
                <a:cs typeface="+mn-cs"/>
              </a:rPr>
              <a:t>Random access MAC protocols:</a:t>
            </a:r>
          </a:p>
          <a:p>
            <a:pPr lvl="1">
              <a:lnSpc>
                <a:spcPct val="75000"/>
              </a:lnSpc>
              <a:defRPr/>
            </a:pPr>
            <a:r>
              <a:rPr lang="en-US" dirty="0">
                <a:latin typeface="Gill Sans MT" charset="0"/>
              </a:rPr>
              <a:t>Carrier Sense Multiple Access (CSMA)</a:t>
            </a:r>
          </a:p>
        </p:txBody>
      </p:sp>
      <p:sp>
        <p:nvSpPr>
          <p:cNvPr id="2" name="Slide Number Placeholder 1">
            <a:extLst>
              <a:ext uri="{FF2B5EF4-FFF2-40B4-BE49-F238E27FC236}">
                <a16:creationId xmlns:a16="http://schemas.microsoft.com/office/drawing/2014/main" id="{B752DA56-A0BF-4651-8486-7E828CAF16CC}"/>
              </a:ext>
            </a:extLst>
          </p:cNvPr>
          <p:cNvSpPr>
            <a:spLocks noGrp="1"/>
          </p:cNvSpPr>
          <p:nvPr>
            <p:ph type="sldNum" sz="quarter" idx="12"/>
          </p:nvPr>
        </p:nvSpPr>
        <p:spPr/>
        <p:txBody>
          <a:bodyPr/>
          <a:lstStyle/>
          <a:p>
            <a:pPr>
              <a:defRPr/>
            </a:pPr>
            <a:fld id="{D0626857-DD43-9D46-91D4-DEBFBA1258D1}" type="slidenum">
              <a:rPr lang="en-US" smtClean="0"/>
              <a:pPr>
                <a:defRPr/>
              </a:pPr>
              <a:t>8</a:t>
            </a:fld>
            <a:endParaRPr lang="en-US" dirty="0"/>
          </a:p>
        </p:txBody>
      </p:sp>
    </p:spTree>
    <p:extLst>
      <p:ext uri="{BB962C8B-B14F-4D97-AF65-F5344CB8AC3E}">
        <p14:creationId xmlns:p14="http://schemas.microsoft.com/office/powerpoint/2010/main" val="339143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GB" altLang="en-US">
                <a:ea typeface="ＭＳ Ｐゴシック" charset="-128"/>
              </a:rPr>
              <a:t>MAC operation - CSMA</a:t>
            </a:r>
            <a:endParaRPr lang="en-US" altLang="en-US">
              <a:ea typeface="ＭＳ Ｐゴシック" charset="-128"/>
            </a:endParaRPr>
          </a:p>
        </p:txBody>
      </p:sp>
      <p:sp>
        <p:nvSpPr>
          <p:cNvPr id="24578" name="Content Placeholder 2"/>
          <p:cNvSpPr>
            <a:spLocks noGrp="1"/>
          </p:cNvSpPr>
          <p:nvPr>
            <p:ph idx="1"/>
          </p:nvPr>
        </p:nvSpPr>
        <p:spPr/>
        <p:txBody>
          <a:bodyPr/>
          <a:lstStyle/>
          <a:p>
            <a:r>
              <a:rPr lang="en-US" altLang="en-US">
                <a:ea typeface="ＭＳ Ｐゴシック" charset="-128"/>
              </a:rPr>
              <a:t>Carrier Sense</a:t>
            </a:r>
          </a:p>
          <a:p>
            <a:pPr lvl="1"/>
            <a:r>
              <a:rPr lang="en-US" altLang="en-US">
                <a:ea typeface="ＭＳ Ｐゴシック" charset="-128"/>
              </a:rPr>
              <a:t>If signal detected – wait</a:t>
            </a:r>
          </a:p>
          <a:p>
            <a:pPr lvl="1"/>
            <a:r>
              <a:rPr lang="en-GB" altLang="en-US">
                <a:ea typeface="ＭＳ Ｐゴシック" charset="-128"/>
              </a:rPr>
              <a:t>If no signal detected – transmit while continuing to listen for traffic/colisions</a:t>
            </a:r>
          </a:p>
          <a:p>
            <a:pPr lvl="1"/>
            <a:r>
              <a:rPr lang="en-GB" altLang="en-US">
                <a:ea typeface="ＭＳ Ｐゴシック" charset="-128"/>
              </a:rPr>
              <a:t>When finished</a:t>
            </a:r>
            <a:r>
              <a:rPr lang="en-US" altLang="en-US">
                <a:ea typeface="ＭＳ Ｐゴシック" charset="-128"/>
              </a:rPr>
              <a:t>, return to listening mode. </a:t>
            </a:r>
          </a:p>
          <a:p>
            <a:r>
              <a:rPr lang="en-US" altLang="en-US">
                <a:ea typeface="ＭＳ Ｐゴシック" charset="-128"/>
              </a:rPr>
              <a:t>Multi-access</a:t>
            </a:r>
          </a:p>
          <a:p>
            <a:pPr lvl="1"/>
            <a:r>
              <a:rPr lang="en-US" altLang="en-US">
                <a:ea typeface="ＭＳ Ｐゴシック" charset="-128"/>
              </a:rPr>
              <a:t>Two devices can start transmitting at the same time</a:t>
            </a:r>
          </a:p>
          <a:p>
            <a:pPr lvl="1"/>
            <a:r>
              <a:rPr lang="en-US" altLang="en-US">
                <a:ea typeface="ＭＳ Ｐゴシック" charset="-128"/>
              </a:rPr>
              <a:t>When they encounter each other, the signals mix and the message is destroyed. </a:t>
            </a:r>
          </a:p>
        </p:txBody>
      </p:sp>
      <p:sp>
        <p:nvSpPr>
          <p:cNvPr id="3" name="Slide Number Placeholder 2">
            <a:extLst>
              <a:ext uri="{FF2B5EF4-FFF2-40B4-BE49-F238E27FC236}">
                <a16:creationId xmlns:a16="http://schemas.microsoft.com/office/drawing/2014/main" id="{8CF5791A-ACCE-F444-A158-84397AF71C9E}"/>
              </a:ext>
            </a:extLst>
          </p:cNvPr>
          <p:cNvSpPr>
            <a:spLocks noGrp="1"/>
          </p:cNvSpPr>
          <p:nvPr>
            <p:ph type="sldNum" sz="quarter" idx="12"/>
          </p:nvPr>
        </p:nvSpPr>
        <p:spPr/>
        <p:txBody>
          <a:bodyPr/>
          <a:lstStyle/>
          <a:p>
            <a:fld id="{A5E4AF5E-8FEA-F440-A207-FEDE7CAC28DB}" type="slidenum">
              <a:rPr lang="en-GB" smtClean="0"/>
              <a:t>9</a:t>
            </a:fld>
            <a:endParaRPr lang="en-GB"/>
          </a:p>
        </p:txBody>
      </p:sp>
    </p:spTree>
    <p:extLst>
      <p:ext uri="{BB962C8B-B14F-4D97-AF65-F5344CB8AC3E}">
        <p14:creationId xmlns:p14="http://schemas.microsoft.com/office/powerpoint/2010/main" val="30977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5481</TotalTime>
  <Words>2805</Words>
  <Application>Microsoft Office PowerPoint</Application>
  <PresentationFormat>On-screen Show (4:3)</PresentationFormat>
  <Paragraphs>523</Paragraphs>
  <Slides>44</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MS Mincho</vt:lpstr>
      <vt:lpstr>Arial</vt:lpstr>
      <vt:lpstr>Calibri</vt:lpstr>
      <vt:lpstr>Century Gothic</vt:lpstr>
      <vt:lpstr>Comic Sans MS</vt:lpstr>
      <vt:lpstr>Gill Sans MT</vt:lpstr>
      <vt:lpstr>Palatino Linotype</vt:lpstr>
      <vt:lpstr>Times New Roman</vt:lpstr>
      <vt:lpstr>Wingdings</vt:lpstr>
      <vt:lpstr>Wingdings 2</vt:lpstr>
      <vt:lpstr>Presentation on brainstorming</vt:lpstr>
      <vt:lpstr>Lecture 7 – Link Layer and Enterprise Switching</vt:lpstr>
      <vt:lpstr>Overview</vt:lpstr>
      <vt:lpstr>Link Layer: Introduction</vt:lpstr>
      <vt:lpstr>Link layer services</vt:lpstr>
      <vt:lpstr>Link layer services (more)</vt:lpstr>
      <vt:lpstr>Multiple access links, protocols</vt:lpstr>
      <vt:lpstr>Multiple access protocols</vt:lpstr>
      <vt:lpstr>Random access protocols</vt:lpstr>
      <vt:lpstr>MAC operation - CSMA</vt:lpstr>
      <vt:lpstr>MAC operation – CA or CD</vt:lpstr>
      <vt:lpstr>MAC addresses and ARP</vt:lpstr>
      <vt:lpstr>LAN addresses and ARP</vt:lpstr>
      <vt:lpstr>LAN addresses (more)</vt:lpstr>
      <vt:lpstr>ARP: address resolution protocol</vt:lpstr>
      <vt:lpstr>ARP Protocol</vt:lpstr>
      <vt:lpstr>Address Resolution Protocol (ARP)</vt:lpstr>
      <vt:lpstr>Quiz 1</vt:lpstr>
      <vt:lpstr>Ethernet</vt:lpstr>
      <vt:lpstr>Ethernet frame structure</vt:lpstr>
      <vt:lpstr>Ethernet frame structure (more)</vt:lpstr>
      <vt:lpstr>802.3 Ethernet standards: link &amp; physical layers</vt:lpstr>
      <vt:lpstr>Switches</vt:lpstr>
      <vt:lpstr>Switch states</vt:lpstr>
      <vt:lpstr>Half/Full duplex</vt:lpstr>
      <vt:lpstr>Switch: multiple simultaneous transmissions</vt:lpstr>
      <vt:lpstr>Switch forwarding table</vt:lpstr>
      <vt:lpstr>Switch: self-learning</vt:lpstr>
      <vt:lpstr>Self-learning, forwarding: example</vt:lpstr>
      <vt:lpstr>Quiz 2 </vt:lpstr>
      <vt:lpstr>Remote management of a switch</vt:lpstr>
      <vt:lpstr>Configuration steps</vt:lpstr>
      <vt:lpstr>Secure remote access</vt:lpstr>
      <vt:lpstr>Configure SSH</vt:lpstr>
      <vt:lpstr>Configure SSH</vt:lpstr>
      <vt:lpstr>Configure SSH</vt:lpstr>
      <vt:lpstr>Verify SSH</vt:lpstr>
      <vt:lpstr>Hierarchical Network Model</vt:lpstr>
      <vt:lpstr>Access Layer</vt:lpstr>
      <vt:lpstr>Distribution Layer</vt:lpstr>
      <vt:lpstr>Core Layer</vt:lpstr>
      <vt:lpstr>Campus network topology</vt:lpstr>
      <vt:lpstr>Logical Layout</vt:lpstr>
      <vt:lpstr>Physical Layout</vt:lpstr>
      <vt:lpstr>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LF S</dc:creator>
  <cp:lastModifiedBy>Lingfen Sun</cp:lastModifiedBy>
  <cp:revision>356</cp:revision>
  <dcterms:created xsi:type="dcterms:W3CDTF">2017-07-06T14:27:27Z</dcterms:created>
  <dcterms:modified xsi:type="dcterms:W3CDTF">2023-03-23T12:00:04Z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