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7"/>
  </p:notesMasterIdLst>
  <p:sldIdLst>
    <p:sldId id="329" r:id="rId2"/>
    <p:sldId id="355" r:id="rId3"/>
    <p:sldId id="439" r:id="rId4"/>
    <p:sldId id="442" r:id="rId5"/>
    <p:sldId id="446" r:id="rId6"/>
    <p:sldId id="450" r:id="rId7"/>
    <p:sldId id="455" r:id="rId8"/>
    <p:sldId id="456" r:id="rId9"/>
    <p:sldId id="454" r:id="rId10"/>
    <p:sldId id="457" r:id="rId11"/>
    <p:sldId id="460" r:id="rId12"/>
    <p:sldId id="463" r:id="rId13"/>
    <p:sldId id="466" r:id="rId14"/>
    <p:sldId id="464" r:id="rId15"/>
    <p:sldId id="467" r:id="rId16"/>
    <p:sldId id="468" r:id="rId17"/>
    <p:sldId id="469" r:id="rId18"/>
    <p:sldId id="470" r:id="rId19"/>
    <p:sldId id="471" r:id="rId20"/>
    <p:sldId id="473" r:id="rId21"/>
    <p:sldId id="472" r:id="rId22"/>
    <p:sldId id="474" r:id="rId23"/>
    <p:sldId id="475" r:id="rId24"/>
    <p:sldId id="476" r:id="rId25"/>
    <p:sldId id="477" r:id="rId26"/>
    <p:sldId id="478" r:id="rId27"/>
    <p:sldId id="520" r:id="rId28"/>
    <p:sldId id="496" r:id="rId29"/>
    <p:sldId id="497" r:id="rId30"/>
    <p:sldId id="498" r:id="rId31"/>
    <p:sldId id="499" r:id="rId32"/>
    <p:sldId id="500" r:id="rId33"/>
    <p:sldId id="447" r:id="rId34"/>
    <p:sldId id="448" r:id="rId35"/>
    <p:sldId id="501" r:id="rId36"/>
    <p:sldId id="502" r:id="rId37"/>
    <p:sldId id="503" r:id="rId38"/>
    <p:sldId id="452" r:id="rId39"/>
    <p:sldId id="504" r:id="rId40"/>
    <p:sldId id="505" r:id="rId41"/>
    <p:sldId id="506" r:id="rId42"/>
    <p:sldId id="507" r:id="rId43"/>
    <p:sldId id="508" r:id="rId44"/>
    <p:sldId id="509" r:id="rId45"/>
    <p:sldId id="521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  <p:sldId id="518" r:id="rId55"/>
    <p:sldId id="51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114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fen Sun" userId="66af4469-d72a-42ee-8d32-98b727c19f1e" providerId="ADAL" clId="{576E8952-050A-4867-841D-1B9F178EE6B9}"/>
    <pc:docChg chg="undo custSel addSld delSld modSld">
      <pc:chgData name="Lingfen Sun" userId="66af4469-d72a-42ee-8d32-98b727c19f1e" providerId="ADAL" clId="{576E8952-050A-4867-841D-1B9F178EE6B9}" dt="2022-05-05T09:13:41.332" v="588" actId="20577"/>
      <pc:docMkLst>
        <pc:docMk/>
      </pc:docMkLst>
      <pc:sldChg chg="modSp mod">
        <pc:chgData name="Lingfen Sun" userId="66af4469-d72a-42ee-8d32-98b727c19f1e" providerId="ADAL" clId="{576E8952-050A-4867-841D-1B9F178EE6B9}" dt="2022-05-04T10:05:35.704" v="55" actId="20577"/>
        <pc:sldMkLst>
          <pc:docMk/>
          <pc:sldMk cId="725739866" sldId="329"/>
        </pc:sldMkLst>
        <pc:spChg chg="mod">
          <ac:chgData name="Lingfen Sun" userId="66af4469-d72a-42ee-8d32-98b727c19f1e" providerId="ADAL" clId="{576E8952-050A-4867-841D-1B9F178EE6B9}" dt="2022-05-04T10:05:35.704" v="55" actId="20577"/>
          <ac:spMkLst>
            <pc:docMk/>
            <pc:sldMk cId="725739866" sldId="329"/>
            <ac:spMk id="2" creationId="{1F026245-0EF4-43D8-991C-284A8E9FE2C8}"/>
          </ac:spMkLst>
        </pc:spChg>
      </pc:sldChg>
      <pc:sldChg chg="del">
        <pc:chgData name="Lingfen Sun" userId="66af4469-d72a-42ee-8d32-98b727c19f1e" providerId="ADAL" clId="{576E8952-050A-4867-841D-1B9F178EE6B9}" dt="2022-05-04T10:05:08.396" v="2" actId="2696"/>
        <pc:sldMkLst>
          <pc:docMk/>
          <pc:sldMk cId="2548252096" sldId="341"/>
        </pc:sldMkLst>
      </pc:sldChg>
      <pc:sldChg chg="modSp add del mod modTransition">
        <pc:chgData name="Lingfen Sun" userId="66af4469-d72a-42ee-8d32-98b727c19f1e" providerId="ADAL" clId="{576E8952-050A-4867-841D-1B9F178EE6B9}" dt="2022-05-04T17:04:00.474" v="556" actId="20577"/>
        <pc:sldMkLst>
          <pc:docMk/>
          <pc:sldMk cId="0" sldId="355"/>
        </pc:sldMkLst>
        <pc:spChg chg="mod">
          <ac:chgData name="Lingfen Sun" userId="66af4469-d72a-42ee-8d32-98b727c19f1e" providerId="ADAL" clId="{576E8952-050A-4867-841D-1B9F178EE6B9}" dt="2022-05-04T10:05:43.593" v="56" actId="1076"/>
          <ac:spMkLst>
            <pc:docMk/>
            <pc:sldMk cId="0" sldId="355"/>
            <ac:spMk id="16386" creationId="{00000000-0000-0000-0000-000000000000}"/>
          </ac:spMkLst>
        </pc:spChg>
        <pc:spChg chg="mod">
          <ac:chgData name="Lingfen Sun" userId="66af4469-d72a-42ee-8d32-98b727c19f1e" providerId="ADAL" clId="{576E8952-050A-4867-841D-1B9F178EE6B9}" dt="2022-05-04T17:04:00.474" v="556" actId="20577"/>
          <ac:spMkLst>
            <pc:docMk/>
            <pc:sldMk cId="0" sldId="355"/>
            <ac:spMk id="16387" creationId="{00000000-0000-0000-0000-000000000000}"/>
          </ac:spMkLst>
        </pc:sp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05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37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38"/>
        </pc:sldMkLst>
      </pc:sldChg>
      <pc:sldChg chg="modSp add del mod modTransition">
        <pc:chgData name="Lingfen Sun" userId="66af4469-d72a-42ee-8d32-98b727c19f1e" providerId="ADAL" clId="{576E8952-050A-4867-841D-1B9F178EE6B9}" dt="2022-05-04T10:06:29.837" v="67" actId="1076"/>
        <pc:sldMkLst>
          <pc:docMk/>
          <pc:sldMk cId="0" sldId="439"/>
        </pc:sldMkLst>
        <pc:spChg chg="mod">
          <ac:chgData name="Lingfen Sun" userId="66af4469-d72a-42ee-8d32-98b727c19f1e" providerId="ADAL" clId="{576E8952-050A-4867-841D-1B9F178EE6B9}" dt="2022-05-04T10:06:27.045" v="66" actId="1076"/>
          <ac:spMkLst>
            <pc:docMk/>
            <pc:sldMk cId="0" sldId="439"/>
            <ac:spMk id="18434" creationId="{00000000-0000-0000-0000-000000000000}"/>
          </ac:spMkLst>
        </pc:spChg>
        <pc:spChg chg="mod">
          <ac:chgData name="Lingfen Sun" userId="66af4469-d72a-42ee-8d32-98b727c19f1e" providerId="ADAL" clId="{576E8952-050A-4867-841D-1B9F178EE6B9}" dt="2022-05-04T10:06:29.837" v="67" actId="1076"/>
          <ac:spMkLst>
            <pc:docMk/>
            <pc:sldMk cId="0" sldId="439"/>
            <ac:spMk id="18435" creationId="{00000000-0000-0000-0000-000000000000}"/>
          </ac:spMkLst>
        </pc:sp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40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41"/>
        </pc:sldMkLst>
      </pc:sldChg>
      <pc:sldChg chg="modSp add del mod modTransition">
        <pc:chgData name="Lingfen Sun" userId="66af4469-d72a-42ee-8d32-98b727c19f1e" providerId="ADAL" clId="{576E8952-050A-4867-841D-1B9F178EE6B9}" dt="2022-05-04T10:06:57.145" v="69" actId="1076"/>
        <pc:sldMkLst>
          <pc:docMk/>
          <pc:sldMk cId="0" sldId="442"/>
        </pc:sldMkLst>
        <pc:spChg chg="mod">
          <ac:chgData name="Lingfen Sun" userId="66af4469-d72a-42ee-8d32-98b727c19f1e" providerId="ADAL" clId="{576E8952-050A-4867-841D-1B9F178EE6B9}" dt="2022-05-04T10:06:54.940" v="68" actId="1076"/>
          <ac:spMkLst>
            <pc:docMk/>
            <pc:sldMk cId="0" sldId="442"/>
            <ac:spMk id="20483" creationId="{00000000-0000-0000-0000-000000000000}"/>
          </ac:spMkLst>
        </pc:spChg>
        <pc:spChg chg="mod">
          <ac:chgData name="Lingfen Sun" userId="66af4469-d72a-42ee-8d32-98b727c19f1e" providerId="ADAL" clId="{576E8952-050A-4867-841D-1B9F178EE6B9}" dt="2022-05-04T10:06:57.145" v="69" actId="1076"/>
          <ac:spMkLst>
            <pc:docMk/>
            <pc:sldMk cId="0" sldId="442"/>
            <ac:spMk id="20484" creationId="{00000000-0000-0000-0000-000000000000}"/>
          </ac:spMkLst>
        </pc:sp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45"/>
        </pc:sldMkLst>
      </pc:sldChg>
      <pc:sldChg chg="modSp add del mod modTransition">
        <pc:chgData name="Lingfen Sun" userId="66af4469-d72a-42ee-8d32-98b727c19f1e" providerId="ADAL" clId="{576E8952-050A-4867-841D-1B9F178EE6B9}" dt="2022-05-04T10:07:26.460" v="73" actId="1076"/>
        <pc:sldMkLst>
          <pc:docMk/>
          <pc:sldMk cId="0" sldId="446"/>
        </pc:sldMkLst>
        <pc:spChg chg="mod">
          <ac:chgData name="Lingfen Sun" userId="66af4469-d72a-42ee-8d32-98b727c19f1e" providerId="ADAL" clId="{576E8952-050A-4867-841D-1B9F178EE6B9}" dt="2022-05-04T10:07:20.998" v="70" actId="1076"/>
          <ac:spMkLst>
            <pc:docMk/>
            <pc:sldMk cId="0" sldId="446"/>
            <ac:spMk id="24579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07:26.460" v="73" actId="1076"/>
          <ac:picMkLst>
            <pc:docMk/>
            <pc:sldMk cId="0" sldId="446"/>
            <ac:picMk id="24580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6:18:52.400" v="443" actId="1076"/>
        <pc:sldMkLst>
          <pc:docMk/>
          <pc:sldMk cId="3764760892" sldId="447"/>
        </pc:sldMkLst>
        <pc:picChg chg="mod">
          <ac:chgData name="Lingfen Sun" userId="66af4469-d72a-42ee-8d32-98b727c19f1e" providerId="ADAL" clId="{576E8952-050A-4867-841D-1B9F178EE6B9}" dt="2022-05-04T16:18:52.400" v="443" actId="1076"/>
          <ac:picMkLst>
            <pc:docMk/>
            <pc:sldMk cId="3764760892" sldId="447"/>
            <ac:picMk id="6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0:15:40.686" v="181" actId="1076"/>
        <pc:sldMkLst>
          <pc:docMk/>
          <pc:sldMk cId="2197593433" sldId="448"/>
        </pc:sldMkLst>
        <pc:picChg chg="mod">
          <ac:chgData name="Lingfen Sun" userId="66af4469-d72a-42ee-8d32-98b727c19f1e" providerId="ADAL" clId="{576E8952-050A-4867-841D-1B9F178EE6B9}" dt="2022-05-04T10:15:40.686" v="181" actId="1076"/>
          <ac:picMkLst>
            <pc:docMk/>
            <pc:sldMk cId="2197593433" sldId="448"/>
            <ac:picMk id="7" creationId="{00000000-0000-0000-0000-000000000000}"/>
          </ac:picMkLst>
        </pc:pic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49"/>
        </pc:sldMkLst>
      </pc:sldChg>
      <pc:sldChg chg="modSp add del mod modTransition modNotesTx">
        <pc:chgData name="Lingfen Sun" userId="66af4469-d72a-42ee-8d32-98b727c19f1e" providerId="ADAL" clId="{576E8952-050A-4867-841D-1B9F178EE6B9}" dt="2022-05-05T09:13:41.332" v="588" actId="20577"/>
        <pc:sldMkLst>
          <pc:docMk/>
          <pc:sldMk cId="0" sldId="450"/>
        </pc:sldMkLst>
        <pc:spChg chg="mod">
          <ac:chgData name="Lingfen Sun" userId="66af4469-d72a-42ee-8d32-98b727c19f1e" providerId="ADAL" clId="{576E8952-050A-4867-841D-1B9F178EE6B9}" dt="2022-05-04T10:07:43.161" v="74" actId="1076"/>
          <ac:spMkLst>
            <pc:docMk/>
            <pc:sldMk cId="0" sldId="450"/>
            <ac:spMk id="28675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07:50.661" v="79" actId="1076"/>
          <ac:picMkLst>
            <pc:docMk/>
            <pc:sldMk cId="0" sldId="450"/>
            <ac:picMk id="28676" creationId="{00000000-0000-0000-0000-000000000000}"/>
          </ac:picMkLst>
        </pc:pic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51"/>
        </pc:sldMkLst>
      </pc:sldChg>
      <pc:sldChg chg="modSp add mod modTransition">
        <pc:chgData name="Lingfen Sun" userId="66af4469-d72a-42ee-8d32-98b727c19f1e" providerId="ADAL" clId="{576E8952-050A-4867-841D-1B9F178EE6B9}" dt="2022-05-04T10:16:21.564" v="190" actId="1076"/>
        <pc:sldMkLst>
          <pc:docMk/>
          <pc:sldMk cId="746980700" sldId="452"/>
        </pc:sldMkLst>
        <pc:spChg chg="mod">
          <ac:chgData name="Lingfen Sun" userId="66af4469-d72a-42ee-8d32-98b727c19f1e" providerId="ADAL" clId="{576E8952-050A-4867-841D-1B9F178EE6B9}" dt="2022-05-04T10:16:18.129" v="189" actId="1076"/>
          <ac:spMkLst>
            <pc:docMk/>
            <pc:sldMk cId="746980700" sldId="452"/>
            <ac:spMk id="2" creationId="{00000000-0000-0000-0000-000000000000}"/>
          </ac:spMkLst>
        </pc:spChg>
        <pc:spChg chg="mod">
          <ac:chgData name="Lingfen Sun" userId="66af4469-d72a-42ee-8d32-98b727c19f1e" providerId="ADAL" clId="{576E8952-050A-4867-841D-1B9F178EE6B9}" dt="2022-05-04T10:16:21.564" v="190" actId="1076"/>
          <ac:spMkLst>
            <pc:docMk/>
            <pc:sldMk cId="746980700" sldId="452"/>
            <ac:spMk id="3" creationId="{00000000-0000-0000-0000-000000000000}"/>
          </ac:spMkLst>
        </pc:spChg>
      </pc:sldChg>
      <pc:sldChg chg="modSp add mod modTransition">
        <pc:chgData name="Lingfen Sun" userId="66af4469-d72a-42ee-8d32-98b727c19f1e" providerId="ADAL" clId="{576E8952-050A-4867-841D-1B9F178EE6B9}" dt="2022-05-04T10:09:05.030" v="90" actId="1076"/>
        <pc:sldMkLst>
          <pc:docMk/>
          <pc:sldMk cId="0" sldId="454"/>
        </pc:sldMkLst>
        <pc:spChg chg="mod">
          <ac:chgData name="Lingfen Sun" userId="66af4469-d72a-42ee-8d32-98b727c19f1e" providerId="ADAL" clId="{576E8952-050A-4867-841D-1B9F178EE6B9}" dt="2022-05-04T10:08:59.862" v="87" actId="1076"/>
          <ac:spMkLst>
            <pc:docMk/>
            <pc:sldMk cId="0" sldId="454"/>
            <ac:spMk id="32771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09:05.030" v="90" actId="1076"/>
          <ac:picMkLst>
            <pc:docMk/>
            <pc:sldMk cId="0" sldId="454"/>
            <ac:picMk id="32772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0:08:13.182" v="83" actId="1076"/>
        <pc:sldMkLst>
          <pc:docMk/>
          <pc:sldMk cId="0" sldId="455"/>
        </pc:sldMkLst>
        <pc:spChg chg="mod">
          <ac:chgData name="Lingfen Sun" userId="66af4469-d72a-42ee-8d32-98b727c19f1e" providerId="ADAL" clId="{576E8952-050A-4867-841D-1B9F178EE6B9}" dt="2022-05-04T10:08:08.137" v="80" actId="1076"/>
          <ac:spMkLst>
            <pc:docMk/>
            <pc:sldMk cId="0" sldId="455"/>
            <ac:spMk id="30724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08:13.182" v="83" actId="1076"/>
          <ac:picMkLst>
            <pc:docMk/>
            <pc:sldMk cId="0" sldId="455"/>
            <ac:picMk id="30723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0:08:54.898" v="86" actId="14100"/>
        <pc:sldMkLst>
          <pc:docMk/>
          <pc:sldMk cId="0" sldId="456"/>
        </pc:sldMkLst>
        <pc:spChg chg="mod">
          <ac:chgData name="Lingfen Sun" userId="66af4469-d72a-42ee-8d32-98b727c19f1e" providerId="ADAL" clId="{576E8952-050A-4867-841D-1B9F178EE6B9}" dt="2022-05-04T10:08:51.736" v="84" actId="1076"/>
          <ac:spMkLst>
            <pc:docMk/>
            <pc:sldMk cId="0" sldId="456"/>
            <ac:spMk id="31747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08:54.898" v="86" actId="14100"/>
          <ac:picMkLst>
            <pc:docMk/>
            <pc:sldMk cId="0" sldId="456"/>
            <ac:picMk id="31748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0:09:18.542" v="93" actId="14100"/>
        <pc:sldMkLst>
          <pc:docMk/>
          <pc:sldMk cId="0" sldId="457"/>
        </pc:sldMkLst>
        <pc:spChg chg="mod">
          <ac:chgData name="Lingfen Sun" userId="66af4469-d72a-42ee-8d32-98b727c19f1e" providerId="ADAL" clId="{576E8952-050A-4867-841D-1B9F178EE6B9}" dt="2022-05-04T10:09:15.229" v="91" actId="1076"/>
          <ac:spMkLst>
            <pc:docMk/>
            <pc:sldMk cId="0" sldId="457"/>
            <ac:spMk id="33795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09:18.542" v="93" actId="14100"/>
          <ac:picMkLst>
            <pc:docMk/>
            <pc:sldMk cId="0" sldId="457"/>
            <ac:picMk id="33796" creationId="{00000000-0000-0000-0000-000000000000}"/>
          </ac:picMkLst>
        </pc:pic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58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59"/>
        </pc:sldMkLst>
      </pc:sldChg>
      <pc:sldChg chg="add del modTransition">
        <pc:chgData name="Lingfen Sun" userId="66af4469-d72a-42ee-8d32-98b727c19f1e" providerId="ADAL" clId="{576E8952-050A-4867-841D-1B9F178EE6B9}" dt="2022-05-04T10:05:00.041" v="1"/>
        <pc:sldMkLst>
          <pc:docMk/>
          <pc:sldMk cId="0" sldId="460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61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62"/>
        </pc:sldMkLst>
      </pc:sldChg>
      <pc:sldChg chg="modSp add del mod modTransition">
        <pc:chgData name="Lingfen Sun" userId="66af4469-d72a-42ee-8d32-98b727c19f1e" providerId="ADAL" clId="{576E8952-050A-4867-841D-1B9F178EE6B9}" dt="2022-05-04T10:09:32.361" v="96" actId="14100"/>
        <pc:sldMkLst>
          <pc:docMk/>
          <pc:sldMk cId="0" sldId="463"/>
        </pc:sldMkLst>
        <pc:spChg chg="mod">
          <ac:chgData name="Lingfen Sun" userId="66af4469-d72a-42ee-8d32-98b727c19f1e" providerId="ADAL" clId="{576E8952-050A-4867-841D-1B9F178EE6B9}" dt="2022-05-04T10:09:28.697" v="94" actId="1076"/>
          <ac:spMkLst>
            <pc:docMk/>
            <pc:sldMk cId="0" sldId="463"/>
            <ac:spMk id="39939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09:32.361" v="96" actId="14100"/>
          <ac:picMkLst>
            <pc:docMk/>
            <pc:sldMk cId="0" sldId="463"/>
            <ac:picMk id="39940" creationId="{00000000-0000-0000-0000-000000000000}"/>
          </ac:picMkLst>
        </pc:picChg>
      </pc:sldChg>
      <pc:sldChg chg="modSp add del mod modTransition">
        <pc:chgData name="Lingfen Sun" userId="66af4469-d72a-42ee-8d32-98b727c19f1e" providerId="ADAL" clId="{576E8952-050A-4867-841D-1B9F178EE6B9}" dt="2022-05-04T10:10:17.935" v="107" actId="14100"/>
        <pc:sldMkLst>
          <pc:docMk/>
          <pc:sldMk cId="0" sldId="464"/>
        </pc:sldMkLst>
        <pc:spChg chg="mod">
          <ac:chgData name="Lingfen Sun" userId="66af4469-d72a-42ee-8d32-98b727c19f1e" providerId="ADAL" clId="{576E8952-050A-4867-841D-1B9F178EE6B9}" dt="2022-05-04T10:10:11.545" v="104" actId="1076"/>
          <ac:spMkLst>
            <pc:docMk/>
            <pc:sldMk cId="0" sldId="464"/>
            <ac:spMk id="41987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0:17.935" v="107" actId="14100"/>
          <ac:picMkLst>
            <pc:docMk/>
            <pc:sldMk cId="0" sldId="464"/>
            <ac:picMk id="41988" creationId="{00000000-0000-0000-0000-000000000000}"/>
          </ac:picMkLst>
        </pc:pic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0" sldId="465"/>
        </pc:sldMkLst>
      </pc:sldChg>
      <pc:sldChg chg="modSp add del mod modTransition">
        <pc:chgData name="Lingfen Sun" userId="66af4469-d72a-42ee-8d32-98b727c19f1e" providerId="ADAL" clId="{576E8952-050A-4867-841D-1B9F178EE6B9}" dt="2022-05-04T10:10:05.598" v="103" actId="1076"/>
        <pc:sldMkLst>
          <pc:docMk/>
          <pc:sldMk cId="0" sldId="466"/>
        </pc:sldMkLst>
        <pc:spChg chg="mod">
          <ac:chgData name="Lingfen Sun" userId="66af4469-d72a-42ee-8d32-98b727c19f1e" providerId="ADAL" clId="{576E8952-050A-4867-841D-1B9F178EE6B9}" dt="2022-05-04T10:09:53.061" v="97" actId="1076"/>
          <ac:spMkLst>
            <pc:docMk/>
            <pc:sldMk cId="0" sldId="466"/>
            <ac:spMk id="40964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0:05.598" v="103" actId="1076"/>
          <ac:picMkLst>
            <pc:docMk/>
            <pc:sldMk cId="0" sldId="466"/>
            <ac:picMk id="40963" creationId="{00000000-0000-0000-0000-000000000000}"/>
          </ac:picMkLst>
        </pc:picChg>
      </pc:sldChg>
      <pc:sldChg chg="modSp add del mod modTransition">
        <pc:chgData name="Lingfen Sun" userId="66af4469-d72a-42ee-8d32-98b727c19f1e" providerId="ADAL" clId="{576E8952-050A-4867-841D-1B9F178EE6B9}" dt="2022-05-04T10:10:29.556" v="111" actId="1076"/>
        <pc:sldMkLst>
          <pc:docMk/>
          <pc:sldMk cId="0" sldId="467"/>
        </pc:sldMkLst>
        <pc:spChg chg="mod">
          <ac:chgData name="Lingfen Sun" userId="66af4469-d72a-42ee-8d32-98b727c19f1e" providerId="ADAL" clId="{576E8952-050A-4867-841D-1B9F178EE6B9}" dt="2022-05-04T10:10:23.306" v="108" actId="1076"/>
          <ac:spMkLst>
            <pc:docMk/>
            <pc:sldMk cId="0" sldId="467"/>
            <ac:spMk id="43011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0:29.556" v="111" actId="1076"/>
          <ac:picMkLst>
            <pc:docMk/>
            <pc:sldMk cId="0" sldId="467"/>
            <ac:picMk id="43012" creationId="{00000000-0000-0000-0000-000000000000}"/>
          </ac:picMkLst>
        </pc:picChg>
      </pc:sldChg>
      <pc:sldChg chg="modSp add del mod modTransition">
        <pc:chgData name="Lingfen Sun" userId="66af4469-d72a-42ee-8d32-98b727c19f1e" providerId="ADAL" clId="{576E8952-050A-4867-841D-1B9F178EE6B9}" dt="2022-05-04T10:10:46.008" v="115" actId="1076"/>
        <pc:sldMkLst>
          <pc:docMk/>
          <pc:sldMk cId="0" sldId="468"/>
        </pc:sldMkLst>
        <pc:spChg chg="mod">
          <ac:chgData name="Lingfen Sun" userId="66af4469-d72a-42ee-8d32-98b727c19f1e" providerId="ADAL" clId="{576E8952-050A-4867-841D-1B9F178EE6B9}" dt="2022-05-04T10:10:39.574" v="112" actId="1076"/>
          <ac:spMkLst>
            <pc:docMk/>
            <pc:sldMk cId="0" sldId="468"/>
            <ac:spMk id="44035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0:46.008" v="115" actId="1076"/>
          <ac:picMkLst>
            <pc:docMk/>
            <pc:sldMk cId="0" sldId="468"/>
            <ac:picMk id="44036" creationId="{00000000-0000-0000-0000-000000000000}"/>
          </ac:picMkLst>
        </pc:picChg>
      </pc:sldChg>
      <pc:sldChg chg="modSp add del mod modTransition">
        <pc:chgData name="Lingfen Sun" userId="66af4469-d72a-42ee-8d32-98b727c19f1e" providerId="ADAL" clId="{576E8952-050A-4867-841D-1B9F178EE6B9}" dt="2022-05-04T10:11:00.651" v="116" actId="255"/>
        <pc:sldMkLst>
          <pc:docMk/>
          <pc:sldMk cId="0" sldId="469"/>
        </pc:sldMkLst>
        <pc:spChg chg="mod">
          <ac:chgData name="Lingfen Sun" userId="66af4469-d72a-42ee-8d32-98b727c19f1e" providerId="ADAL" clId="{576E8952-050A-4867-841D-1B9F178EE6B9}" dt="2022-05-04T10:11:00.651" v="116" actId="255"/>
          <ac:spMkLst>
            <pc:docMk/>
            <pc:sldMk cId="0" sldId="469"/>
            <ac:spMk id="45059" creationId="{00000000-0000-0000-0000-000000000000}"/>
          </ac:spMkLst>
        </pc:spChg>
      </pc:sldChg>
      <pc:sldChg chg="modSp add del mod modTransition">
        <pc:chgData name="Lingfen Sun" userId="66af4469-d72a-42ee-8d32-98b727c19f1e" providerId="ADAL" clId="{576E8952-050A-4867-841D-1B9F178EE6B9}" dt="2022-05-04T10:11:26.059" v="120" actId="14100"/>
        <pc:sldMkLst>
          <pc:docMk/>
          <pc:sldMk cId="0" sldId="470"/>
        </pc:sldMkLst>
        <pc:spChg chg="mod">
          <ac:chgData name="Lingfen Sun" userId="66af4469-d72a-42ee-8d32-98b727c19f1e" providerId="ADAL" clId="{576E8952-050A-4867-841D-1B9F178EE6B9}" dt="2022-05-04T10:11:09.234" v="117" actId="1076"/>
          <ac:spMkLst>
            <pc:docMk/>
            <pc:sldMk cId="0" sldId="470"/>
            <ac:spMk id="46082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1:26.059" v="120" actId="14100"/>
          <ac:picMkLst>
            <pc:docMk/>
            <pc:sldMk cId="0" sldId="470"/>
            <ac:picMk id="46084" creationId="{00000000-0000-0000-0000-000000000000}"/>
          </ac:picMkLst>
        </pc:picChg>
      </pc:sldChg>
      <pc:sldChg chg="modSp add del mod modTransition">
        <pc:chgData name="Lingfen Sun" userId="66af4469-d72a-42ee-8d32-98b727c19f1e" providerId="ADAL" clId="{576E8952-050A-4867-841D-1B9F178EE6B9}" dt="2022-05-04T10:11:31.476" v="122" actId="14100"/>
        <pc:sldMkLst>
          <pc:docMk/>
          <pc:sldMk cId="0" sldId="471"/>
        </pc:sldMkLst>
        <pc:spChg chg="mod">
          <ac:chgData name="Lingfen Sun" userId="66af4469-d72a-42ee-8d32-98b727c19f1e" providerId="ADAL" clId="{576E8952-050A-4867-841D-1B9F178EE6B9}" dt="2022-05-04T10:11:17.110" v="118" actId="1076"/>
          <ac:spMkLst>
            <pc:docMk/>
            <pc:sldMk cId="0" sldId="471"/>
            <ac:spMk id="47106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1:31.476" v="122" actId="14100"/>
          <ac:picMkLst>
            <pc:docMk/>
            <pc:sldMk cId="0" sldId="471"/>
            <ac:picMk id="47108" creationId="{00000000-0000-0000-0000-000000000000}"/>
          </ac:picMkLst>
        </pc:picChg>
      </pc:sldChg>
      <pc:sldChg chg="modSp add del mod modTransition">
        <pc:chgData name="Lingfen Sun" userId="66af4469-d72a-42ee-8d32-98b727c19f1e" providerId="ADAL" clId="{576E8952-050A-4867-841D-1B9F178EE6B9}" dt="2022-05-04T10:12:02.013" v="131" actId="1076"/>
        <pc:sldMkLst>
          <pc:docMk/>
          <pc:sldMk cId="0" sldId="472"/>
        </pc:sldMkLst>
        <pc:spChg chg="mod">
          <ac:chgData name="Lingfen Sun" userId="66af4469-d72a-42ee-8d32-98b727c19f1e" providerId="ADAL" clId="{576E8952-050A-4867-841D-1B9F178EE6B9}" dt="2022-05-04T10:11:49.141" v="125" actId="1076"/>
          <ac:spMkLst>
            <pc:docMk/>
            <pc:sldMk cId="0" sldId="472"/>
            <ac:spMk id="49154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2:02.013" v="131" actId="1076"/>
          <ac:picMkLst>
            <pc:docMk/>
            <pc:sldMk cId="0" sldId="472"/>
            <ac:picMk id="49156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0:11:39.241" v="124" actId="1076"/>
        <pc:sldMkLst>
          <pc:docMk/>
          <pc:sldMk cId="0" sldId="473"/>
        </pc:sldMkLst>
        <pc:spChg chg="mod">
          <ac:chgData name="Lingfen Sun" userId="66af4469-d72a-42ee-8d32-98b727c19f1e" providerId="ADAL" clId="{576E8952-050A-4867-841D-1B9F178EE6B9}" dt="2022-05-04T10:11:36.501" v="123" actId="1076"/>
          <ac:spMkLst>
            <pc:docMk/>
            <pc:sldMk cId="0" sldId="473"/>
            <ac:spMk id="48130" creationId="{00000000-0000-0000-0000-000000000000}"/>
          </ac:spMkLst>
        </pc:spChg>
        <pc:spChg chg="mod">
          <ac:chgData name="Lingfen Sun" userId="66af4469-d72a-42ee-8d32-98b727c19f1e" providerId="ADAL" clId="{576E8952-050A-4867-841D-1B9F178EE6B9}" dt="2022-05-04T10:11:39.241" v="124" actId="1076"/>
          <ac:spMkLst>
            <pc:docMk/>
            <pc:sldMk cId="0" sldId="473"/>
            <ac:spMk id="48131" creationId="{00000000-0000-0000-0000-000000000000}"/>
          </ac:spMkLst>
        </pc:sp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4081397302" sldId="473"/>
        </pc:sldMkLst>
      </pc:sldChg>
      <pc:sldChg chg="modSp add mod modTransition">
        <pc:chgData name="Lingfen Sun" userId="66af4469-d72a-42ee-8d32-98b727c19f1e" providerId="ADAL" clId="{576E8952-050A-4867-841D-1B9F178EE6B9}" dt="2022-05-04T10:12:17.701" v="135" actId="1076"/>
        <pc:sldMkLst>
          <pc:docMk/>
          <pc:sldMk cId="0" sldId="474"/>
        </pc:sldMkLst>
        <pc:spChg chg="mod">
          <ac:chgData name="Lingfen Sun" userId="66af4469-d72a-42ee-8d32-98b727c19f1e" providerId="ADAL" clId="{576E8952-050A-4867-841D-1B9F178EE6B9}" dt="2022-05-04T10:12:11.788" v="132" actId="1076"/>
          <ac:spMkLst>
            <pc:docMk/>
            <pc:sldMk cId="0" sldId="474"/>
            <ac:spMk id="50178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2:17.701" v="135" actId="1076"/>
          <ac:picMkLst>
            <pc:docMk/>
            <pc:sldMk cId="0" sldId="474"/>
            <ac:picMk id="50180" creationId="{00000000-0000-0000-0000-000000000000}"/>
          </ac:picMkLst>
        </pc:pic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4170460361" sldId="474"/>
        </pc:sldMkLst>
      </pc:sldChg>
      <pc:sldChg chg="modSp add mod modTransition">
        <pc:chgData name="Lingfen Sun" userId="66af4469-d72a-42ee-8d32-98b727c19f1e" providerId="ADAL" clId="{576E8952-050A-4867-841D-1B9F178EE6B9}" dt="2022-05-04T10:12:28.320" v="139" actId="27636"/>
        <pc:sldMkLst>
          <pc:docMk/>
          <pc:sldMk cId="0" sldId="475"/>
        </pc:sldMkLst>
        <pc:spChg chg="mod">
          <ac:chgData name="Lingfen Sun" userId="66af4469-d72a-42ee-8d32-98b727c19f1e" providerId="ADAL" clId="{576E8952-050A-4867-841D-1B9F178EE6B9}" dt="2022-05-04T10:12:21.579" v="136" actId="1076"/>
          <ac:spMkLst>
            <pc:docMk/>
            <pc:sldMk cId="0" sldId="475"/>
            <ac:spMk id="51202" creationId="{00000000-0000-0000-0000-000000000000}"/>
          </ac:spMkLst>
        </pc:spChg>
        <pc:spChg chg="mod">
          <ac:chgData name="Lingfen Sun" userId="66af4469-d72a-42ee-8d32-98b727c19f1e" providerId="ADAL" clId="{576E8952-050A-4867-841D-1B9F178EE6B9}" dt="2022-05-04T10:12:28.320" v="139" actId="27636"/>
          <ac:spMkLst>
            <pc:docMk/>
            <pc:sldMk cId="0" sldId="475"/>
            <ac:spMk id="51203" creationId="{00000000-0000-0000-0000-000000000000}"/>
          </ac:spMkLst>
        </pc:sp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2607110084" sldId="475"/>
        </pc:sldMkLst>
      </pc:sldChg>
      <pc:sldChg chg="modSp add mod modTransition">
        <pc:chgData name="Lingfen Sun" userId="66af4469-d72a-42ee-8d32-98b727c19f1e" providerId="ADAL" clId="{576E8952-050A-4867-841D-1B9F178EE6B9}" dt="2022-05-04T10:12:56.768" v="145" actId="1076"/>
        <pc:sldMkLst>
          <pc:docMk/>
          <pc:sldMk cId="0" sldId="476"/>
        </pc:sldMkLst>
        <pc:spChg chg="mod">
          <ac:chgData name="Lingfen Sun" userId="66af4469-d72a-42ee-8d32-98b727c19f1e" providerId="ADAL" clId="{576E8952-050A-4867-841D-1B9F178EE6B9}" dt="2022-05-04T10:12:35.761" v="140" actId="1076"/>
          <ac:spMkLst>
            <pc:docMk/>
            <pc:sldMk cId="0" sldId="476"/>
            <ac:spMk id="52226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2:44.429" v="141" actId="1076"/>
          <ac:picMkLst>
            <pc:docMk/>
            <pc:sldMk cId="0" sldId="476"/>
            <ac:picMk id="52228" creationId="{00000000-0000-0000-0000-000000000000}"/>
          </ac:picMkLst>
        </pc:picChg>
        <pc:picChg chg="mod">
          <ac:chgData name="Lingfen Sun" userId="66af4469-d72a-42ee-8d32-98b727c19f1e" providerId="ADAL" clId="{576E8952-050A-4867-841D-1B9F178EE6B9}" dt="2022-05-04T10:12:47.098" v="142" actId="1076"/>
          <ac:picMkLst>
            <pc:docMk/>
            <pc:sldMk cId="0" sldId="476"/>
            <ac:picMk id="52229" creationId="{00000000-0000-0000-0000-000000000000}"/>
          </ac:picMkLst>
        </pc:picChg>
        <pc:picChg chg="mod">
          <ac:chgData name="Lingfen Sun" userId="66af4469-d72a-42ee-8d32-98b727c19f1e" providerId="ADAL" clId="{576E8952-050A-4867-841D-1B9F178EE6B9}" dt="2022-05-04T10:12:56.768" v="145" actId="1076"/>
          <ac:picMkLst>
            <pc:docMk/>
            <pc:sldMk cId="0" sldId="476"/>
            <ac:picMk id="52230" creationId="{00000000-0000-0000-0000-000000000000}"/>
          </ac:picMkLst>
        </pc:pic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3403201448" sldId="476"/>
        </pc:sldMkLst>
      </pc:sldChg>
      <pc:sldChg chg="modSp add mod modTransition">
        <pc:chgData name="Lingfen Sun" userId="66af4469-d72a-42ee-8d32-98b727c19f1e" providerId="ADAL" clId="{576E8952-050A-4867-841D-1B9F178EE6B9}" dt="2022-05-04T10:13:21.899" v="148" actId="14100"/>
        <pc:sldMkLst>
          <pc:docMk/>
          <pc:sldMk cId="0" sldId="477"/>
        </pc:sldMkLst>
        <pc:spChg chg="mod">
          <ac:chgData name="Lingfen Sun" userId="66af4469-d72a-42ee-8d32-98b727c19f1e" providerId="ADAL" clId="{576E8952-050A-4867-841D-1B9F178EE6B9}" dt="2022-05-04T10:13:16.470" v="146" actId="1076"/>
          <ac:spMkLst>
            <pc:docMk/>
            <pc:sldMk cId="0" sldId="477"/>
            <ac:spMk id="53250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3:21.899" v="148" actId="14100"/>
          <ac:picMkLst>
            <pc:docMk/>
            <pc:sldMk cId="0" sldId="477"/>
            <ac:picMk id="53252" creationId="{00000000-0000-0000-0000-000000000000}"/>
          </ac:picMkLst>
        </pc:pic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1116228397" sldId="477"/>
        </pc:sldMkLst>
      </pc:sldChg>
      <pc:sldChg chg="modSp add mod modTransition">
        <pc:chgData name="Lingfen Sun" userId="66af4469-d72a-42ee-8d32-98b727c19f1e" providerId="ADAL" clId="{576E8952-050A-4867-841D-1B9F178EE6B9}" dt="2022-05-04T10:13:36.218" v="151" actId="14100"/>
        <pc:sldMkLst>
          <pc:docMk/>
          <pc:sldMk cId="0" sldId="478"/>
        </pc:sldMkLst>
        <pc:spChg chg="mod">
          <ac:chgData name="Lingfen Sun" userId="66af4469-d72a-42ee-8d32-98b727c19f1e" providerId="ADAL" clId="{576E8952-050A-4867-841D-1B9F178EE6B9}" dt="2022-05-04T10:13:29.261" v="149" actId="1076"/>
          <ac:spMkLst>
            <pc:docMk/>
            <pc:sldMk cId="0" sldId="478"/>
            <ac:spMk id="54274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3:36.218" v="151" actId="14100"/>
          <ac:picMkLst>
            <pc:docMk/>
            <pc:sldMk cId="0" sldId="478"/>
            <ac:picMk id="54276" creationId="{00000000-0000-0000-0000-000000000000}"/>
          </ac:picMkLst>
        </pc:pic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2159215901" sldId="478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1964022996" sldId="479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4235223689" sldId="480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133018157" sldId="481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3533217274" sldId="482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1686486631" sldId="483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1465691359" sldId="484"/>
        </pc:sldMkLst>
      </pc:sldChg>
      <pc:sldChg chg="add del modTransition">
        <pc:chgData name="Lingfen Sun" userId="66af4469-d72a-42ee-8d32-98b727c19f1e" providerId="ADAL" clId="{576E8952-050A-4867-841D-1B9F178EE6B9}" dt="2022-05-04T10:17:57.333" v="221" actId="2696"/>
        <pc:sldMkLst>
          <pc:docMk/>
          <pc:sldMk cId="579862696" sldId="486"/>
        </pc:sldMkLst>
      </pc:sldChg>
      <pc:sldChg chg="add del modTransition">
        <pc:chgData name="Lingfen Sun" userId="66af4469-d72a-42ee-8d32-98b727c19f1e" providerId="ADAL" clId="{576E8952-050A-4867-841D-1B9F178EE6B9}" dt="2022-05-04T10:14:26.660" v="173" actId="2696"/>
        <pc:sldMkLst>
          <pc:docMk/>
          <pc:sldMk cId="2025099431" sldId="495"/>
        </pc:sldMkLst>
      </pc:sldChg>
      <pc:sldChg chg="modSp add mod modTransition">
        <pc:chgData name="Lingfen Sun" userId="66af4469-d72a-42ee-8d32-98b727c19f1e" providerId="ADAL" clId="{576E8952-050A-4867-841D-1B9F178EE6B9}" dt="2022-05-04T10:14:51.281" v="178" actId="14100"/>
        <pc:sldMkLst>
          <pc:docMk/>
          <pc:sldMk cId="3248730476" sldId="496"/>
        </pc:sldMkLst>
        <pc:spChg chg="mod">
          <ac:chgData name="Lingfen Sun" userId="66af4469-d72a-42ee-8d32-98b727c19f1e" providerId="ADAL" clId="{576E8952-050A-4867-841D-1B9F178EE6B9}" dt="2022-05-04T10:14:46.646" v="176" actId="1076"/>
          <ac:spMkLst>
            <pc:docMk/>
            <pc:sldMk cId="3248730476" sldId="496"/>
            <ac:spMk id="2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4:51.281" v="178" actId="14100"/>
          <ac:picMkLst>
            <pc:docMk/>
            <pc:sldMk cId="3248730476" sldId="496"/>
            <ac:picMk id="5" creationId="{00000000-0000-0000-0000-000000000000}"/>
          </ac:picMkLst>
        </pc:picChg>
      </pc:sldChg>
      <pc:sldChg chg="add modTransition">
        <pc:chgData name="Lingfen Sun" userId="66af4469-d72a-42ee-8d32-98b727c19f1e" providerId="ADAL" clId="{576E8952-050A-4867-841D-1B9F178EE6B9}" dt="2022-05-04T10:05:00.041" v="1"/>
        <pc:sldMkLst>
          <pc:docMk/>
          <pc:sldMk cId="1522331756" sldId="497"/>
        </pc:sldMkLst>
      </pc:sldChg>
      <pc:sldChg chg="add modTransition">
        <pc:chgData name="Lingfen Sun" userId="66af4469-d72a-42ee-8d32-98b727c19f1e" providerId="ADAL" clId="{576E8952-050A-4867-841D-1B9F178EE6B9}" dt="2022-05-04T10:05:00.041" v="1"/>
        <pc:sldMkLst>
          <pc:docMk/>
          <pc:sldMk cId="3929681417" sldId="498"/>
        </pc:sldMkLst>
      </pc:sldChg>
      <pc:sldChg chg="addSp delSp modSp add mod modTransition">
        <pc:chgData name="Lingfen Sun" userId="66af4469-d72a-42ee-8d32-98b727c19f1e" providerId="ADAL" clId="{576E8952-050A-4867-841D-1B9F178EE6B9}" dt="2022-05-04T16:22:01.101" v="446" actId="21"/>
        <pc:sldMkLst>
          <pc:docMk/>
          <pc:sldMk cId="1243258444" sldId="499"/>
        </pc:sldMkLst>
        <pc:spChg chg="add del mod ord">
          <ac:chgData name="Lingfen Sun" userId="66af4469-d72a-42ee-8d32-98b727c19f1e" providerId="ADAL" clId="{576E8952-050A-4867-841D-1B9F178EE6B9}" dt="2022-05-04T16:10:37.569" v="249" actId="767"/>
          <ac:spMkLst>
            <pc:docMk/>
            <pc:sldMk cId="1243258444" sldId="499"/>
            <ac:spMk id="4" creationId="{76BDDF27-C104-4E10-ADB8-260C55B56AC7}"/>
          </ac:spMkLst>
        </pc:spChg>
        <pc:spChg chg="add mod">
          <ac:chgData name="Lingfen Sun" userId="66af4469-d72a-42ee-8d32-98b727c19f1e" providerId="ADAL" clId="{576E8952-050A-4867-841D-1B9F178EE6B9}" dt="2022-05-04T16:13:47.272" v="362" actId="6549"/>
          <ac:spMkLst>
            <pc:docMk/>
            <pc:sldMk cId="1243258444" sldId="499"/>
            <ac:spMk id="8" creationId="{997892B0-5967-4DD2-99C3-EAF9857262D4}"/>
          </ac:spMkLst>
        </pc:spChg>
        <pc:spChg chg="add del mod">
          <ac:chgData name="Lingfen Sun" userId="66af4469-d72a-42ee-8d32-98b727c19f1e" providerId="ADAL" clId="{576E8952-050A-4867-841D-1B9F178EE6B9}" dt="2022-05-04T16:22:01.101" v="446" actId="21"/>
          <ac:spMkLst>
            <pc:docMk/>
            <pc:sldMk cId="1243258444" sldId="499"/>
            <ac:spMk id="9" creationId="{57689D75-E069-4DDA-A37A-977A5D34C789}"/>
          </ac:spMkLst>
        </pc:spChg>
        <pc:picChg chg="del">
          <ac:chgData name="Lingfen Sun" userId="66af4469-d72a-42ee-8d32-98b727c19f1e" providerId="ADAL" clId="{576E8952-050A-4867-841D-1B9F178EE6B9}" dt="2022-05-04T16:11:59.440" v="250" actId="21"/>
          <ac:picMkLst>
            <pc:docMk/>
            <pc:sldMk cId="1243258444" sldId="499"/>
            <ac:picMk id="5" creationId="{00000000-0000-0000-0000-000000000000}"/>
          </ac:picMkLst>
        </pc:picChg>
        <pc:picChg chg="add mod">
          <ac:chgData name="Lingfen Sun" userId="66af4469-d72a-42ee-8d32-98b727c19f1e" providerId="ADAL" clId="{576E8952-050A-4867-841D-1B9F178EE6B9}" dt="2022-05-04T16:12:27.226" v="253" actId="27614"/>
          <ac:picMkLst>
            <pc:docMk/>
            <pc:sldMk cId="1243258444" sldId="499"/>
            <ac:picMk id="7" creationId="{DE0E2E5F-BD70-4C64-8A2A-3AC5B15A9AAF}"/>
          </ac:picMkLst>
        </pc:picChg>
      </pc:sldChg>
      <pc:sldChg chg="add modTransition">
        <pc:chgData name="Lingfen Sun" userId="66af4469-d72a-42ee-8d32-98b727c19f1e" providerId="ADAL" clId="{576E8952-050A-4867-841D-1B9F178EE6B9}" dt="2022-05-04T10:05:00.041" v="1"/>
        <pc:sldMkLst>
          <pc:docMk/>
          <pc:sldMk cId="1591773559" sldId="500"/>
        </pc:sldMkLst>
      </pc:sldChg>
      <pc:sldChg chg="add modTransition">
        <pc:chgData name="Lingfen Sun" userId="66af4469-d72a-42ee-8d32-98b727c19f1e" providerId="ADAL" clId="{576E8952-050A-4867-841D-1B9F178EE6B9}" dt="2022-05-04T10:05:00.041" v="1"/>
        <pc:sldMkLst>
          <pc:docMk/>
          <pc:sldMk cId="4103663690" sldId="501"/>
        </pc:sldMkLst>
      </pc:sldChg>
      <pc:sldChg chg="modSp add mod modTransition">
        <pc:chgData name="Lingfen Sun" userId="66af4469-d72a-42ee-8d32-98b727c19f1e" providerId="ADAL" clId="{576E8952-050A-4867-841D-1B9F178EE6B9}" dt="2022-05-04T10:15:56.061" v="184" actId="1076"/>
        <pc:sldMkLst>
          <pc:docMk/>
          <pc:sldMk cId="3063787387" sldId="502"/>
        </pc:sldMkLst>
        <pc:picChg chg="mod">
          <ac:chgData name="Lingfen Sun" userId="66af4469-d72a-42ee-8d32-98b727c19f1e" providerId="ADAL" clId="{576E8952-050A-4867-841D-1B9F178EE6B9}" dt="2022-05-04T10:15:56.061" v="184" actId="1076"/>
          <ac:picMkLst>
            <pc:docMk/>
            <pc:sldMk cId="3063787387" sldId="502"/>
            <ac:picMk id="10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0:16:12.907" v="188" actId="14100"/>
        <pc:sldMkLst>
          <pc:docMk/>
          <pc:sldMk cId="2481097909" sldId="503"/>
        </pc:sldMkLst>
        <pc:spChg chg="mod">
          <ac:chgData name="Lingfen Sun" userId="66af4469-d72a-42ee-8d32-98b727c19f1e" providerId="ADAL" clId="{576E8952-050A-4867-841D-1B9F178EE6B9}" dt="2022-05-04T10:16:06.266" v="186" actId="27636"/>
          <ac:spMkLst>
            <pc:docMk/>
            <pc:sldMk cId="2481097909" sldId="503"/>
            <ac:spMk id="2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6:12.907" v="188" actId="14100"/>
          <ac:picMkLst>
            <pc:docMk/>
            <pc:sldMk cId="2481097909" sldId="503"/>
            <ac:picMk id="5" creationId="{00000000-0000-0000-0000-000000000000}"/>
          </ac:picMkLst>
        </pc:picChg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2886777647" sldId="503"/>
        </pc:sldMkLst>
      </pc:sldChg>
      <pc:sldChg chg="del">
        <pc:chgData name="Lingfen Sun" userId="66af4469-d72a-42ee-8d32-98b727c19f1e" providerId="ADAL" clId="{576E8952-050A-4867-841D-1B9F178EE6B9}" dt="2022-05-04T10:04:25.765" v="0" actId="47"/>
        <pc:sldMkLst>
          <pc:docMk/>
          <pc:sldMk cId="980596620" sldId="504"/>
        </pc:sldMkLst>
      </pc:sldChg>
      <pc:sldChg chg="modSp add mod modTransition">
        <pc:chgData name="Lingfen Sun" userId="66af4469-d72a-42ee-8d32-98b727c19f1e" providerId="ADAL" clId="{576E8952-050A-4867-841D-1B9F178EE6B9}" dt="2022-05-04T16:21:40.174" v="445" actId="1076"/>
        <pc:sldMkLst>
          <pc:docMk/>
          <pc:sldMk cId="2413096703" sldId="504"/>
        </pc:sldMkLst>
        <pc:spChg chg="mod">
          <ac:chgData name="Lingfen Sun" userId="66af4469-d72a-42ee-8d32-98b727c19f1e" providerId="ADAL" clId="{576E8952-050A-4867-841D-1B9F178EE6B9}" dt="2022-05-04T10:16:27.210" v="191" actId="1076"/>
          <ac:spMkLst>
            <pc:docMk/>
            <pc:sldMk cId="2413096703" sldId="504"/>
            <ac:spMk id="2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6:21:40.174" v="445" actId="1076"/>
          <ac:picMkLst>
            <pc:docMk/>
            <pc:sldMk cId="2413096703" sldId="504"/>
            <ac:picMk id="5" creationId="{00000000-0000-0000-0000-000000000000}"/>
          </ac:picMkLst>
        </pc:picChg>
      </pc:sldChg>
      <pc:sldChg chg="add modTransition">
        <pc:chgData name="Lingfen Sun" userId="66af4469-d72a-42ee-8d32-98b727c19f1e" providerId="ADAL" clId="{576E8952-050A-4867-841D-1B9F178EE6B9}" dt="2022-05-04T10:05:00.041" v="1"/>
        <pc:sldMkLst>
          <pc:docMk/>
          <pc:sldMk cId="2342321519" sldId="505"/>
        </pc:sldMkLst>
      </pc:sldChg>
      <pc:sldChg chg="modSp add mod modTransition">
        <pc:chgData name="Lingfen Sun" userId="66af4469-d72a-42ee-8d32-98b727c19f1e" providerId="ADAL" clId="{576E8952-050A-4867-841D-1B9F178EE6B9}" dt="2022-05-04T10:16:44.258" v="194" actId="1076"/>
        <pc:sldMkLst>
          <pc:docMk/>
          <pc:sldMk cId="1414852497" sldId="506"/>
        </pc:sldMkLst>
        <pc:picChg chg="mod">
          <ac:chgData name="Lingfen Sun" userId="66af4469-d72a-42ee-8d32-98b727c19f1e" providerId="ADAL" clId="{576E8952-050A-4867-841D-1B9F178EE6B9}" dt="2022-05-04T10:16:44.258" v="194" actId="1076"/>
          <ac:picMkLst>
            <pc:docMk/>
            <pc:sldMk cId="1414852497" sldId="506"/>
            <ac:picMk id="7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0:16:53.406" v="196" actId="14100"/>
        <pc:sldMkLst>
          <pc:docMk/>
          <pc:sldMk cId="2847027131" sldId="507"/>
        </pc:sldMkLst>
        <pc:picChg chg="mod">
          <ac:chgData name="Lingfen Sun" userId="66af4469-d72a-42ee-8d32-98b727c19f1e" providerId="ADAL" clId="{576E8952-050A-4867-841D-1B9F178EE6B9}" dt="2022-05-04T10:16:53.406" v="196" actId="14100"/>
          <ac:picMkLst>
            <pc:docMk/>
            <pc:sldMk cId="2847027131" sldId="507"/>
            <ac:picMk id="7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0:17:03.906" v="198" actId="1076"/>
        <pc:sldMkLst>
          <pc:docMk/>
          <pc:sldMk cId="505252749" sldId="508"/>
        </pc:sldMkLst>
        <pc:spChg chg="mod">
          <ac:chgData name="Lingfen Sun" userId="66af4469-d72a-42ee-8d32-98b727c19f1e" providerId="ADAL" clId="{576E8952-050A-4867-841D-1B9F178EE6B9}" dt="2022-05-04T10:05:00.041" v="1"/>
          <ac:spMkLst>
            <pc:docMk/>
            <pc:sldMk cId="505252749" sldId="508"/>
            <ac:spMk id="4" creationId="{00000000-0000-0000-0000-000000000000}"/>
          </ac:spMkLst>
        </pc:spChg>
        <pc:picChg chg="mod">
          <ac:chgData name="Lingfen Sun" userId="66af4469-d72a-42ee-8d32-98b727c19f1e" providerId="ADAL" clId="{576E8952-050A-4867-841D-1B9F178EE6B9}" dt="2022-05-04T10:17:03.906" v="198" actId="1076"/>
          <ac:picMkLst>
            <pc:docMk/>
            <pc:sldMk cId="505252749" sldId="508"/>
            <ac:picMk id="5" creationId="{00000000-0000-0000-0000-000000000000}"/>
          </ac:picMkLst>
        </pc:picChg>
      </pc:sldChg>
      <pc:sldChg chg="add modTransition">
        <pc:chgData name="Lingfen Sun" userId="66af4469-d72a-42ee-8d32-98b727c19f1e" providerId="ADAL" clId="{576E8952-050A-4867-841D-1B9F178EE6B9}" dt="2022-05-04T10:05:00.041" v="1"/>
        <pc:sldMkLst>
          <pc:docMk/>
          <pc:sldMk cId="117903166" sldId="509"/>
        </pc:sldMkLst>
      </pc:sldChg>
      <pc:sldChg chg="modSp add mod modTransition">
        <pc:chgData name="Lingfen Sun" userId="66af4469-d72a-42ee-8d32-98b727c19f1e" providerId="ADAL" clId="{576E8952-050A-4867-841D-1B9F178EE6B9}" dt="2022-05-04T10:18:09.670" v="224" actId="1076"/>
        <pc:sldMkLst>
          <pc:docMk/>
          <pc:sldMk cId="918480584" sldId="510"/>
        </pc:sldMkLst>
        <pc:picChg chg="mod">
          <ac:chgData name="Lingfen Sun" userId="66af4469-d72a-42ee-8d32-98b727c19f1e" providerId="ADAL" clId="{576E8952-050A-4867-841D-1B9F178EE6B9}" dt="2022-05-04T10:18:09.670" v="224" actId="1076"/>
          <ac:picMkLst>
            <pc:docMk/>
            <pc:sldMk cId="918480584" sldId="510"/>
            <ac:picMk id="5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0:18:16.686" v="226" actId="14100"/>
        <pc:sldMkLst>
          <pc:docMk/>
          <pc:sldMk cId="1481569586" sldId="511"/>
        </pc:sldMkLst>
        <pc:picChg chg="mod">
          <ac:chgData name="Lingfen Sun" userId="66af4469-d72a-42ee-8d32-98b727c19f1e" providerId="ADAL" clId="{576E8952-050A-4867-841D-1B9F178EE6B9}" dt="2022-05-04T10:18:16.686" v="226" actId="14100"/>
          <ac:picMkLst>
            <pc:docMk/>
            <pc:sldMk cId="1481569586" sldId="511"/>
            <ac:picMk id="5" creationId="{00000000-0000-0000-0000-000000000000}"/>
          </ac:picMkLst>
        </pc:picChg>
      </pc:sldChg>
      <pc:sldChg chg="add modTransition">
        <pc:chgData name="Lingfen Sun" userId="66af4469-d72a-42ee-8d32-98b727c19f1e" providerId="ADAL" clId="{576E8952-050A-4867-841D-1B9F178EE6B9}" dt="2022-05-04T10:05:00.041" v="1"/>
        <pc:sldMkLst>
          <pc:docMk/>
          <pc:sldMk cId="1320409959" sldId="512"/>
        </pc:sldMkLst>
      </pc:sldChg>
      <pc:sldChg chg="add modTransition">
        <pc:chgData name="Lingfen Sun" userId="66af4469-d72a-42ee-8d32-98b727c19f1e" providerId="ADAL" clId="{576E8952-050A-4867-841D-1B9F178EE6B9}" dt="2022-05-04T10:05:00.041" v="1"/>
        <pc:sldMkLst>
          <pc:docMk/>
          <pc:sldMk cId="1171138141" sldId="513"/>
        </pc:sldMkLst>
      </pc:sldChg>
      <pc:sldChg chg="modSp add mod modTransition">
        <pc:chgData name="Lingfen Sun" userId="66af4469-d72a-42ee-8d32-98b727c19f1e" providerId="ADAL" clId="{576E8952-050A-4867-841D-1B9F178EE6B9}" dt="2022-05-04T16:22:55.793" v="449" actId="14100"/>
        <pc:sldMkLst>
          <pc:docMk/>
          <pc:sldMk cId="1931488506" sldId="514"/>
        </pc:sldMkLst>
        <pc:picChg chg="mod">
          <ac:chgData name="Lingfen Sun" userId="66af4469-d72a-42ee-8d32-98b727c19f1e" providerId="ADAL" clId="{576E8952-050A-4867-841D-1B9F178EE6B9}" dt="2022-05-04T16:22:55.793" v="449" actId="14100"/>
          <ac:picMkLst>
            <pc:docMk/>
            <pc:sldMk cId="1931488506" sldId="514"/>
            <ac:picMk id="5" creationId="{00000000-0000-0000-0000-000000000000}"/>
          </ac:picMkLst>
        </pc:picChg>
      </pc:sldChg>
      <pc:sldChg chg="modSp add mod modTransition">
        <pc:chgData name="Lingfen Sun" userId="66af4469-d72a-42ee-8d32-98b727c19f1e" providerId="ADAL" clId="{576E8952-050A-4867-841D-1B9F178EE6B9}" dt="2022-05-04T16:23:03.087" v="451" actId="14100"/>
        <pc:sldMkLst>
          <pc:docMk/>
          <pc:sldMk cId="176746564" sldId="515"/>
        </pc:sldMkLst>
        <pc:picChg chg="mod">
          <ac:chgData name="Lingfen Sun" userId="66af4469-d72a-42ee-8d32-98b727c19f1e" providerId="ADAL" clId="{576E8952-050A-4867-841D-1B9F178EE6B9}" dt="2022-05-04T16:23:03.087" v="451" actId="14100"/>
          <ac:picMkLst>
            <pc:docMk/>
            <pc:sldMk cId="176746564" sldId="515"/>
            <ac:picMk id="6" creationId="{00000000-0000-0000-0000-000000000000}"/>
          </ac:picMkLst>
        </pc:picChg>
      </pc:sldChg>
      <pc:sldChg chg="addSp modSp add mod modTransition">
        <pc:chgData name="Lingfen Sun" userId="66af4469-d72a-42ee-8d32-98b727c19f1e" providerId="ADAL" clId="{576E8952-050A-4867-841D-1B9F178EE6B9}" dt="2022-05-04T16:28:02.573" v="505" actId="2085"/>
        <pc:sldMkLst>
          <pc:docMk/>
          <pc:sldMk cId="692656318" sldId="516"/>
        </pc:sldMkLst>
        <pc:spChg chg="add mod">
          <ac:chgData name="Lingfen Sun" userId="66af4469-d72a-42ee-8d32-98b727c19f1e" providerId="ADAL" clId="{576E8952-050A-4867-841D-1B9F178EE6B9}" dt="2022-05-04T16:28:02.573" v="505" actId="2085"/>
          <ac:spMkLst>
            <pc:docMk/>
            <pc:sldMk cId="692656318" sldId="516"/>
            <ac:spMk id="4" creationId="{2D76D774-4902-450A-980F-3C6E51846196}"/>
          </ac:spMkLst>
        </pc:spChg>
      </pc:sldChg>
      <pc:sldChg chg="add modTransition">
        <pc:chgData name="Lingfen Sun" userId="66af4469-d72a-42ee-8d32-98b727c19f1e" providerId="ADAL" clId="{576E8952-050A-4867-841D-1B9F178EE6B9}" dt="2022-05-04T10:05:00.041" v="1"/>
        <pc:sldMkLst>
          <pc:docMk/>
          <pc:sldMk cId="1111098722" sldId="517"/>
        </pc:sldMkLst>
      </pc:sldChg>
      <pc:sldChg chg="modSp add mod modTransition">
        <pc:chgData name="Lingfen Sun" userId="66af4469-d72a-42ee-8d32-98b727c19f1e" providerId="ADAL" clId="{576E8952-050A-4867-841D-1B9F178EE6B9}" dt="2022-05-04T10:19:52.725" v="245" actId="27636"/>
        <pc:sldMkLst>
          <pc:docMk/>
          <pc:sldMk cId="1582748989" sldId="518"/>
        </pc:sldMkLst>
        <pc:spChg chg="mod">
          <ac:chgData name="Lingfen Sun" userId="66af4469-d72a-42ee-8d32-98b727c19f1e" providerId="ADAL" clId="{576E8952-050A-4867-841D-1B9F178EE6B9}" dt="2022-05-04T10:19:05.151" v="229" actId="1076"/>
          <ac:spMkLst>
            <pc:docMk/>
            <pc:sldMk cId="1582748989" sldId="518"/>
            <ac:spMk id="2" creationId="{00000000-0000-0000-0000-000000000000}"/>
          </ac:spMkLst>
        </pc:spChg>
        <pc:spChg chg="mod">
          <ac:chgData name="Lingfen Sun" userId="66af4469-d72a-42ee-8d32-98b727c19f1e" providerId="ADAL" clId="{576E8952-050A-4867-841D-1B9F178EE6B9}" dt="2022-05-04T10:19:52.725" v="245" actId="27636"/>
          <ac:spMkLst>
            <pc:docMk/>
            <pc:sldMk cId="1582748989" sldId="518"/>
            <ac:spMk id="3" creationId="{00000000-0000-0000-0000-000000000000}"/>
          </ac:spMkLst>
        </pc:spChg>
      </pc:sldChg>
      <pc:sldChg chg="modSp add mod modTransition">
        <pc:chgData name="Lingfen Sun" userId="66af4469-d72a-42ee-8d32-98b727c19f1e" providerId="ADAL" clId="{576E8952-050A-4867-841D-1B9F178EE6B9}" dt="2022-05-04T16:29:35.129" v="523" actId="20577"/>
        <pc:sldMkLst>
          <pc:docMk/>
          <pc:sldMk cId="0" sldId="519"/>
        </pc:sldMkLst>
        <pc:spChg chg="mod">
          <ac:chgData name="Lingfen Sun" userId="66af4469-d72a-42ee-8d32-98b727c19f1e" providerId="ADAL" clId="{576E8952-050A-4867-841D-1B9F178EE6B9}" dt="2022-05-04T10:19:26.693" v="242" actId="1076"/>
          <ac:spMkLst>
            <pc:docMk/>
            <pc:sldMk cId="0" sldId="519"/>
            <ac:spMk id="63490" creationId="{00000000-0000-0000-0000-000000000000}"/>
          </ac:spMkLst>
        </pc:spChg>
        <pc:spChg chg="mod">
          <ac:chgData name="Lingfen Sun" userId="66af4469-d72a-42ee-8d32-98b727c19f1e" providerId="ADAL" clId="{576E8952-050A-4867-841D-1B9F178EE6B9}" dt="2022-05-04T16:29:35.129" v="523" actId="20577"/>
          <ac:spMkLst>
            <pc:docMk/>
            <pc:sldMk cId="0" sldId="519"/>
            <ac:spMk id="63491" creationId="{00000000-0000-0000-0000-000000000000}"/>
          </ac:spMkLst>
        </pc:spChg>
      </pc:sldChg>
      <pc:sldChg chg="addSp delSp modSp new mod">
        <pc:chgData name="Lingfen Sun" userId="66af4469-d72a-42ee-8d32-98b727c19f1e" providerId="ADAL" clId="{576E8952-050A-4867-841D-1B9F178EE6B9}" dt="2022-05-04T10:14:19.061" v="172" actId="1076"/>
        <pc:sldMkLst>
          <pc:docMk/>
          <pc:sldMk cId="2459804821" sldId="520"/>
        </pc:sldMkLst>
        <pc:spChg chg="mod">
          <ac:chgData name="Lingfen Sun" userId="66af4469-d72a-42ee-8d32-98b727c19f1e" providerId="ADAL" clId="{576E8952-050A-4867-841D-1B9F178EE6B9}" dt="2022-05-04T10:13:55.311" v="168" actId="20577"/>
          <ac:spMkLst>
            <pc:docMk/>
            <pc:sldMk cId="2459804821" sldId="520"/>
            <ac:spMk id="2" creationId="{FAE45020-F130-44C7-862C-5F4D32732D13}"/>
          </ac:spMkLst>
        </pc:spChg>
        <pc:spChg chg="del">
          <ac:chgData name="Lingfen Sun" userId="66af4469-d72a-42ee-8d32-98b727c19f1e" providerId="ADAL" clId="{576E8952-050A-4867-841D-1B9F178EE6B9}" dt="2022-05-04T10:14:05.013" v="169"/>
          <ac:spMkLst>
            <pc:docMk/>
            <pc:sldMk cId="2459804821" sldId="520"/>
            <ac:spMk id="3" creationId="{424D4B9E-37B2-4822-B1BB-C89F6E143CC7}"/>
          </ac:spMkLst>
        </pc:spChg>
        <pc:spChg chg="add mod">
          <ac:chgData name="Lingfen Sun" userId="66af4469-d72a-42ee-8d32-98b727c19f1e" providerId="ADAL" clId="{576E8952-050A-4867-841D-1B9F178EE6B9}" dt="2022-05-04T10:14:08.810" v="170" actId="14100"/>
          <ac:spMkLst>
            <pc:docMk/>
            <pc:sldMk cId="2459804821" sldId="520"/>
            <ac:spMk id="5" creationId="{A35C2223-6AA0-439F-B1A5-2DD95E2C2575}"/>
          </ac:spMkLst>
        </pc:spChg>
        <pc:spChg chg="add mod">
          <ac:chgData name="Lingfen Sun" userId="66af4469-d72a-42ee-8d32-98b727c19f1e" providerId="ADAL" clId="{576E8952-050A-4867-841D-1B9F178EE6B9}" dt="2022-05-04T10:14:19.061" v="172" actId="1076"/>
          <ac:spMkLst>
            <pc:docMk/>
            <pc:sldMk cId="2459804821" sldId="520"/>
            <ac:spMk id="6" creationId="{F99AFC64-9A5B-4F74-B2D9-2BBA81C2EA3E}"/>
          </ac:spMkLst>
        </pc:spChg>
      </pc:sldChg>
      <pc:sldChg chg="addSp delSp modSp new mod">
        <pc:chgData name="Lingfen Sun" userId="66af4469-d72a-42ee-8d32-98b727c19f1e" providerId="ADAL" clId="{576E8952-050A-4867-841D-1B9F178EE6B9}" dt="2022-05-04T10:17:49.252" v="220"/>
        <pc:sldMkLst>
          <pc:docMk/>
          <pc:sldMk cId="2697206679" sldId="521"/>
        </pc:sldMkLst>
        <pc:spChg chg="mod">
          <ac:chgData name="Lingfen Sun" userId="66af4469-d72a-42ee-8d32-98b727c19f1e" providerId="ADAL" clId="{576E8952-050A-4867-841D-1B9F178EE6B9}" dt="2022-05-04T10:17:27.196" v="217" actId="20577"/>
          <ac:spMkLst>
            <pc:docMk/>
            <pc:sldMk cId="2697206679" sldId="521"/>
            <ac:spMk id="2" creationId="{F746B9A5-A688-4308-B455-CC6B3FEC4E21}"/>
          </ac:spMkLst>
        </pc:spChg>
        <pc:spChg chg="del">
          <ac:chgData name="Lingfen Sun" userId="66af4469-d72a-42ee-8d32-98b727c19f1e" providerId="ADAL" clId="{576E8952-050A-4867-841D-1B9F178EE6B9}" dt="2022-05-04T10:17:35.036" v="218"/>
          <ac:spMkLst>
            <pc:docMk/>
            <pc:sldMk cId="2697206679" sldId="521"/>
            <ac:spMk id="3" creationId="{9FB7EFC5-4413-4E80-9D90-42956965EFB4}"/>
          </ac:spMkLst>
        </pc:spChg>
        <pc:spChg chg="add mod">
          <ac:chgData name="Lingfen Sun" userId="66af4469-d72a-42ee-8d32-98b727c19f1e" providerId="ADAL" clId="{576E8952-050A-4867-841D-1B9F178EE6B9}" dt="2022-05-04T10:17:49.252" v="220"/>
          <ac:spMkLst>
            <pc:docMk/>
            <pc:sldMk cId="2697206679" sldId="521"/>
            <ac:spMk id="6" creationId="{B306A8E0-DC6C-4697-8CCD-F058CF1D3CDE}"/>
          </ac:spMkLst>
        </pc:spChg>
        <pc:picChg chg="add mod">
          <ac:chgData name="Lingfen Sun" userId="66af4469-d72a-42ee-8d32-98b727c19f1e" providerId="ADAL" clId="{576E8952-050A-4867-841D-1B9F178EE6B9}" dt="2022-05-04T10:17:37.486" v="219" actId="1076"/>
          <ac:picMkLst>
            <pc:docMk/>
            <pc:sldMk cId="2697206679" sldId="521"/>
            <ac:picMk id="5" creationId="{68C40D96-D1D0-4FC8-B822-85A0518D12DE}"/>
          </ac:picMkLst>
        </pc:picChg>
      </pc:sldChg>
    </pc:docChg>
  </pc:docChgLst>
  <pc:docChgLst>
    <pc:chgData name="Lingfen Sun" userId="66af4469-d72a-42ee-8d32-98b727c19f1e" providerId="ADAL" clId="{D3AFC975-3F27-43BA-B674-DEB286D4A758}"/>
    <pc:docChg chg="modSld">
      <pc:chgData name="Lingfen Sun" userId="66af4469-d72a-42ee-8d32-98b727c19f1e" providerId="ADAL" clId="{D3AFC975-3F27-43BA-B674-DEB286D4A758}" dt="2023-05-02T12:15:48.177" v="0" actId="20577"/>
      <pc:docMkLst>
        <pc:docMk/>
      </pc:docMkLst>
      <pc:sldChg chg="modSp mod">
        <pc:chgData name="Lingfen Sun" userId="66af4469-d72a-42ee-8d32-98b727c19f1e" providerId="ADAL" clId="{D3AFC975-3F27-43BA-B674-DEB286D4A758}" dt="2023-05-02T12:15:48.177" v="0" actId="20577"/>
        <pc:sldMkLst>
          <pc:docMk/>
          <pc:sldMk cId="725739866" sldId="329"/>
        </pc:sldMkLst>
        <pc:spChg chg="mod">
          <ac:chgData name="Lingfen Sun" userId="66af4469-d72a-42ee-8d32-98b727c19f1e" providerId="ADAL" clId="{D3AFC975-3F27-43BA-B674-DEB286D4A758}" dt="2023-05-02T12:15:48.177" v="0" actId="20577"/>
          <ac:spMkLst>
            <pc:docMk/>
            <pc:sldMk cId="725739866" sldId="329"/>
            <ac:spMk id="3" creationId="{9CDC2517-C6CC-43A4-91F2-1DE365FB79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C22C72-07F4-CA4C-9747-E954ED8FAFA8}" type="slidenum">
              <a:rPr lang="en-GB">
                <a:solidFill>
                  <a:schemeClr val="tx1"/>
                </a:solidFill>
              </a:rPr>
              <a:pPr eaLnBrk="1" hangingPunct="1"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2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17C6A-54FB-5645-AAEE-4CB26BDE4E5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ISR: integrated service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3AE6B82-D923-CC4A-BE0B-32F256848E21}" type="slidenum">
              <a:rPr lang="en-GB">
                <a:solidFill>
                  <a:schemeClr val="tx1"/>
                </a:solidFill>
              </a:rPr>
              <a:pPr eaLnBrk="1" hangingPunct="1"/>
              <a:t>24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74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62ECF3-A982-644E-9137-F3ED3C8FCA6E}" type="slidenum">
              <a:rPr lang="en-GB">
                <a:solidFill>
                  <a:schemeClr val="tx1"/>
                </a:solidFill>
              </a:rPr>
              <a:pPr eaLnBrk="1" hangingPunct="1"/>
              <a:t>55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3AF1-94EB-4840-B7D8-D07EBE9FB546}"/>
              </a:ext>
            </a:extLst>
          </p:cNvPr>
          <p:cNvGrpSpPr/>
          <p:nvPr userDrawn="1"/>
        </p:nvGrpSpPr>
        <p:grpSpPr>
          <a:xfrm>
            <a:off x="514546" y="6356351"/>
            <a:ext cx="8172254" cy="56641"/>
            <a:chOff x="0" y="6208894"/>
            <a:chExt cx="12192000" cy="6491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722F6-FE1A-441B-8396-03E219AA1329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FA7792-F5EB-4876-8189-4B7426762E4A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16"/>
            <a:ext cx="8229600" cy="919794"/>
          </a:xfrm>
        </p:spPr>
        <p:txBody>
          <a:bodyPr>
            <a:normAutofit/>
          </a:bodyPr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607"/>
            <a:ext cx="8229600" cy="50743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3D0B-EDFB-4BD1-99AC-BE8A058CF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1085328"/>
            <a:ext cx="8229600" cy="5941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13B297-8C13-429D-9BC4-595AF7D8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F59FCA-89F2-49D0-8FE5-D9CE71E31474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38CC86-CD28-49EC-B867-3F591274FE3C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5D789-3765-43B6-8209-7B0952A0531F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CD8C50-4392-435B-989C-E1213B39C66E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C28FF5-1003-4D1D-8866-C942BA157CF5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B70744-8ADF-48B4-8BC2-89EF26F5E919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CF5C8-FEF9-46C7-80D1-B977357B2707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1494F-EEE4-440B-8B0A-CA58839775B6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F800C3-91CB-46BE-8567-7FFEF318BC7C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3D8883-3D34-401F-BB75-8F1CE9D31B62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D8B23E-8B30-4387-95EB-3FF1326625F4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7EEA32-7E84-4EC2-9F45-76126590CB38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D7C251-91F0-4FBA-8412-0066F416FB43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DFA17E-504A-4F4E-9108-CE8D723AC030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C16F17-1FEB-4155-90DC-D431082EAB13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6245-0EF4-43D8-991C-284A8E9FE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625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Lecture 9 – Routing Concepts and Static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2517-C6CC-43A4-91F2-1DE365FB7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877056"/>
            <a:ext cx="7854696" cy="1104080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COMP1002  (</a:t>
            </a:r>
            <a:r>
              <a:rPr lang="en-US" sz="3000" dirty="0"/>
              <a:t>Cybersecurity  and Networks)</a:t>
            </a:r>
          </a:p>
        </p:txBody>
      </p:sp>
    </p:spTree>
    <p:extLst>
      <p:ext uri="{BB962C8B-B14F-4D97-AF65-F5344CB8AC3E}">
        <p14:creationId xmlns:p14="http://schemas.microsoft.com/office/powerpoint/2010/main" val="7257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2"/>
          <p:cNvSpPr>
            <a:spLocks noGrp="1"/>
          </p:cNvSpPr>
          <p:nvPr>
            <p:ph type="title"/>
          </p:nvPr>
        </p:nvSpPr>
        <p:spPr>
          <a:xfrm>
            <a:off x="589360" y="16073"/>
            <a:ext cx="7886700" cy="994172"/>
          </a:xfrm>
        </p:spPr>
        <p:txBody>
          <a:bodyPr/>
          <a:lstStyle/>
          <a:p>
            <a:r>
              <a:rPr lang="en-GB" dirty="0"/>
              <a:t>Configure loopback interface</a:t>
            </a:r>
          </a:p>
        </p:txBody>
      </p:sp>
      <p:pic>
        <p:nvPicPr>
          <p:cNvPr id="33796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2" y="1351256"/>
            <a:ext cx="6332002" cy="522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FC079-5277-B347-8544-0316A9B0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show/output filters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section - Shows entire section that starts with the filtering expression</a:t>
            </a:r>
          </a:p>
          <a:p>
            <a:r>
              <a:rPr lang="en-GB" dirty="0"/>
              <a:t>include - Includes all output lines that match the filtering expression</a:t>
            </a:r>
          </a:p>
          <a:p>
            <a:r>
              <a:rPr lang="en-GB" dirty="0"/>
              <a:t>exclude - Excludes all output lines that match the filtering expression</a:t>
            </a:r>
          </a:p>
          <a:p>
            <a:r>
              <a:rPr lang="en-GB" dirty="0"/>
              <a:t>begin - Shows all the output lines from a certain point, starting with the line that matches the filtering expression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sh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int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bri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| include up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95EC-9A6A-AB4C-887F-6258A083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2"/>
          <p:cNvSpPr>
            <a:spLocks noGrp="1"/>
          </p:cNvSpPr>
          <p:nvPr>
            <p:ph type="title"/>
          </p:nvPr>
        </p:nvSpPr>
        <p:spPr>
          <a:xfrm>
            <a:off x="592931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Send a packet – source PC to router</a:t>
            </a:r>
          </a:p>
        </p:txBody>
      </p:sp>
      <p:pic>
        <p:nvPicPr>
          <p:cNvPr id="39940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84" y="1360381"/>
            <a:ext cx="7201063" cy="459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0929B-2D80-804A-A324-757E98CA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itle 3"/>
          <p:cNvSpPr>
            <a:spLocks noGrp="1"/>
          </p:cNvSpPr>
          <p:nvPr>
            <p:ph type="title"/>
          </p:nvPr>
        </p:nvSpPr>
        <p:spPr>
          <a:xfrm>
            <a:off x="592931" y="0"/>
            <a:ext cx="7886700" cy="994172"/>
          </a:xfrm>
        </p:spPr>
        <p:txBody>
          <a:bodyPr/>
          <a:lstStyle/>
          <a:p>
            <a:r>
              <a:rPr lang="en-GB" dirty="0"/>
              <a:t>Send a packet – router to router</a:t>
            </a:r>
          </a:p>
        </p:txBody>
      </p:sp>
      <p:pic>
        <p:nvPicPr>
          <p:cNvPr id="40963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"/>
          <a:stretch>
            <a:fillRect/>
          </a:stretch>
        </p:blipFill>
        <p:spPr bwMode="auto">
          <a:xfrm>
            <a:off x="409977" y="1422605"/>
            <a:ext cx="8252608" cy="450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647D-33DC-A448-BA35-A213007A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3"/>
          <p:cNvSpPr>
            <a:spLocks noGrp="1"/>
          </p:cNvSpPr>
          <p:nvPr>
            <p:ph type="title"/>
          </p:nvPr>
        </p:nvSpPr>
        <p:spPr>
          <a:xfrm>
            <a:off x="592931" y="34551"/>
            <a:ext cx="7886700" cy="994172"/>
          </a:xfrm>
        </p:spPr>
        <p:txBody>
          <a:bodyPr/>
          <a:lstStyle/>
          <a:p>
            <a:r>
              <a:rPr lang="en-GB" dirty="0"/>
              <a:t>Send a packet – router to router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" y="1403999"/>
            <a:ext cx="7992376" cy="444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B58F9-5C4F-124C-B5B4-8D8001CF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2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Send a packet – router to destination</a:t>
            </a: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4" y="1346477"/>
            <a:ext cx="8406016" cy="467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52793-C090-BC4C-8512-BD4172C6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602456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Packet forwarding decision process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14" y="1439372"/>
            <a:ext cx="6945186" cy="463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56F57-B23A-FC44-ABF1-14EE9193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path?</a:t>
            </a:r>
          </a:p>
        </p:txBody>
      </p:sp>
      <p:sp>
        <p:nvSpPr>
          <p:cNvPr id="45059" name="Text Placeholder 3"/>
          <p:cNvSpPr>
            <a:spLocks noGrp="1"/>
          </p:cNvSpPr>
          <p:nvPr>
            <p:ph idx="1"/>
          </p:nvPr>
        </p:nvSpPr>
        <p:spPr>
          <a:xfrm>
            <a:off x="1143000" y="1916908"/>
            <a:ext cx="6858000" cy="3888581"/>
          </a:xfrm>
        </p:spPr>
        <p:txBody>
          <a:bodyPr/>
          <a:lstStyle/>
          <a:p>
            <a:endParaRPr lang="en-GB" dirty="0">
              <a:latin typeface="Arial" charset="0"/>
            </a:endParaRPr>
          </a:p>
          <a:p>
            <a:endParaRPr lang="en-GB" dirty="0">
              <a:latin typeface="Arial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Tx/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the best route </a:t>
            </a: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from Plymouth to Heathrow?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99539-5EE3-BB4A-8E75-F2D59877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dirty="0"/>
              <a:t>Best path?</a:t>
            </a:r>
          </a:p>
        </p:txBody>
      </p:sp>
      <p:pic>
        <p:nvPicPr>
          <p:cNvPr id="46084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75" y="1607343"/>
            <a:ext cx="7336504" cy="415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951F0-055C-6B45-88AA-8C715A9B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Load balancing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01" y="1607343"/>
            <a:ext cx="7406662" cy="419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BE172-30E0-A649-A014-856559CB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2622"/>
            <a:ext cx="7886700" cy="99417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97599"/>
            <a:ext cx="7886700" cy="4611653"/>
          </a:xfrm>
        </p:spPr>
        <p:txBody>
          <a:bodyPr>
            <a:normAutofit fontScale="40000" lnSpcReduction="20000"/>
          </a:bodyPr>
          <a:lstStyle/>
          <a:p>
            <a:r>
              <a:rPr lang="en-GB" sz="6000" dirty="0"/>
              <a:t>Routing concepts (</a:t>
            </a:r>
            <a:r>
              <a:rPr lang="en-GB" sz="6000" dirty="0" err="1"/>
              <a:t>ch</a:t>
            </a:r>
            <a:r>
              <a:rPr lang="en-GB" sz="6000" dirty="0"/>
              <a:t> 14, CCNA2)</a:t>
            </a:r>
          </a:p>
          <a:p>
            <a:pPr lvl="1"/>
            <a:r>
              <a:rPr lang="en-GB" sz="5100" dirty="0"/>
              <a:t>Primary functions and features of a router</a:t>
            </a:r>
          </a:p>
          <a:p>
            <a:pPr lvl="1"/>
            <a:r>
              <a:rPr lang="en-GB" altLang="ja-JP" sz="5100" dirty="0"/>
              <a:t>Connecting devices for a small network</a:t>
            </a:r>
          </a:p>
          <a:p>
            <a:pPr lvl="1"/>
            <a:r>
              <a:rPr lang="en-GB" altLang="ja-JP" sz="5100" dirty="0"/>
              <a:t>Configure basic router settings using CLI </a:t>
            </a:r>
          </a:p>
          <a:p>
            <a:pPr lvl="1"/>
            <a:r>
              <a:rPr lang="en-GB" altLang="ja-JP" sz="5100" dirty="0"/>
              <a:t>Verify connectivity between networks</a:t>
            </a:r>
          </a:p>
          <a:p>
            <a:pPr lvl="1"/>
            <a:r>
              <a:rPr lang="en-GB" altLang="ja-JP" sz="5100" dirty="0"/>
              <a:t>Encapsulation/decapsulation</a:t>
            </a:r>
          </a:p>
          <a:p>
            <a:pPr lvl="1"/>
            <a:r>
              <a:rPr lang="en-GB" altLang="ja-JP" sz="5100" dirty="0"/>
              <a:t>Path determination function of a router</a:t>
            </a:r>
          </a:p>
          <a:p>
            <a:pPr lvl="1"/>
            <a:r>
              <a:rPr lang="en-GB" altLang="ja-JP" sz="5100" dirty="0"/>
              <a:t>Building a routing table</a:t>
            </a:r>
          </a:p>
          <a:p>
            <a:r>
              <a:rPr lang="en-US" altLang="ja-JP" sz="6000" dirty="0"/>
              <a:t>Static routing (</a:t>
            </a:r>
            <a:r>
              <a:rPr lang="en-US" altLang="ja-JP" sz="6000" dirty="0" err="1"/>
              <a:t>ch</a:t>
            </a:r>
            <a:r>
              <a:rPr lang="en-US" altLang="ja-JP" sz="6000" dirty="0"/>
              <a:t> 15, CCNA2)</a:t>
            </a:r>
          </a:p>
          <a:p>
            <a:pPr lvl="1"/>
            <a:r>
              <a:rPr lang="en-US" altLang="ja-JP" sz="5100" dirty="0"/>
              <a:t>Advantages and disadvantages</a:t>
            </a:r>
          </a:p>
          <a:p>
            <a:pPr lvl="1"/>
            <a:r>
              <a:rPr lang="en-US" altLang="ja-JP" sz="5100" dirty="0"/>
              <a:t>Configuration</a:t>
            </a:r>
          </a:p>
          <a:p>
            <a:pPr lvl="1"/>
            <a:r>
              <a:rPr lang="en-US" altLang="ja-JP" sz="5100" dirty="0"/>
              <a:t>Classful and CIDR addressing</a:t>
            </a:r>
          </a:p>
          <a:p>
            <a:pPr lvl="1"/>
            <a:r>
              <a:rPr lang="en-US" altLang="ja-JP" sz="5100" dirty="0"/>
              <a:t>Summary routes</a:t>
            </a:r>
          </a:p>
          <a:p>
            <a:pPr lvl="1"/>
            <a:r>
              <a:rPr lang="en-US" altLang="ja-JP" sz="5100" dirty="0"/>
              <a:t>Floating static routes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84B7E-31F2-1645-B28A-BF49E0E8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dirty="0"/>
              <a:t>Administrative distances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522633" y="1669878"/>
            <a:ext cx="7886700" cy="3263504"/>
          </a:xfrm>
        </p:spPr>
        <p:txBody>
          <a:bodyPr/>
          <a:lstStyle/>
          <a:p>
            <a:r>
              <a:rPr lang="en-US"/>
              <a:t>Define the preference of a routing source. </a:t>
            </a:r>
          </a:p>
          <a:p>
            <a:r>
              <a:rPr lang="en-US"/>
              <a:t>Each routing source - prioritized in order of most- to least-preferable using an administrative distance value. </a:t>
            </a:r>
          </a:p>
          <a:p>
            <a:r>
              <a:rPr lang="en-US"/>
              <a:t>Cisco routers use the AD feature to select the best path when it learns about the same destination network from two or more different routing sources.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241B6-704B-1E4B-BCD5-A53888A7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22110" y="22431"/>
            <a:ext cx="7886700" cy="994172"/>
          </a:xfrm>
        </p:spPr>
        <p:txBody>
          <a:bodyPr/>
          <a:lstStyle/>
          <a:p>
            <a:r>
              <a:rPr lang="en-GB" dirty="0"/>
              <a:t>Administrative distances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6603"/>
            <a:ext cx="8846711" cy="501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1DE4A-0E9C-4B47-981B-1A5B00C5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35885" y="0"/>
            <a:ext cx="7886700" cy="994172"/>
          </a:xfrm>
        </p:spPr>
        <p:txBody>
          <a:bodyPr/>
          <a:lstStyle/>
          <a:p>
            <a:r>
              <a:rPr lang="en-GB" dirty="0"/>
              <a:t>The routing table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4" y="1299035"/>
            <a:ext cx="7974121" cy="451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BAACB-2CDE-0D4A-A9D7-669D27ED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The routing table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19100" y="1669878"/>
            <a:ext cx="8128552" cy="33792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Local Route interfaces - Added when an interface is configured and active. This entry is only displayed in IOS 15 or newer for IPv4 routes and all IOS releases for IPv6 routes.</a:t>
            </a:r>
          </a:p>
          <a:p>
            <a:endParaRPr lang="en-GB" dirty="0"/>
          </a:p>
          <a:p>
            <a:r>
              <a:rPr lang="en-GB" dirty="0"/>
              <a:t>Directly connected interfaces - Added to the routing table when an interface is configured and active.</a:t>
            </a:r>
          </a:p>
          <a:p>
            <a:endParaRPr lang="en-GB" dirty="0"/>
          </a:p>
          <a:p>
            <a:r>
              <a:rPr lang="en-GB" dirty="0"/>
              <a:t>Static routes - Added when a route is manually configured and the exit interface is active. </a:t>
            </a:r>
          </a:p>
          <a:p>
            <a:endParaRPr lang="en-GB" dirty="0"/>
          </a:p>
          <a:p>
            <a:r>
              <a:rPr lang="en-GB" dirty="0"/>
              <a:t>Dynamic routing protocol - Added when routing protocols that dynamically learn about the network, such as EIGRP or OSPF, are implemented and networks are identified.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395A1-C7E2-7C47-B9F2-E107A5A9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The routing table</a:t>
            </a:r>
          </a:p>
        </p:txBody>
      </p:sp>
      <p:pic>
        <p:nvPicPr>
          <p:cNvPr id="52228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43" y="1689497"/>
            <a:ext cx="3356372" cy="157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75" y="1689497"/>
            <a:ext cx="3355181" cy="157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25" y="3590926"/>
            <a:ext cx="7077899" cy="23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C796-9DB0-6648-8CD1-16BF6796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Routing entries</a:t>
            </a: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06" y="1460699"/>
            <a:ext cx="5946551" cy="491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91040-A181-0048-96E8-1116F8E7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22632" y="0"/>
            <a:ext cx="7886700" cy="994172"/>
          </a:xfrm>
        </p:spPr>
        <p:txBody>
          <a:bodyPr/>
          <a:lstStyle/>
          <a:p>
            <a:r>
              <a:rPr lang="en-GB" dirty="0"/>
              <a:t>Static routes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33" y="1309092"/>
            <a:ext cx="5776963" cy="504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AE344-3FE9-7B46-98C7-E336C1E3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5020-F130-44C7-862C-5F4D3273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C9A8A-CC63-4557-8FF7-F7A3686D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5C2223-6AA0-439F-B1A5-2DD95E2C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8263"/>
            <a:ext cx="3531704" cy="5075237"/>
          </a:xfrm>
        </p:spPr>
        <p:txBody>
          <a:bodyPr/>
          <a:lstStyle/>
          <a:p>
            <a:r>
              <a:rPr lang="en-GB" sz="1800" dirty="0"/>
              <a:t>Not advertised over the network - better security.</a:t>
            </a:r>
          </a:p>
          <a:p>
            <a:r>
              <a:rPr lang="en-GB" sz="1800" dirty="0"/>
              <a:t>Less bandwidth than dynamic routing protocols</a:t>
            </a:r>
          </a:p>
          <a:p>
            <a:r>
              <a:rPr lang="en-GB" sz="1800" dirty="0"/>
              <a:t>No CPU cycles are used to calculate and communicate routes.</a:t>
            </a:r>
          </a:p>
          <a:p>
            <a:r>
              <a:rPr lang="en-GB" sz="1800" dirty="0"/>
              <a:t>The path a static route uses to send data is known.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99AFC64-9A5B-4F74-B2D9-2BBA81C2EA3E}"/>
              </a:ext>
            </a:extLst>
          </p:cNvPr>
          <p:cNvSpPr txBox="1">
            <a:spLocks/>
          </p:cNvSpPr>
          <p:nvPr/>
        </p:nvSpPr>
        <p:spPr>
          <a:xfrm>
            <a:off x="4475922" y="1338263"/>
            <a:ext cx="4038600" cy="443484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Initial configuration and maintenance is time-consuming.</a:t>
            </a:r>
          </a:p>
          <a:p>
            <a:r>
              <a:rPr lang="en-GB" sz="1800" dirty="0"/>
              <a:t>Configuration is error-prone, especially in large networks.</a:t>
            </a:r>
          </a:p>
          <a:p>
            <a:r>
              <a:rPr lang="en-GB" sz="1800" dirty="0"/>
              <a:t>Admin intervention - required to maintain changing route information.</a:t>
            </a:r>
          </a:p>
          <a:p>
            <a:r>
              <a:rPr lang="en-GB" sz="1800" dirty="0"/>
              <a:t>[Maintenance] does not scale well with growing networks</a:t>
            </a:r>
          </a:p>
          <a:p>
            <a:r>
              <a:rPr lang="en-GB" sz="1800" dirty="0"/>
              <a:t>Requires complete network knowledge of whole network for proper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4598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65" y="136523"/>
            <a:ext cx="8096926" cy="857250"/>
          </a:xfrm>
        </p:spPr>
        <p:txBody>
          <a:bodyPr>
            <a:normAutofit fontScale="90000"/>
          </a:bodyPr>
          <a:lstStyle/>
          <a:p>
            <a:r>
              <a:rPr lang="en-GB" dirty="0"/>
              <a:t>Static routes to/from stub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571" y="1431346"/>
            <a:ext cx="6797994" cy="45319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B62B8-1214-5446-8D84-B4B208CC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7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static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Connect to a specific network</a:t>
            </a:r>
          </a:p>
          <a:p>
            <a:r>
              <a:rPr lang="en-GB" dirty="0"/>
              <a:t>Connect a stub router</a:t>
            </a:r>
          </a:p>
          <a:p>
            <a:r>
              <a:rPr lang="en-GB" dirty="0"/>
              <a:t>Summarize routing table entries</a:t>
            </a:r>
          </a:p>
          <a:p>
            <a:r>
              <a:rPr lang="en-GB" dirty="0"/>
              <a:t>Create a backup route</a:t>
            </a:r>
          </a:p>
          <a:p>
            <a:r>
              <a:rPr lang="en-GB" dirty="0"/>
              <a:t>Types:</a:t>
            </a:r>
          </a:p>
          <a:p>
            <a:pPr lvl="1"/>
            <a:r>
              <a:rPr lang="en-GB" dirty="0"/>
              <a:t>Standard static route</a:t>
            </a:r>
          </a:p>
          <a:p>
            <a:pPr lvl="1"/>
            <a:r>
              <a:rPr lang="en-GB" dirty="0"/>
              <a:t>Default static route</a:t>
            </a:r>
          </a:p>
          <a:p>
            <a:pPr lvl="1"/>
            <a:r>
              <a:rPr lang="en-GB" dirty="0"/>
              <a:t>Summary static route</a:t>
            </a:r>
          </a:p>
          <a:p>
            <a:pPr lvl="1"/>
            <a:r>
              <a:rPr lang="en-GB" dirty="0"/>
              <a:t>Floating static route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83748-2189-0D42-8C35-A17C1434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Functions of a router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28650" y="1656626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To route!</a:t>
            </a:r>
          </a:p>
          <a:p>
            <a:pPr lvl="1"/>
            <a:r>
              <a:rPr lang="en-GB" dirty="0"/>
              <a:t>Determine the best path for a packet</a:t>
            </a:r>
          </a:p>
          <a:p>
            <a:pPr lvl="1"/>
            <a:r>
              <a:rPr lang="en-GB" dirty="0"/>
              <a:t>Forward the packet</a:t>
            </a:r>
          </a:p>
          <a:p>
            <a:endParaRPr lang="en-GB" dirty="0"/>
          </a:p>
          <a:p>
            <a:r>
              <a:rPr lang="en-GB" dirty="0"/>
              <a:t>A router connects one network to another network.</a:t>
            </a:r>
          </a:p>
          <a:p>
            <a:r>
              <a:rPr lang="en-GB" dirty="0"/>
              <a:t>Communication between networks would not be possible without a router determining the best path to the destination and forwarding traffic to the next router along that path. </a:t>
            </a:r>
          </a:p>
          <a:p>
            <a:r>
              <a:rPr lang="en-GB" dirty="0"/>
              <a:t>The router is responsible for the routing of traffic between networks.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95EAE-15AB-084D-873D-76FE1130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static routes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1970839"/>
            <a:ext cx="6569913" cy="38324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75781D-482F-A847-9976-631E9F0C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8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static routes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77D40-05B9-C24A-A04A-EE91E77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31</a:t>
            </a:fld>
            <a:endParaRPr lang="en-GB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E0E2E5F-BD70-4C64-8A2A-3AC5B15A9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1492718"/>
            <a:ext cx="7705725" cy="435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892B0-5967-4DD2-99C3-EAF9857262D4}"/>
              </a:ext>
            </a:extLst>
          </p:cNvPr>
          <p:cNvSpPr txBox="1"/>
          <p:nvPr/>
        </p:nvSpPr>
        <p:spPr>
          <a:xfrm>
            <a:off x="6427304" y="4134678"/>
            <a:ext cx="225949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Set a default static route in R1 to point to R2 for all traffic going to Internet.</a:t>
            </a:r>
          </a:p>
        </p:txBody>
      </p:sp>
    </p:spTree>
    <p:extLst>
      <p:ext uri="{BB962C8B-B14F-4D97-AF65-F5344CB8AC3E}">
        <p14:creationId xmlns:p14="http://schemas.microsoft.com/office/powerpoint/2010/main" val="124325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static routes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100" dirty="0"/>
              <a:t>Multiple static routes can be summarized into a single static route if:</a:t>
            </a:r>
          </a:p>
          <a:p>
            <a:pPr lvl="1"/>
            <a:r>
              <a:rPr lang="en-GB" sz="1500" dirty="0"/>
              <a:t>Destination networks are contiguous and can be summarized into a single network address.</a:t>
            </a:r>
          </a:p>
          <a:p>
            <a:pPr lvl="1"/>
            <a:r>
              <a:rPr lang="en-GB" sz="1500" dirty="0"/>
              <a:t>Multiple static routes all use the same exit interface or next-hop IP address.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4500" y="2957568"/>
            <a:ext cx="5715000" cy="33337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18570-A182-4543-89A3-9271D7F6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7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static routes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Backup route for a dynamic primary route</a:t>
            </a:r>
          </a:p>
          <a:p>
            <a:r>
              <a:rPr lang="en-GB" sz="1800" dirty="0"/>
              <a:t>Higher AD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501" y="2113940"/>
            <a:ext cx="6773522" cy="40641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71536-C158-E647-8A61-78181C87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7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static routes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013" y="1416292"/>
            <a:ext cx="7957778" cy="53051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A8BBA-1674-6644-B5F3-6141EB51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</a:t>
            </a:r>
            <a:r>
              <a:rPr lang="en-GB" baseline="0" dirty="0"/>
              <a:t> next 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Next-hop route - Only the next-hop IP address is specified.</a:t>
            </a:r>
          </a:p>
          <a:p>
            <a:r>
              <a:rPr lang="en-GB" dirty="0"/>
              <a:t>Directly connected static route - Only the router exit interface is specified.</a:t>
            </a:r>
          </a:p>
          <a:p>
            <a:r>
              <a:rPr lang="en-GB" dirty="0"/>
              <a:t>Fully specified static route - The next-hop IP address and exit interface are specified.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B22EB-7481-164E-B2E8-270EB22D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6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</a:t>
            </a:r>
            <a:r>
              <a:rPr lang="en-GB" baseline="0" dirty="0"/>
              <a:t> next-hop static routes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4024" y="1429977"/>
            <a:ext cx="6035952" cy="51248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7CC4E-6E64-6941-9B94-942E6737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78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Configure directly connected static routes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2345" y="1526055"/>
            <a:ext cx="5717898" cy="48548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1D360-3AA2-4941-81B8-4BEC73EA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0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Next-hop </a:t>
            </a:r>
            <a:r>
              <a:rPr lang="en-GB" dirty="0" err="1"/>
              <a:t>vs</a:t>
            </a:r>
            <a:r>
              <a:rPr lang="en-GB" dirty="0"/>
              <a:t> directly connected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6869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Configuring a directly connected static route with an exit interface allows the routing table to resolve the exit interface in a single search, instead of two. </a:t>
            </a:r>
          </a:p>
          <a:p>
            <a:r>
              <a:rPr lang="en-GB" dirty="0"/>
              <a:t>Although the routing table entry indicates “directly connected”, the AD of the route is still 1.</a:t>
            </a:r>
          </a:p>
          <a:p>
            <a:r>
              <a:rPr lang="en-GB" dirty="0"/>
              <a:t>Only a directly connected interface can have an administrative distance of 0.</a:t>
            </a:r>
          </a:p>
          <a:p>
            <a:r>
              <a:rPr lang="en-GB" dirty="0"/>
              <a:t>point-to-point interfaces - point to the exit interface or to the next-hop address. </a:t>
            </a:r>
          </a:p>
          <a:p>
            <a:r>
              <a:rPr lang="en-GB" dirty="0"/>
              <a:t>multipoint/broadcast interfaces - point to a next-hop address.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FD542-5206-1348-B4AC-454405A0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98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Fully specified static routes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3904" y="1403319"/>
            <a:ext cx="5636191" cy="47854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5D14C-3C1C-0A4F-A5AD-66D97CAC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09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2"/>
          <p:cNvSpPr>
            <a:spLocks noGrp="1"/>
          </p:cNvSpPr>
          <p:nvPr>
            <p:ph type="title"/>
          </p:nvPr>
        </p:nvSpPr>
        <p:spPr>
          <a:xfrm>
            <a:off x="628650" y="-167619"/>
            <a:ext cx="7886700" cy="994172"/>
          </a:xfrm>
        </p:spPr>
        <p:txBody>
          <a:bodyPr/>
          <a:lstStyle/>
          <a:p>
            <a:r>
              <a:rPr lang="en-GB" dirty="0"/>
              <a:t>Routing process</a:t>
            </a:r>
          </a:p>
        </p:txBody>
      </p:sp>
      <p:sp>
        <p:nvSpPr>
          <p:cNvPr id="20484" name="Text Placeholder 3"/>
          <p:cNvSpPr>
            <a:spLocks noGrp="1"/>
          </p:cNvSpPr>
          <p:nvPr>
            <p:ph idx="1"/>
          </p:nvPr>
        </p:nvSpPr>
        <p:spPr>
          <a:xfrm>
            <a:off x="628650" y="1471095"/>
            <a:ext cx="7886700" cy="326350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Router examines the destination IP of each received packet and decides what to do with it based on a routing table</a:t>
            </a:r>
          </a:p>
          <a:p>
            <a:pPr lvl="1"/>
            <a:r>
              <a:rPr lang="en-GB" dirty="0"/>
              <a:t>Match found</a:t>
            </a:r>
          </a:p>
          <a:p>
            <a:pPr lvl="2"/>
            <a:r>
              <a:rPr lang="en-GB" dirty="0"/>
              <a:t>Directly connected to the network – send the packet to destination</a:t>
            </a:r>
          </a:p>
          <a:p>
            <a:pPr lvl="2"/>
            <a:r>
              <a:rPr lang="en-GB" dirty="0"/>
              <a:t>Not directly connected – forward it to another router</a:t>
            </a:r>
          </a:p>
          <a:p>
            <a:pPr lvl="1"/>
            <a:r>
              <a:rPr lang="en-GB" dirty="0"/>
              <a:t>No match found – drop the packet</a:t>
            </a:r>
          </a:p>
          <a:p>
            <a:r>
              <a:rPr lang="en-GB" dirty="0"/>
              <a:t>Routing – layer 3 (based on IP addresses)</a:t>
            </a:r>
          </a:p>
          <a:p>
            <a:pPr lvl="1"/>
            <a:r>
              <a:rPr lang="en-GB" dirty="0"/>
              <a:t>Routers operate at layers 1,2, and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7955-C50B-FF49-9C9B-08B332F8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Verify static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Courier New"/>
                <a:cs typeface="Courier New"/>
              </a:rPr>
              <a:t>ping and </a:t>
            </a:r>
            <a:r>
              <a:rPr lang="en-GB" b="1" dirty="0" err="1">
                <a:latin typeface="Courier New"/>
                <a:cs typeface="Courier New"/>
              </a:rPr>
              <a:t>traceroute</a:t>
            </a:r>
            <a:endParaRPr lang="en-GB" b="1" dirty="0">
              <a:latin typeface="Courier New"/>
              <a:cs typeface="Courier New"/>
            </a:endParaRPr>
          </a:p>
          <a:p>
            <a:r>
              <a:rPr lang="en-GB" b="1" dirty="0">
                <a:latin typeface="Courier New"/>
                <a:cs typeface="Courier New"/>
              </a:rPr>
              <a:t>show </a:t>
            </a:r>
            <a:r>
              <a:rPr lang="en-GB" b="1" dirty="0" err="1">
                <a:latin typeface="Courier New"/>
                <a:cs typeface="Courier New"/>
              </a:rPr>
              <a:t>ip</a:t>
            </a:r>
            <a:r>
              <a:rPr lang="en-GB" b="1" dirty="0">
                <a:latin typeface="Courier New"/>
                <a:cs typeface="Courier New"/>
              </a:rPr>
              <a:t> route</a:t>
            </a:r>
          </a:p>
          <a:p>
            <a:r>
              <a:rPr lang="en-GB" b="1" dirty="0">
                <a:latin typeface="Courier New"/>
                <a:cs typeface="Courier New"/>
              </a:rPr>
              <a:t>show </a:t>
            </a:r>
            <a:r>
              <a:rPr lang="en-GB" b="1" dirty="0" err="1">
                <a:latin typeface="Courier New"/>
                <a:cs typeface="Courier New"/>
              </a:rPr>
              <a:t>ip</a:t>
            </a:r>
            <a:r>
              <a:rPr lang="en-GB" b="1" dirty="0">
                <a:latin typeface="Courier New"/>
                <a:cs typeface="Courier New"/>
              </a:rPr>
              <a:t> route static</a:t>
            </a:r>
          </a:p>
          <a:p>
            <a:r>
              <a:rPr lang="en-GB" b="1" dirty="0">
                <a:latin typeface="Courier New"/>
                <a:cs typeface="Courier New"/>
              </a:rPr>
              <a:t>show </a:t>
            </a:r>
            <a:r>
              <a:rPr lang="en-GB" b="1" dirty="0" err="1">
                <a:latin typeface="Courier New"/>
                <a:cs typeface="Courier New"/>
              </a:rPr>
              <a:t>ip</a:t>
            </a:r>
            <a:r>
              <a:rPr lang="en-GB" b="1" dirty="0">
                <a:latin typeface="Courier New"/>
                <a:cs typeface="Courier New"/>
              </a:rPr>
              <a:t> route </a:t>
            </a:r>
            <a:r>
              <a:rPr lang="en-GB" b="1" i="1" dirty="0">
                <a:latin typeface="Courier New"/>
                <a:cs typeface="Courier New"/>
              </a:rPr>
              <a:t>network</a:t>
            </a:r>
          </a:p>
          <a:p>
            <a:endParaRPr lang="en-GB" b="1" i="1" dirty="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39ABF-51B7-4E46-A366-34E5A4AD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3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static route</a:t>
            </a:r>
            <a:r>
              <a:rPr lang="en-GB" baseline="0" dirty="0"/>
              <a:t> syntax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6256" y="1194943"/>
            <a:ext cx="8242786" cy="48082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98E07-EA01-5C48-8B55-20B17B28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a default static route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1362" y="1523999"/>
            <a:ext cx="6718853" cy="44792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971A1-C29B-DE49-9EB6-47C13FBF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02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Verify a default static route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374D7-0E2D-0741-B119-3BD7366CA6AF}" type="datetime1">
              <a:rPr lang="en-GB" smtClean="0"/>
              <a:pPr/>
              <a:t>02/05/2023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8518"/>
          <a:stretch/>
        </p:blipFill>
        <p:spPr>
          <a:xfrm>
            <a:off x="1719208" y="1592797"/>
            <a:ext cx="5715000" cy="2723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991"/>
          <a:stretch/>
        </p:blipFill>
        <p:spPr>
          <a:xfrm>
            <a:off x="1720505" y="4725144"/>
            <a:ext cx="5715000" cy="11433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0275"/>
          <a:stretch/>
        </p:blipFill>
        <p:spPr>
          <a:xfrm>
            <a:off x="1714500" y="4093460"/>
            <a:ext cx="5715000" cy="11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Next-hop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next hop can be identified by an IPv6 address, exit interface, or both. How the destination is specified creates one of three route types:</a:t>
            </a:r>
          </a:p>
          <a:p>
            <a:pPr lvl="1"/>
            <a:r>
              <a:rPr lang="en-GB" dirty="0"/>
              <a:t>Next-hop static IPv6 route - Only the next-hop IPv6 address is specified.</a:t>
            </a:r>
          </a:p>
          <a:p>
            <a:pPr lvl="1"/>
            <a:r>
              <a:rPr lang="en-GB" dirty="0"/>
              <a:t>Directly connected static IPv6 route - Only the router exit interface is specified.</a:t>
            </a:r>
          </a:p>
          <a:p>
            <a:pPr lvl="1"/>
            <a:r>
              <a:rPr lang="en-GB" dirty="0"/>
              <a:t>Fully specified static IPv6 route - The next-hop IPv6 address and exit interface are specified.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275F1-B7F8-6148-BC22-C9645B92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B9A5-A688-4308-B455-CC6B3FEC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IPv6 route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9C295-C3BD-416C-9D95-F77FDB3E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40D96-D1D0-4FC8-B822-85A0518D1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934" y="1935631"/>
            <a:ext cx="4400550" cy="346710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306A8E0-DC6C-4697-8CCD-F058CF1D3CDE}"/>
              </a:ext>
            </a:extLst>
          </p:cNvPr>
          <p:cNvSpPr txBox="1">
            <a:spLocks/>
          </p:cNvSpPr>
          <p:nvPr/>
        </p:nvSpPr>
        <p:spPr>
          <a:xfrm>
            <a:off x="5222797" y="1916908"/>
            <a:ext cx="3670379" cy="388858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GB" b="1">
                <a:latin typeface="Courier" charset="0"/>
                <a:ea typeface="Courier" charset="0"/>
                <a:cs typeface="Courier" charset="0"/>
              </a:rPr>
              <a:t>show ipv6 route</a:t>
            </a:r>
          </a:p>
          <a:p>
            <a:pPr marL="0" indent="0">
              <a:buFont typeface="Wingdings 2"/>
              <a:buNone/>
            </a:pPr>
            <a:r>
              <a:rPr lang="en-GB" b="1">
                <a:latin typeface="Courier" charset="0"/>
                <a:ea typeface="Courier" charset="0"/>
                <a:cs typeface="Courier" charset="0"/>
              </a:rPr>
              <a:t>ping ipv6 </a:t>
            </a:r>
            <a:r>
              <a:rPr lang="en-GB" b="1" i="1">
                <a:latin typeface="Courier" charset="0"/>
                <a:ea typeface="Courier" charset="0"/>
                <a:cs typeface="Courier" charset="0"/>
              </a:rPr>
              <a:t>ipv6_address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hop static ipv6 routes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1816" y="1484813"/>
            <a:ext cx="6060368" cy="496817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8981A8-254E-AD44-8E0A-2B874FB5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8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Directly connected ipv6 static route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0646" y="1504020"/>
            <a:ext cx="5890084" cy="47782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9F088-4364-6149-9967-3632BAA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6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Fully specified ipv6 static route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065" y="1806268"/>
            <a:ext cx="7232506" cy="36718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97863-FA2B-F142-A84B-A8CA241D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40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static ipv6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1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GB" sz="21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GB" sz="21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GB" sz="2100" b="1" dirty="0">
                <a:latin typeface="Courier New" charset="0"/>
                <a:ea typeface="Courier New" charset="0"/>
                <a:cs typeface="Courier New" charset="0"/>
              </a:rPr>
              <a:t>R(</a:t>
            </a:r>
            <a:r>
              <a:rPr lang="en-GB" sz="2100" b="1" dirty="0" err="1">
                <a:latin typeface="Courier New" charset="0"/>
                <a:ea typeface="Courier New" charset="0"/>
                <a:cs typeface="Courier New" charset="0"/>
              </a:rPr>
              <a:t>config</a:t>
            </a:r>
            <a:r>
              <a:rPr lang="en-GB" sz="2100" b="1" dirty="0">
                <a:latin typeface="Courier New" charset="0"/>
                <a:ea typeface="Courier New" charset="0"/>
                <a:cs typeface="Courier New" charset="0"/>
              </a:rPr>
              <a:t>)# Ipv6 route ::/0 {ipv6-address | exit-</a:t>
            </a:r>
            <a:r>
              <a:rPr lang="en-GB" sz="2100" b="1" dirty="0" err="1">
                <a:latin typeface="Courier New" charset="0"/>
                <a:ea typeface="Courier New" charset="0"/>
                <a:cs typeface="Courier New" charset="0"/>
              </a:rPr>
              <a:t>intf</a:t>
            </a:r>
            <a:r>
              <a:rPr lang="en-GB" sz="21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GB" sz="21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4B435-849E-0345-BFA7-589F3B7E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3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94" y="1382506"/>
            <a:ext cx="6818244" cy="454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2"/>
          <p:cNvSpPr>
            <a:spLocks noGrp="1"/>
          </p:cNvSpPr>
          <p:nvPr>
            <p:ph type="title"/>
          </p:nvPr>
        </p:nvSpPr>
        <p:spPr>
          <a:xfrm>
            <a:off x="419100" y="-40015"/>
            <a:ext cx="7886700" cy="994172"/>
          </a:xfrm>
        </p:spPr>
        <p:txBody>
          <a:bodyPr/>
          <a:lstStyle/>
          <a:p>
            <a:r>
              <a:rPr lang="en-GB" dirty="0"/>
              <a:t>Documenting network addressing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59713-03E2-BD44-9134-2A965699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static ipv6 route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6253" y="1595955"/>
            <a:ext cx="6370051" cy="45530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FD7D8B-F36D-DD4D-A4B8-64B03DCB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Configure a floating static route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166"/>
          <a:stretch/>
        </p:blipFill>
        <p:spPr>
          <a:xfrm>
            <a:off x="1489380" y="1269312"/>
            <a:ext cx="6089103" cy="508704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59DAEE-2D80-0847-B9A4-8FDDFD1F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7D1B-FE19-4DA6-8D64-58BE60B4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 floating static route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14C8B-D0D1-41B7-AED9-DDFC723C42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3125" y="1927712"/>
            <a:ext cx="4693444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EC3D7-3595-44FA-B1D3-20B1B0582B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1400" y="1916833"/>
            <a:ext cx="4714875" cy="34504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B2A45-E476-E24F-B7EF-EE7D498A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6D774-4902-450A-980F-3C6E51846196}"/>
              </a:ext>
            </a:extLst>
          </p:cNvPr>
          <p:cNvSpPr txBox="1"/>
          <p:nvPr/>
        </p:nvSpPr>
        <p:spPr>
          <a:xfrm>
            <a:off x="5698435" y="5393768"/>
            <a:ext cx="284921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R2 serial interfaces are shutdown.</a:t>
            </a:r>
          </a:p>
        </p:txBody>
      </p:sp>
    </p:spTree>
    <p:extLst>
      <p:ext uri="{BB962C8B-B14F-4D97-AF65-F5344CB8AC3E}">
        <p14:creationId xmlns:p14="http://schemas.microsoft.com/office/powerpoint/2010/main" val="69265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ping</a:t>
            </a:r>
          </a:p>
          <a:p>
            <a:r>
              <a:rPr lang="en-GB" dirty="0" err="1"/>
              <a:t>traceroute</a:t>
            </a:r>
            <a:endParaRPr lang="en-GB" dirty="0"/>
          </a:p>
          <a:p>
            <a:r>
              <a:rPr lang="en-GB" dirty="0"/>
              <a:t>show </a:t>
            </a:r>
            <a:r>
              <a:rPr lang="en-GB" dirty="0" err="1"/>
              <a:t>ip</a:t>
            </a:r>
            <a:r>
              <a:rPr lang="en-GB" dirty="0"/>
              <a:t> route</a:t>
            </a:r>
          </a:p>
          <a:p>
            <a:r>
              <a:rPr lang="en-GB" dirty="0"/>
              <a:t>show </a:t>
            </a:r>
            <a:r>
              <a:rPr lang="en-GB" dirty="0" err="1"/>
              <a:t>ip</a:t>
            </a:r>
            <a:r>
              <a:rPr lang="en-GB" dirty="0"/>
              <a:t> interface brief</a:t>
            </a:r>
          </a:p>
          <a:p>
            <a:r>
              <a:rPr lang="en-GB" dirty="0"/>
              <a:t>show </a:t>
            </a:r>
            <a:r>
              <a:rPr lang="en-GB" dirty="0" err="1"/>
              <a:t>cdp</a:t>
            </a:r>
            <a:r>
              <a:rPr lang="en-GB" dirty="0"/>
              <a:t> </a:t>
            </a:r>
            <a:r>
              <a:rPr lang="en-GB" dirty="0" err="1"/>
              <a:t>neighbors</a:t>
            </a:r>
            <a:r>
              <a:rPr lang="en-GB" dirty="0"/>
              <a:t> detail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DFF23-F389-6F4F-8047-FE9377E3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09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633" y="0"/>
            <a:ext cx="7886700" cy="994172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0608"/>
            <a:ext cx="7886700" cy="41080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Router functionality</a:t>
            </a:r>
          </a:p>
          <a:p>
            <a:r>
              <a:rPr lang="en-US" dirty="0"/>
              <a:t>Routing decisions and operation</a:t>
            </a:r>
          </a:p>
          <a:p>
            <a:pPr lvl="1"/>
            <a:r>
              <a:rPr lang="en-US" dirty="0"/>
              <a:t>Switching packets between networks</a:t>
            </a:r>
          </a:p>
          <a:p>
            <a:pPr lvl="1"/>
            <a:r>
              <a:rPr lang="en-US" dirty="0"/>
              <a:t>Path determination</a:t>
            </a:r>
          </a:p>
          <a:p>
            <a:pPr lvl="1"/>
            <a:r>
              <a:rPr lang="en-US" dirty="0"/>
              <a:t>The routing table</a:t>
            </a:r>
          </a:p>
          <a:p>
            <a:r>
              <a:rPr lang="en-US" dirty="0"/>
              <a:t>Types of routes</a:t>
            </a:r>
          </a:p>
          <a:p>
            <a:r>
              <a:rPr lang="en-GB" dirty="0"/>
              <a:t>Static routes</a:t>
            </a:r>
          </a:p>
          <a:p>
            <a:pPr lvl="1"/>
            <a:r>
              <a:rPr lang="en-GB" dirty="0"/>
              <a:t>IPv4 and IPv6</a:t>
            </a:r>
          </a:p>
          <a:p>
            <a:pPr lvl="1"/>
            <a:r>
              <a:rPr lang="en-GB" dirty="0"/>
              <a:t>Directly connected, default, floating</a:t>
            </a:r>
          </a:p>
          <a:p>
            <a:pPr lvl="1"/>
            <a:r>
              <a:rPr lang="en-GB" dirty="0"/>
              <a:t>Configuration</a:t>
            </a:r>
          </a:p>
          <a:p>
            <a:r>
              <a:rPr lang="en-GB" dirty="0"/>
              <a:t>Troubleshooting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D0B0-1436-8545-B81D-3D1833CE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Activities and labs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535884" y="1797248"/>
            <a:ext cx="7886700" cy="3263504"/>
          </a:xfrm>
        </p:spPr>
        <p:txBody>
          <a:bodyPr/>
          <a:lstStyle/>
          <a:p>
            <a:r>
              <a:rPr lang="en-GB" dirty="0"/>
              <a:t>15.6.1– Packet Tracer - Configure IPv4 and IPv6 static and default routes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B8ED5-E7AE-A744-BF0D-4FDF6EE1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>
          <a:xfrm>
            <a:off x="594037" y="0"/>
            <a:ext cx="7886700" cy="994172"/>
          </a:xfrm>
        </p:spPr>
        <p:txBody>
          <a:bodyPr/>
          <a:lstStyle/>
          <a:p>
            <a:r>
              <a:rPr lang="en-GB" dirty="0"/>
              <a:t>Console access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3" r="559" b="8575"/>
          <a:stretch/>
        </p:blipFill>
        <p:spPr bwMode="auto">
          <a:xfrm>
            <a:off x="1330653" y="1443725"/>
            <a:ext cx="6011051" cy="4912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72D4-1E99-B94A-A138-8FCA75F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itle 3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Configure interface</a:t>
            </a:r>
          </a:p>
        </p:txBody>
      </p:sp>
      <p:pic>
        <p:nvPicPr>
          <p:cNvPr id="3072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74" y="1423634"/>
            <a:ext cx="5732186" cy="508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F68B1-767A-1742-B353-98E0AC77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2"/>
          <p:cNvSpPr>
            <a:spLocks noGrp="1"/>
          </p:cNvSpPr>
          <p:nvPr>
            <p:ph type="title"/>
          </p:nvPr>
        </p:nvSpPr>
        <p:spPr>
          <a:xfrm>
            <a:off x="614363" y="0"/>
            <a:ext cx="7886700" cy="994172"/>
          </a:xfrm>
        </p:spPr>
        <p:txBody>
          <a:bodyPr/>
          <a:lstStyle/>
          <a:p>
            <a:r>
              <a:rPr lang="en-GB" dirty="0"/>
              <a:t>Configure serial interface</a:t>
            </a: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09" y="1436886"/>
            <a:ext cx="5811699" cy="515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1A0E0-E450-DE4F-BB41-5F4533C7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dirty="0"/>
              <a:t>Configure ipv6 interface</a:t>
            </a:r>
          </a:p>
        </p:txBody>
      </p:sp>
      <p:pic>
        <p:nvPicPr>
          <p:cNvPr id="32772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9"/>
          <a:stretch>
            <a:fillRect/>
          </a:stretch>
        </p:blipFill>
        <p:spPr bwMode="auto">
          <a:xfrm>
            <a:off x="1397483" y="1342439"/>
            <a:ext cx="6116499" cy="520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8ED14-A4B7-0E4F-99D9-959819B8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5869</TotalTime>
  <Words>1166</Words>
  <Application>Microsoft Office PowerPoint</Application>
  <PresentationFormat>On-screen Show (4:3)</PresentationFormat>
  <Paragraphs>229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Century Gothic</vt:lpstr>
      <vt:lpstr>Courier</vt:lpstr>
      <vt:lpstr>Courier New</vt:lpstr>
      <vt:lpstr>Palatino Linotype</vt:lpstr>
      <vt:lpstr>Wingdings 2</vt:lpstr>
      <vt:lpstr>Presentation on brainstorming</vt:lpstr>
      <vt:lpstr>Lecture 9 – Routing Concepts and Static Routing</vt:lpstr>
      <vt:lpstr>Overview</vt:lpstr>
      <vt:lpstr>Functions of a router</vt:lpstr>
      <vt:lpstr>Routing process</vt:lpstr>
      <vt:lpstr>Documenting network addressing</vt:lpstr>
      <vt:lpstr>Console access</vt:lpstr>
      <vt:lpstr>Configure interface</vt:lpstr>
      <vt:lpstr>Configure serial interface</vt:lpstr>
      <vt:lpstr>Configure ipv6 interface</vt:lpstr>
      <vt:lpstr>Configure loopback interface</vt:lpstr>
      <vt:lpstr>show/output filters</vt:lpstr>
      <vt:lpstr>Send a packet – source PC to router</vt:lpstr>
      <vt:lpstr>Send a packet – router to router</vt:lpstr>
      <vt:lpstr>Send a packet – router to router</vt:lpstr>
      <vt:lpstr>Send a packet – router to destination</vt:lpstr>
      <vt:lpstr>Packet forwarding decision process</vt:lpstr>
      <vt:lpstr>Best path?</vt:lpstr>
      <vt:lpstr>Best path?</vt:lpstr>
      <vt:lpstr>Load balancing</vt:lpstr>
      <vt:lpstr>Administrative distances</vt:lpstr>
      <vt:lpstr>Administrative distances</vt:lpstr>
      <vt:lpstr>The routing table</vt:lpstr>
      <vt:lpstr>The routing table</vt:lpstr>
      <vt:lpstr>The routing table</vt:lpstr>
      <vt:lpstr>Routing entries</vt:lpstr>
      <vt:lpstr>Static routes</vt:lpstr>
      <vt:lpstr>Static routing</vt:lpstr>
      <vt:lpstr>Static routes to/from stub networks</vt:lpstr>
      <vt:lpstr>When to use static routes</vt:lpstr>
      <vt:lpstr>Standard static routes</vt:lpstr>
      <vt:lpstr>Default static routes</vt:lpstr>
      <vt:lpstr>Summary static routes</vt:lpstr>
      <vt:lpstr>Floating static routes</vt:lpstr>
      <vt:lpstr>Configure static routes</vt:lpstr>
      <vt:lpstr>Specifying next hop</vt:lpstr>
      <vt:lpstr>Configure next-hop static routes</vt:lpstr>
      <vt:lpstr>Configure directly connected static routes</vt:lpstr>
      <vt:lpstr>Next-hop vs directly connected</vt:lpstr>
      <vt:lpstr>Fully specified static routes</vt:lpstr>
      <vt:lpstr>Verify static routes</vt:lpstr>
      <vt:lpstr>Default static route syntax</vt:lpstr>
      <vt:lpstr>Configure a default static route</vt:lpstr>
      <vt:lpstr>Verify a default static route</vt:lpstr>
      <vt:lpstr>Next-hop options</vt:lpstr>
      <vt:lpstr>IPv6 route command</vt:lpstr>
      <vt:lpstr>Next hop static ipv6 routes</vt:lpstr>
      <vt:lpstr>Directly connected ipv6 static route </vt:lpstr>
      <vt:lpstr>Fully specified ipv6 static route</vt:lpstr>
      <vt:lpstr>Default static ipv6 route</vt:lpstr>
      <vt:lpstr>Default static ipv6 route</vt:lpstr>
      <vt:lpstr>Configure a floating static route</vt:lpstr>
      <vt:lpstr>Test a floating static route</vt:lpstr>
      <vt:lpstr>Troubleshooting</vt:lpstr>
      <vt:lpstr>Summary</vt:lpstr>
      <vt:lpstr>Activities and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LF S</dc:creator>
  <cp:lastModifiedBy>Lingfen Sun</cp:lastModifiedBy>
  <cp:revision>358</cp:revision>
  <dcterms:created xsi:type="dcterms:W3CDTF">2017-07-06T14:27:27Z</dcterms:created>
  <dcterms:modified xsi:type="dcterms:W3CDTF">2023-05-02T12:15:50Z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