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58" r:id="rId5"/>
    <p:sldId id="265" r:id="rId6"/>
    <p:sldId id="266" r:id="rId7"/>
    <p:sldId id="264" r:id="rId8"/>
    <p:sldId id="260" r:id="rId9"/>
    <p:sldId id="274" r:id="rId10"/>
    <p:sldId id="269" r:id="rId11"/>
    <p:sldId id="277" r:id="rId12"/>
    <p:sldId id="270" r:id="rId13"/>
    <p:sldId id="272" r:id="rId14"/>
    <p:sldId id="275" r:id="rId15"/>
    <p:sldId id="268" r:id="rId16"/>
    <p:sldId id="261" r:id="rId17"/>
    <p:sldId id="276" r:id="rId18"/>
    <p:sldId id="262" r:id="rId19"/>
    <p:sldId id="271" r:id="rId20"/>
  </p:sldIdLst>
  <p:sldSz cx="10080625" cy="7559675"/>
  <p:notesSz cx="7772400" cy="100584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B9924-F3D2-4972-B50D-775520480207}" v="5" dt="2023-01-30T10:17:56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4" y="72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Wennekers" userId="2f1caa98-bc26-4a32-89a3-be8b76e02c75" providerId="ADAL" clId="{235B9924-F3D2-4972-B50D-775520480207}"/>
    <pc:docChg chg="undo custSel addSld modSld sldOrd">
      <pc:chgData name="Thomas Wennekers" userId="2f1caa98-bc26-4a32-89a3-be8b76e02c75" providerId="ADAL" clId="{235B9924-F3D2-4972-B50D-775520480207}" dt="2023-01-30T10:21:56.080" v="512" actId="20577"/>
      <pc:docMkLst>
        <pc:docMk/>
      </pc:docMkLst>
      <pc:sldChg chg="modSp mod">
        <pc:chgData name="Thomas Wennekers" userId="2f1caa98-bc26-4a32-89a3-be8b76e02c75" providerId="ADAL" clId="{235B9924-F3D2-4972-B50D-775520480207}" dt="2023-01-30T10:04:12.125" v="224" actId="20577"/>
        <pc:sldMkLst>
          <pc:docMk/>
          <pc:sldMk cId="0" sldId="258"/>
        </pc:sldMkLst>
        <pc:spChg chg="mod">
          <ac:chgData name="Thomas Wennekers" userId="2f1caa98-bc26-4a32-89a3-be8b76e02c75" providerId="ADAL" clId="{235B9924-F3D2-4972-B50D-775520480207}" dt="2023-01-30T10:04:12.125" v="224" actId="20577"/>
          <ac:spMkLst>
            <pc:docMk/>
            <pc:sldMk cId="0" sldId="258"/>
            <ac:spMk id="5122" creationId="{99BAD790-AE13-425D-AC25-2749DB196446}"/>
          </ac:spMkLst>
        </pc:spChg>
      </pc:sldChg>
      <pc:sldChg chg="modSp mod">
        <pc:chgData name="Thomas Wennekers" userId="2f1caa98-bc26-4a32-89a3-be8b76e02c75" providerId="ADAL" clId="{235B9924-F3D2-4972-B50D-775520480207}" dt="2023-01-30T09:51:47.699" v="29" actId="20577"/>
        <pc:sldMkLst>
          <pc:docMk/>
          <pc:sldMk cId="0" sldId="260"/>
        </pc:sldMkLst>
        <pc:spChg chg="mod">
          <ac:chgData name="Thomas Wennekers" userId="2f1caa98-bc26-4a32-89a3-be8b76e02c75" providerId="ADAL" clId="{235B9924-F3D2-4972-B50D-775520480207}" dt="2023-01-30T09:51:47.699" v="29" actId="20577"/>
          <ac:spMkLst>
            <pc:docMk/>
            <pc:sldMk cId="0" sldId="260"/>
            <ac:spMk id="19460" creationId="{5242887D-75F0-4610-B9DB-FF4E4F3FA26F}"/>
          </ac:spMkLst>
        </pc:spChg>
      </pc:sldChg>
      <pc:sldChg chg="modSp mod">
        <pc:chgData name="Thomas Wennekers" userId="2f1caa98-bc26-4a32-89a3-be8b76e02c75" providerId="ADAL" clId="{235B9924-F3D2-4972-B50D-775520480207}" dt="2023-01-30T10:21:56.080" v="512" actId="20577"/>
        <pc:sldMkLst>
          <pc:docMk/>
          <pc:sldMk cId="0" sldId="262"/>
        </pc:sldMkLst>
        <pc:spChg chg="mod">
          <ac:chgData name="Thomas Wennekers" userId="2f1caa98-bc26-4a32-89a3-be8b76e02c75" providerId="ADAL" clId="{235B9924-F3D2-4972-B50D-775520480207}" dt="2023-01-30T10:21:56.080" v="512" actId="20577"/>
          <ac:spMkLst>
            <pc:docMk/>
            <pc:sldMk cId="0" sldId="262"/>
            <ac:spMk id="9218" creationId="{9104B1CA-2AE7-4023-9495-E9F64C707F9E}"/>
          </ac:spMkLst>
        </pc:spChg>
      </pc:sldChg>
      <pc:sldChg chg="modSp mod">
        <pc:chgData name="Thomas Wennekers" userId="2f1caa98-bc26-4a32-89a3-be8b76e02c75" providerId="ADAL" clId="{235B9924-F3D2-4972-B50D-775520480207}" dt="2023-01-30T10:20:54.844" v="477" actId="20577"/>
        <pc:sldMkLst>
          <pc:docMk/>
          <pc:sldMk cId="0" sldId="270"/>
        </pc:sldMkLst>
        <pc:spChg chg="mod">
          <ac:chgData name="Thomas Wennekers" userId="2f1caa98-bc26-4a32-89a3-be8b76e02c75" providerId="ADAL" clId="{235B9924-F3D2-4972-B50D-775520480207}" dt="2023-01-30T10:20:54.844" v="477" actId="20577"/>
          <ac:spMkLst>
            <pc:docMk/>
            <pc:sldMk cId="0" sldId="270"/>
            <ac:spMk id="19459" creationId="{361F3867-D668-4CA5-824C-421247B53EEC}"/>
          </ac:spMkLst>
        </pc:spChg>
      </pc:sldChg>
      <pc:sldChg chg="modSp mod">
        <pc:chgData name="Thomas Wennekers" userId="2f1caa98-bc26-4a32-89a3-be8b76e02c75" providerId="ADAL" clId="{235B9924-F3D2-4972-B50D-775520480207}" dt="2023-01-30T10:04:00.520" v="220" actId="20577"/>
        <pc:sldMkLst>
          <pc:docMk/>
          <pc:sldMk cId="0" sldId="273"/>
        </pc:sldMkLst>
        <pc:spChg chg="mod">
          <ac:chgData name="Thomas Wennekers" userId="2f1caa98-bc26-4a32-89a3-be8b76e02c75" providerId="ADAL" clId="{235B9924-F3D2-4972-B50D-775520480207}" dt="2023-01-30T10:04:00.520" v="220" actId="20577"/>
          <ac:spMkLst>
            <pc:docMk/>
            <pc:sldMk cId="0" sldId="273"/>
            <ac:spMk id="3" creationId="{5458A847-7A6C-4084-B352-DB8ED28E7C3E}"/>
          </ac:spMkLst>
        </pc:spChg>
      </pc:sldChg>
      <pc:sldChg chg="modSp new mod">
        <pc:chgData name="Thomas Wennekers" userId="2f1caa98-bc26-4a32-89a3-be8b76e02c75" providerId="ADAL" clId="{235B9924-F3D2-4972-B50D-775520480207}" dt="2023-01-30T10:01:11.426" v="211" actId="13926"/>
        <pc:sldMkLst>
          <pc:docMk/>
          <pc:sldMk cId="3546215177" sldId="274"/>
        </pc:sldMkLst>
        <pc:spChg chg="mod">
          <ac:chgData name="Thomas Wennekers" userId="2f1caa98-bc26-4a32-89a3-be8b76e02c75" providerId="ADAL" clId="{235B9924-F3D2-4972-B50D-775520480207}" dt="2023-01-30T09:52:44.423" v="113" actId="20577"/>
          <ac:spMkLst>
            <pc:docMk/>
            <pc:sldMk cId="3546215177" sldId="274"/>
            <ac:spMk id="2" creationId="{14FE4550-3941-321D-4B70-704B2B4887A1}"/>
          </ac:spMkLst>
        </pc:spChg>
        <pc:spChg chg="mod">
          <ac:chgData name="Thomas Wennekers" userId="2f1caa98-bc26-4a32-89a3-be8b76e02c75" providerId="ADAL" clId="{235B9924-F3D2-4972-B50D-775520480207}" dt="2023-01-30T10:01:11.426" v="211" actId="13926"/>
          <ac:spMkLst>
            <pc:docMk/>
            <pc:sldMk cId="3546215177" sldId="274"/>
            <ac:spMk id="3" creationId="{8F210480-AD5C-4D9A-CA7B-5A2D497D0029}"/>
          </ac:spMkLst>
        </pc:spChg>
      </pc:sldChg>
      <pc:sldChg chg="modSp new mod ord">
        <pc:chgData name="Thomas Wennekers" userId="2f1caa98-bc26-4a32-89a3-be8b76e02c75" providerId="ADAL" clId="{235B9924-F3D2-4972-B50D-775520480207}" dt="2023-01-30T10:07:33.724" v="250"/>
        <pc:sldMkLst>
          <pc:docMk/>
          <pc:sldMk cId="1637399358" sldId="275"/>
        </pc:sldMkLst>
        <pc:spChg chg="mod">
          <ac:chgData name="Thomas Wennekers" userId="2f1caa98-bc26-4a32-89a3-be8b76e02c75" providerId="ADAL" clId="{235B9924-F3D2-4972-B50D-775520480207}" dt="2023-01-30T10:04:56.498" v="241" actId="20577"/>
          <ac:spMkLst>
            <pc:docMk/>
            <pc:sldMk cId="1637399358" sldId="275"/>
            <ac:spMk id="2" creationId="{F7FA29E6-1981-B81E-9DF0-7445F006E450}"/>
          </ac:spMkLst>
        </pc:spChg>
        <pc:spChg chg="mod">
          <ac:chgData name="Thomas Wennekers" userId="2f1caa98-bc26-4a32-89a3-be8b76e02c75" providerId="ADAL" clId="{235B9924-F3D2-4972-B50D-775520480207}" dt="2023-01-30T10:05:19.567" v="246" actId="255"/>
          <ac:spMkLst>
            <pc:docMk/>
            <pc:sldMk cId="1637399358" sldId="275"/>
            <ac:spMk id="3" creationId="{D2FA7D4E-C892-9548-D8EC-C71EC8D4E5FD}"/>
          </ac:spMkLst>
        </pc:spChg>
      </pc:sldChg>
      <pc:sldChg chg="modSp new mod">
        <pc:chgData name="Thomas Wennekers" userId="2f1caa98-bc26-4a32-89a3-be8b76e02c75" providerId="ADAL" clId="{235B9924-F3D2-4972-B50D-775520480207}" dt="2023-01-30T10:11:06.722" v="368" actId="20577"/>
        <pc:sldMkLst>
          <pc:docMk/>
          <pc:sldMk cId="3296817353" sldId="276"/>
        </pc:sldMkLst>
        <pc:spChg chg="mod">
          <ac:chgData name="Thomas Wennekers" userId="2f1caa98-bc26-4a32-89a3-be8b76e02c75" providerId="ADAL" clId="{235B9924-F3D2-4972-B50D-775520480207}" dt="2023-01-30T10:08:38.082" v="270" actId="20577"/>
          <ac:spMkLst>
            <pc:docMk/>
            <pc:sldMk cId="3296817353" sldId="276"/>
            <ac:spMk id="2" creationId="{BC7D5882-7F81-F012-2C5A-E9342D33FC58}"/>
          </ac:spMkLst>
        </pc:spChg>
        <pc:spChg chg="mod">
          <ac:chgData name="Thomas Wennekers" userId="2f1caa98-bc26-4a32-89a3-be8b76e02c75" providerId="ADAL" clId="{235B9924-F3D2-4972-B50D-775520480207}" dt="2023-01-30T10:11:06.722" v="368" actId="20577"/>
          <ac:spMkLst>
            <pc:docMk/>
            <pc:sldMk cId="3296817353" sldId="276"/>
            <ac:spMk id="3" creationId="{BB657192-BE36-6AE7-2308-3DF7827AACCD}"/>
          </ac:spMkLst>
        </pc:spChg>
      </pc:sldChg>
      <pc:sldChg chg="delSp modSp new mod modClrScheme chgLayout">
        <pc:chgData name="Thomas Wennekers" userId="2f1caa98-bc26-4a32-89a3-be8b76e02c75" providerId="ADAL" clId="{235B9924-F3D2-4972-B50D-775520480207}" dt="2023-01-30T10:19:29.976" v="467" actId="20577"/>
        <pc:sldMkLst>
          <pc:docMk/>
          <pc:sldMk cId="671857376" sldId="277"/>
        </pc:sldMkLst>
        <pc:spChg chg="mod ord">
          <ac:chgData name="Thomas Wennekers" userId="2f1caa98-bc26-4a32-89a3-be8b76e02c75" providerId="ADAL" clId="{235B9924-F3D2-4972-B50D-775520480207}" dt="2023-01-30T10:17:36.445" v="389" actId="700"/>
          <ac:spMkLst>
            <pc:docMk/>
            <pc:sldMk cId="671857376" sldId="277"/>
            <ac:spMk id="2" creationId="{DB3179C0-872C-4815-4110-BE06C650E5E1}"/>
          </ac:spMkLst>
        </pc:spChg>
        <pc:spChg chg="del">
          <ac:chgData name="Thomas Wennekers" userId="2f1caa98-bc26-4a32-89a3-be8b76e02c75" providerId="ADAL" clId="{235B9924-F3D2-4972-B50D-775520480207}" dt="2023-01-30T10:17:36.445" v="389" actId="700"/>
          <ac:spMkLst>
            <pc:docMk/>
            <pc:sldMk cId="671857376" sldId="277"/>
            <ac:spMk id="3" creationId="{005EB2DE-3BD9-3A33-4982-C7FC1998E1E0}"/>
          </ac:spMkLst>
        </pc:spChg>
        <pc:spChg chg="mod ord">
          <ac:chgData name="Thomas Wennekers" userId="2f1caa98-bc26-4a32-89a3-be8b76e02c75" providerId="ADAL" clId="{235B9924-F3D2-4972-B50D-775520480207}" dt="2023-01-30T10:19:29.976" v="467" actId="20577"/>
          <ac:spMkLst>
            <pc:docMk/>
            <pc:sldMk cId="671857376" sldId="277"/>
            <ac:spMk id="4" creationId="{C462EBFC-E559-AB51-8A98-950DC9D611B3}"/>
          </ac:spMkLst>
        </pc:spChg>
        <pc:spChg chg="del">
          <ac:chgData name="Thomas Wennekers" userId="2f1caa98-bc26-4a32-89a3-be8b76e02c75" providerId="ADAL" clId="{235B9924-F3D2-4972-B50D-775520480207}" dt="2023-01-30T10:17:36.445" v="389" actId="700"/>
          <ac:spMkLst>
            <pc:docMk/>
            <pc:sldMk cId="671857376" sldId="277"/>
            <ac:spMk id="5" creationId="{D4280ADC-1EA1-A3F4-34A4-0CEBC7539D3D}"/>
          </ac:spMkLst>
        </pc:spChg>
        <pc:spChg chg="del">
          <ac:chgData name="Thomas Wennekers" userId="2f1caa98-bc26-4a32-89a3-be8b76e02c75" providerId="ADAL" clId="{235B9924-F3D2-4972-B50D-775520480207}" dt="2023-01-30T10:17:36.445" v="389" actId="700"/>
          <ac:spMkLst>
            <pc:docMk/>
            <pc:sldMk cId="671857376" sldId="277"/>
            <ac:spMk id="6" creationId="{3A36973D-A39C-589D-AAA5-F9B2774512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34FE7D92-24B6-4832-858B-8C641FE46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48C9590F-D9E0-4EFF-9B05-B5314F493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5FE4BB09-D4CC-48CA-B111-F2BD61CE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AutoShape 4">
            <a:extLst>
              <a:ext uri="{FF2B5EF4-FFF2-40B4-BE49-F238E27FC236}">
                <a16:creationId xmlns:a16="http://schemas.microsoft.com/office/drawing/2014/main" id="{1125E11B-A744-4892-85A7-CA7066BA1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4" name="AutoShape 5">
            <a:extLst>
              <a:ext uri="{FF2B5EF4-FFF2-40B4-BE49-F238E27FC236}">
                <a16:creationId xmlns:a16="http://schemas.microsoft.com/office/drawing/2014/main" id="{BA9FBA45-AAEF-465B-98DF-4B2E2A342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5" name="AutoShape 6">
            <a:extLst>
              <a:ext uri="{FF2B5EF4-FFF2-40B4-BE49-F238E27FC236}">
                <a16:creationId xmlns:a16="http://schemas.microsoft.com/office/drawing/2014/main" id="{71182707-5EED-4472-B839-538A15108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6" name="AutoShape 7">
            <a:extLst>
              <a:ext uri="{FF2B5EF4-FFF2-40B4-BE49-F238E27FC236}">
                <a16:creationId xmlns:a16="http://schemas.microsoft.com/office/drawing/2014/main" id="{F8806B2E-EF4E-44EC-BD80-AA08558AE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7" name="AutoShape 8">
            <a:extLst>
              <a:ext uri="{FF2B5EF4-FFF2-40B4-BE49-F238E27FC236}">
                <a16:creationId xmlns:a16="http://schemas.microsoft.com/office/drawing/2014/main" id="{1DAD6A49-30BB-46BF-97A5-804B5D4DC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8" name="AutoShape 9">
            <a:extLst>
              <a:ext uri="{FF2B5EF4-FFF2-40B4-BE49-F238E27FC236}">
                <a16:creationId xmlns:a16="http://schemas.microsoft.com/office/drawing/2014/main" id="{F095230F-6B82-443A-BC5C-38684764A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9" name="AutoShape 10">
            <a:extLst>
              <a:ext uri="{FF2B5EF4-FFF2-40B4-BE49-F238E27FC236}">
                <a16:creationId xmlns:a16="http://schemas.microsoft.com/office/drawing/2014/main" id="{C9A7441E-C952-48D3-9AA6-ADC3F291D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60" name="Rectangle 11">
            <a:extLst>
              <a:ext uri="{FF2B5EF4-FFF2-40B4-BE49-F238E27FC236}">
                <a16:creationId xmlns:a16="http://schemas.microsoft.com/office/drawing/2014/main" id="{A6678992-E968-4D56-BE12-1DB476179E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11738" cy="3754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AB9EFC23-F27C-4A79-87DE-B8ABE3948F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00775" cy="45085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37BB794C-B6AC-4BC8-B836-04996FAB2916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2" name="Rectangle 14">
            <a:extLst>
              <a:ext uri="{FF2B5EF4-FFF2-40B4-BE49-F238E27FC236}">
                <a16:creationId xmlns:a16="http://schemas.microsoft.com/office/drawing/2014/main" id="{E48890F8-23BA-46A8-9932-77813E8043F7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3" name="Rectangle 15">
            <a:extLst>
              <a:ext uri="{FF2B5EF4-FFF2-40B4-BE49-F238E27FC236}">
                <a16:creationId xmlns:a16="http://schemas.microsoft.com/office/drawing/2014/main" id="{B4DE05FE-0E1E-4A7F-9C5D-F1F7FB43CBF8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ED37D92F-755F-4A6B-9090-25C009A4E6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55975" cy="485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C12D0F63-E75C-4B4B-B217-3FC80453053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6">
            <a:extLst>
              <a:ext uri="{FF2B5EF4-FFF2-40B4-BE49-F238E27FC236}">
                <a16:creationId xmlns:a16="http://schemas.microsoft.com/office/drawing/2014/main" id="{505E9D1D-E710-4463-AAD1-F7D36C6CE81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532FA07-578D-44C5-B725-3CA12EFD8CF1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GB" altLang="en-US" sz="1400"/>
          </a:p>
        </p:txBody>
      </p:sp>
      <p:sp>
        <p:nvSpPr>
          <p:cNvPr id="4099" name="Rectangle 1">
            <a:extLst>
              <a:ext uri="{FF2B5EF4-FFF2-40B4-BE49-F238E27FC236}">
                <a16:creationId xmlns:a16="http://schemas.microsoft.com/office/drawing/2014/main" id="{2FBB6613-B80B-4B43-9C33-C13B32DA8A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C386347C-3EEB-4938-8AE0-3B821B569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">
            <a:extLst>
              <a:ext uri="{FF2B5EF4-FFF2-40B4-BE49-F238E27FC236}">
                <a16:creationId xmlns:a16="http://schemas.microsoft.com/office/drawing/2014/main" id="{17D3A781-B5A4-4D4D-B8A0-3B9C52F9979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127C2A-D3C2-48EB-96B8-0CCF64FEC067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GB" altLang="en-US" sz="1400"/>
          </a:p>
        </p:txBody>
      </p:sp>
      <p:sp>
        <p:nvSpPr>
          <p:cNvPr id="6147" name="Rectangle 1">
            <a:extLst>
              <a:ext uri="{FF2B5EF4-FFF2-40B4-BE49-F238E27FC236}">
                <a16:creationId xmlns:a16="http://schemas.microsoft.com/office/drawing/2014/main" id="{3FCB6629-5241-4953-A9F6-F05FADDA24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468713C9-0783-476A-ADF7-81C436A3DE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6">
            <a:extLst>
              <a:ext uri="{FF2B5EF4-FFF2-40B4-BE49-F238E27FC236}">
                <a16:creationId xmlns:a16="http://schemas.microsoft.com/office/drawing/2014/main" id="{B97CB075-B414-4521-866A-CEA83471DF3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5CFD3AE-17F6-4187-BAAC-AD5261481146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GB" altLang="en-US" sz="14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B36E7495-EFF5-492F-B6D1-9619BBEAFC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9DE821A1-C5AA-4326-A757-812322266F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6">
            <a:extLst>
              <a:ext uri="{FF2B5EF4-FFF2-40B4-BE49-F238E27FC236}">
                <a16:creationId xmlns:a16="http://schemas.microsoft.com/office/drawing/2014/main" id="{E0871463-D143-48E0-A239-C385BAC542C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BFB415A-9858-4B5D-8C28-16B5F0487116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GB" altLang="en-US" sz="1400"/>
          </a:p>
        </p:txBody>
      </p:sp>
      <p:sp>
        <p:nvSpPr>
          <p:cNvPr id="11267" name="Rectangle 1">
            <a:extLst>
              <a:ext uri="{FF2B5EF4-FFF2-40B4-BE49-F238E27FC236}">
                <a16:creationId xmlns:a16="http://schemas.microsoft.com/office/drawing/2014/main" id="{0F76FB51-5691-4B25-9519-E1E5059147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8" name="Rectangle 2">
            <a:extLst>
              <a:ext uri="{FF2B5EF4-FFF2-40B4-BE49-F238E27FC236}">
                <a16:creationId xmlns:a16="http://schemas.microsoft.com/office/drawing/2014/main" id="{0A55EA59-9BFD-48FF-AA42-691D7113F9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6">
            <a:extLst>
              <a:ext uri="{FF2B5EF4-FFF2-40B4-BE49-F238E27FC236}">
                <a16:creationId xmlns:a16="http://schemas.microsoft.com/office/drawing/2014/main" id="{828FAF5D-A07C-4B0E-ADFF-B01458B2362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906A277-FC57-43E3-933A-881C9A558A8E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GB" altLang="en-US" sz="1400"/>
          </a:p>
        </p:txBody>
      </p:sp>
      <p:sp>
        <p:nvSpPr>
          <p:cNvPr id="13315" name="Rectangle 1">
            <a:extLst>
              <a:ext uri="{FF2B5EF4-FFF2-40B4-BE49-F238E27FC236}">
                <a16:creationId xmlns:a16="http://schemas.microsoft.com/office/drawing/2014/main" id="{EEA21D9E-FD73-4EF7-B231-9E6128995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F364AE89-A386-4424-8F77-E9E6A3E5C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>
            <a:extLst>
              <a:ext uri="{FF2B5EF4-FFF2-40B4-BE49-F238E27FC236}">
                <a16:creationId xmlns:a16="http://schemas.microsoft.com/office/drawing/2014/main" id="{AB9BF0E4-73CC-424D-BDA9-2DE2139F086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C0DDDA-5036-4343-B319-48CA3EA807E6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GB" altLang="en-US" sz="1400"/>
          </a:p>
        </p:txBody>
      </p:sp>
      <p:sp>
        <p:nvSpPr>
          <p:cNvPr id="15363" name="Rectangle 1">
            <a:extLst>
              <a:ext uri="{FF2B5EF4-FFF2-40B4-BE49-F238E27FC236}">
                <a16:creationId xmlns:a16="http://schemas.microsoft.com/office/drawing/2014/main" id="{7A6036E0-FFF8-4D09-AEA8-DAF2F4232F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4" name="Rectangle 2">
            <a:extLst>
              <a:ext uri="{FF2B5EF4-FFF2-40B4-BE49-F238E27FC236}">
                <a16:creationId xmlns:a16="http://schemas.microsoft.com/office/drawing/2014/main" id="{0FB93B8B-9517-4FF1-BDA4-F924EE9B0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6">
            <a:extLst>
              <a:ext uri="{FF2B5EF4-FFF2-40B4-BE49-F238E27FC236}">
                <a16:creationId xmlns:a16="http://schemas.microsoft.com/office/drawing/2014/main" id="{29CBD8E8-7928-4AAA-ABF7-5182E117C42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CE9848-782E-4D68-8A02-A4C8DB8CB3A6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GB" altLang="en-US" sz="1400"/>
          </a:p>
        </p:txBody>
      </p:sp>
      <p:sp>
        <p:nvSpPr>
          <p:cNvPr id="17411" name="Rectangle 1">
            <a:extLst>
              <a:ext uri="{FF2B5EF4-FFF2-40B4-BE49-F238E27FC236}">
                <a16:creationId xmlns:a16="http://schemas.microsoft.com/office/drawing/2014/main" id="{2C80BFAD-7D1F-454C-AFE7-50B3A91407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4438" cy="376713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AE4242F1-B92C-485C-ABB5-7F4C7F77B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6">
            <a:extLst>
              <a:ext uri="{FF2B5EF4-FFF2-40B4-BE49-F238E27FC236}">
                <a16:creationId xmlns:a16="http://schemas.microsoft.com/office/drawing/2014/main" id="{2ED27508-56E3-4E87-9ECA-5533A4A4680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A405C4B-95E2-41AF-8844-B8351ABB2000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GB" altLang="en-US" sz="1400"/>
          </a:p>
        </p:txBody>
      </p:sp>
      <p:sp>
        <p:nvSpPr>
          <p:cNvPr id="23555" name="Rectangle 1">
            <a:extLst>
              <a:ext uri="{FF2B5EF4-FFF2-40B4-BE49-F238E27FC236}">
                <a16:creationId xmlns:a16="http://schemas.microsoft.com/office/drawing/2014/main" id="{B8D39189-3D8E-4289-A6D5-80492AAFA1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3188" y="763588"/>
            <a:ext cx="5018087" cy="376396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CA17D81F-D8F3-4028-826F-87DF74AE5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6">
            <a:extLst>
              <a:ext uri="{FF2B5EF4-FFF2-40B4-BE49-F238E27FC236}">
                <a16:creationId xmlns:a16="http://schemas.microsoft.com/office/drawing/2014/main" id="{1A765327-08F0-4D4A-AF21-8D432E24C76B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C3823F3-FB4C-4B49-B3FF-2F67945492AF}" type="slidenum">
              <a:rPr lang="en-GB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GB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DF568254-82D9-4311-BDBC-F7F27B089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6025" cy="37687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972BA8FE-3B11-44F8-ADE9-FAD713946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02363" cy="45100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C056BF-721D-4DA5-BDDF-6188EAC9F1E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AFE92-DC46-44D9-A284-0B41D6B82FB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6035B-5F67-4D47-AABE-15AF79F9011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0CCEB5-62E7-48A4-8587-DB890276B6D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1705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E268C-9BC1-45DC-8339-8FA546E7F4EF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085986-9DF5-4DFE-A02A-428B90598F4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60C443-430C-4B10-B761-4B1407257E2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CE0ACA-84A6-4531-B19C-A5DDABCB482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0259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4563" y="301625"/>
            <a:ext cx="2262187" cy="6438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38925" cy="64389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741FB-E9B9-4D90-9871-C8E3C2B5B2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93329-21A5-4D8E-A039-F5EA86FA314A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9FDBB6-3730-45E4-B21D-11C2A34473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D237EF-98AA-46C2-B1D3-8266DC760C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69857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301625"/>
            <a:ext cx="9053512" cy="12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27720C7-42B0-42EA-A61F-356FFBE8FE29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1FD606F-3D6A-4034-98DF-2808BC21A07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DC2692-E6AD-43CC-86C6-5F20A5111635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5CE-A568-4F5A-A749-D98ECB1BCA5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2914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EDBDC-5787-482B-BFC5-F2E9CEAE9F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84442-3C64-40C5-A225-31914CF2FE37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5AC62B-CD8E-435A-A7F9-48934D756177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30DB0F-C8D9-44FA-9375-D3068859ABC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0309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AC309-773E-4779-9ED4-33C54D2EF9B8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A1C32-98A2-4481-9C06-0DAAD491F2D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895455-9A1C-45D1-A964-75F82463D71A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EBBA84-9329-449C-8037-7F70F5EB731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90084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49762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768475"/>
            <a:ext cx="4451350" cy="49720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C04D8DC-7D6C-4740-A55E-7A493B779A50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360D0B0-16D6-4E29-8870-0EBB7D2C99CD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F3ED40B-55B4-4557-9719-E64BD3AA948D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0DA1B9-20C1-446D-B8E7-FEEE4B03D8D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022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7040176-EC55-46AD-8E3F-2F7FC27B6C51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5E095C3-07CD-4669-8255-98AB30CD9224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D6ACB33C-4C7E-4C7E-B7D5-9BAC3AA1C27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76272F-5121-40E7-8C45-5416259B313E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8962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A8DE031-225A-49FC-8217-829274F8721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8E2A94-75B5-4F54-9C2F-2EE37E57B0F9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0406338-7812-4A7B-81E3-5ACB2521DF3E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5A6384-B095-4C76-A11F-4C9A462A7E6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6861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B3ED35E-E779-4496-BFEE-1C8F52198727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639DAA3-47BE-4FC3-8E1F-A3BE3427C268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F417BF6-DF32-4757-B253-BDB7F272E151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CC5F3-171B-47F0-8E0F-918D5E8249D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64069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BA0B08D-34CD-4393-A831-1311EC609EF6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9885093-EED7-4316-AFD3-EFBD1DA80332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6612E3-7700-4014-8DA5-D0BBD029300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20D4F8-2906-4A08-AFB0-F60056C6127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68115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1218D40-A936-4631-B707-1089DBC4D565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7ADFCEC-2D13-48F8-854E-ECF5C7050B5B}"/>
              </a:ext>
            </a:extLst>
          </p:cNvPr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E6AD52-6A09-402E-9CC3-C95C9627BB4B}"/>
              </a:ext>
            </a:extLst>
          </p:cNvPr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4533E2-EA2C-448B-A50C-53067F3037F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1110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846076A2-E8C4-4424-ACE8-A7DFB03D4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53512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60ABF616-1E3D-4A66-B3EC-01E648061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53512" cy="497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808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5AAF8C2-3FE4-4AF3-8987-94CC2EB0D07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30450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9BCACB2-C48C-4B7D-A5DD-81CFFDE71E59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78175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cs typeface="DejaVu Sans" charset="0"/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0189FD4-FFE5-4A7D-A795-E53E420348B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40763" y="6886575"/>
            <a:ext cx="917575" cy="5032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616DDF27-8D8E-4A72-BC8D-E33CD0560DF4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5pPr>
      <a:lvl6pPr marL="25146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6pPr>
      <a:lvl7pPr marL="29718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7pPr>
      <a:lvl8pPr marL="34290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8pPr>
      <a:lvl9pPr marL="3886200" indent="-228600" algn="ctr" defTabSz="449263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panose="020B0604020202020204" pitchFamily="34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le.plymouth.ac.uk/mod/resource/view.php?id=1476226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le.plymouth.ac.uk/course/view.php?id=60190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le.plymouth.ac.uk/course/view.php?id=6019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D9E5B0DF-FF72-4530-9508-4BDC059667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684213"/>
            <a:ext cx="9063038" cy="3600450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800"/>
              <a:t>COMP1003  – Algorithms, Data Structures &amp; Maths</a:t>
            </a:r>
            <a:br>
              <a:rPr lang="en-GB" altLang="en-US" sz="2800"/>
            </a:br>
            <a:br>
              <a:rPr lang="en-GB" altLang="en-US" sz="2800"/>
            </a:br>
            <a:br>
              <a:rPr lang="en-GB" altLang="en-US" sz="2800"/>
            </a:br>
            <a:br>
              <a:rPr lang="en-GB" altLang="en-US" sz="2800"/>
            </a:br>
            <a:r>
              <a:rPr lang="en-GB" altLang="en-US"/>
              <a:t>Session - 0</a:t>
            </a:r>
            <a:br>
              <a:rPr lang="en-GB" altLang="en-US"/>
            </a:br>
            <a:br>
              <a:rPr lang="en-GB" altLang="en-US"/>
            </a:br>
            <a:r>
              <a:rPr lang="en-GB" altLang="en-US"/>
              <a:t>Technicalities 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9313B55B-ABCD-4459-98A4-E4E4C7A51D60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539750" y="5364163"/>
            <a:ext cx="9063038" cy="1957387"/>
          </a:xfrm>
        </p:spPr>
        <p:txBody>
          <a:bodyPr tIns="0" anchor="ctr"/>
          <a:lstStyle/>
          <a:p>
            <a:pPr indent="-339725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Thomas Wennekers</a:t>
            </a:r>
          </a:p>
          <a:p>
            <a:pPr indent="-339725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en-GB" altLang="en-US"/>
          </a:p>
          <a:p>
            <a:pPr indent="-339725" algn="ctr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University of Plymouth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C0D0B0C2-8164-4709-AE38-2543988870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Contents: Maths</a:t>
            </a:r>
            <a:br>
              <a:rPr lang="en-GB" altLang="en-US"/>
            </a:br>
            <a:r>
              <a:rPr lang="en-GB" altLang="en-US" sz="3200"/>
              <a:t>(subject to change) </a:t>
            </a:r>
          </a:p>
        </p:txBody>
      </p:sp>
      <p:sp>
        <p:nvSpPr>
          <p:cNvPr id="18435" name="Text Placeholder 1">
            <a:extLst>
              <a:ext uri="{FF2B5EF4-FFF2-40B4-BE49-F238E27FC236}">
                <a16:creationId xmlns:a16="http://schemas.microsoft.com/office/drawing/2014/main" id="{C207615B-7570-408F-84BC-56B73FD98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6" name="Content Placeholder 2">
            <a:extLst>
              <a:ext uri="{FF2B5EF4-FFF2-40B4-BE49-F238E27FC236}">
                <a16:creationId xmlns:a16="http://schemas.microsoft.com/office/drawing/2014/main" id="{4E27C719-DB4D-488A-95D0-B0EAB870898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639763" y="5148263"/>
            <a:ext cx="8639175" cy="1674812"/>
          </a:xfrm>
        </p:spPr>
        <p:txBody>
          <a:bodyPr/>
          <a:lstStyle/>
          <a:p>
            <a:pPr marL="0" indent="0"/>
            <a:r>
              <a:rPr lang="en-GB" altLang="en-US"/>
              <a:t>Assessed by set exercises</a:t>
            </a:r>
          </a:p>
          <a:p>
            <a:pPr marL="0" indent="0"/>
            <a:endParaRPr lang="en-GB" altLang="en-US"/>
          </a:p>
          <a:p>
            <a:pPr marL="0" indent="0"/>
            <a:r>
              <a:rPr lang="en-GB" altLang="en-US"/>
              <a:t>Specs to come (probably) next week. </a:t>
            </a:r>
          </a:p>
        </p:txBody>
      </p:sp>
      <p:pic>
        <p:nvPicPr>
          <p:cNvPr id="5" name="Picture 4" descr="Application, table, Excel&#10;&#10;Description automatically generated">
            <a:extLst>
              <a:ext uri="{FF2B5EF4-FFF2-40B4-BE49-F238E27FC236}">
                <a16:creationId xmlns:a16="http://schemas.microsoft.com/office/drawing/2014/main" id="{437FFF41-327C-42F9-B65B-7817027C2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19" y="2267669"/>
            <a:ext cx="8509062" cy="228652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179C0-872C-4815-4110-BE06C650E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Maths Crib Sheet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62EBFC-E559-AB51-8A98-950DC9D611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sz="2400" dirty="0"/>
          </a:p>
          <a:p>
            <a:r>
              <a:rPr lang="en-GB" sz="2400" dirty="0"/>
              <a:t>      </a:t>
            </a:r>
            <a:r>
              <a:rPr lang="en-GB" sz="2000" b="1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https://dle.plymouth.ac.uk/mod/resource/view.php?id=1476226</a:t>
            </a:r>
            <a:endParaRPr lang="en-GB" sz="2000" b="1" dirty="0">
              <a:solidFill>
                <a:schemeClr val="tx1"/>
              </a:solidFill>
            </a:endParaRPr>
          </a:p>
          <a:p>
            <a:endParaRPr lang="en-GB" sz="2400" dirty="0"/>
          </a:p>
          <a:p>
            <a:r>
              <a:rPr lang="en-GB" sz="2400" dirty="0"/>
              <a:t>      This contains much of what we will do in the first 6 weeks </a:t>
            </a:r>
          </a:p>
        </p:txBody>
      </p:sp>
    </p:spTree>
    <p:extLst>
      <p:ext uri="{BB962C8B-B14F-4D97-AF65-F5344CB8AC3E}">
        <p14:creationId xmlns:p14="http://schemas.microsoft.com/office/powerpoint/2010/main" val="67185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7C6A17A5-B15A-4679-9ADD-7F818DFC7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Contents: A&amp;DS</a:t>
            </a:r>
          </a:p>
        </p:txBody>
      </p:sp>
      <p:sp>
        <p:nvSpPr>
          <p:cNvPr id="19459" name="Content Placeholder 1">
            <a:extLst>
              <a:ext uri="{FF2B5EF4-FFF2-40B4-BE49-F238E27FC236}">
                <a16:creationId xmlns:a16="http://schemas.microsoft.com/office/drawing/2014/main" id="{361F3867-D668-4CA5-824C-421247B53E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1008063" y="5075238"/>
            <a:ext cx="8548687" cy="1728787"/>
          </a:xfrm>
        </p:spPr>
        <p:txBody>
          <a:bodyPr/>
          <a:lstStyle/>
          <a:p>
            <a:pPr marL="0" indent="0"/>
            <a:r>
              <a:rPr lang="en-GB" altLang="en-US" dirty="0"/>
              <a:t>Assessed by programming exercise</a:t>
            </a:r>
          </a:p>
          <a:p>
            <a:pPr marL="0" indent="0"/>
            <a:endParaRPr lang="en-GB" altLang="en-US" dirty="0"/>
          </a:p>
          <a:p>
            <a:pPr marL="0" indent="0"/>
            <a:r>
              <a:rPr lang="en-GB" altLang="en-US" dirty="0"/>
              <a:t>Specs to come probably this or next week. </a:t>
            </a:r>
          </a:p>
        </p:txBody>
      </p:sp>
      <p:pic>
        <p:nvPicPr>
          <p:cNvPr id="7" name="Content Placeholder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B2025A2-B102-4BBE-9E0E-D07EC0BBD59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12" y="2233249"/>
            <a:ext cx="8568964" cy="151216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CA7C77B-423E-47E7-BC42-685A365E21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Calculators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A989136-4E12-42DD-AF51-3FC829D75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3238" y="1768475"/>
            <a:ext cx="9053512" cy="5467350"/>
          </a:xfrm>
        </p:spPr>
        <p:txBody>
          <a:bodyPr/>
          <a:lstStyle/>
          <a:p>
            <a:endParaRPr lang="en-GB" altLang="en-US" sz="2800"/>
          </a:p>
          <a:p>
            <a:pPr algn="ctr"/>
            <a:r>
              <a:rPr lang="en-GB" altLang="en-US" sz="2800"/>
              <a:t>You don’t need one for this module</a:t>
            </a:r>
          </a:p>
          <a:p>
            <a:pPr algn="ctr"/>
            <a:endParaRPr lang="en-GB" altLang="en-US" sz="2800"/>
          </a:p>
          <a:p>
            <a:endParaRPr lang="en-GB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29E6-1981-B81E-9DF0-7445F006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Weekly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A7D4E-C892-9548-D8EC-C71EC8D4E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4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https://dle.plymouth.ac.uk/course/view.php?id=60190</a:t>
            </a:r>
            <a:endParaRPr lang="en-GB" sz="2400" b="1" dirty="0">
              <a:solidFill>
                <a:srgbClr val="FF00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399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E9A9555-2224-4251-8505-8AC895E3F3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Coding in the 2</a:t>
            </a:r>
            <a:r>
              <a:rPr lang="en-GB" altLang="en-US" baseline="30000"/>
              <a:t>nd</a:t>
            </a:r>
            <a:r>
              <a:rPr lang="en-GB" altLang="en-US"/>
              <a:t> Half</a:t>
            </a:r>
            <a:br>
              <a:rPr lang="en-GB" altLang="en-US"/>
            </a:br>
            <a:r>
              <a:rPr lang="en-GB" altLang="en-US" sz="3200"/>
              <a:t>(Algorithms and Data Structures)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AD54D-D842-4939-B549-CAEA2382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63" y="2195513"/>
            <a:ext cx="9575800" cy="511333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b="1" dirty="0">
                <a:solidFill>
                  <a:srgbClr val="FF0000"/>
                </a:solidFill>
              </a:rPr>
              <a:t>We expect you can write basic C# code by then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“basic” = arithmetic &amp; logical expressions, conditionals, loops, File I/O, methods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You will not use more advanced C# constructs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… especially not the Collections class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dirty="0"/>
              <a:t>We will code our own data structures </a:t>
            </a:r>
          </a:p>
          <a:p>
            <a:pPr>
              <a:defRPr/>
            </a:pPr>
            <a:r>
              <a:rPr lang="en-GB" dirty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061D17B1-5799-4D7A-9BE8-A804099B6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BD0EB9C3-6939-46ED-917D-6C182723E667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16</a:t>
            </a:fld>
            <a:endParaRPr lang="en-GB" altLang="en-US" sz="18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D8878C6D-444E-4096-AB09-1FAD85137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63037" cy="1255713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Algorithms Part: C# Primer</a:t>
            </a:r>
          </a:p>
        </p:txBody>
      </p:sp>
      <p:pic>
        <p:nvPicPr>
          <p:cNvPr id="22532" name="Picture 2">
            <a:extLst>
              <a:ext uri="{FF2B5EF4-FFF2-40B4-BE49-F238E27FC236}">
                <a16:creationId xmlns:a16="http://schemas.microsoft.com/office/drawing/2014/main" id="{EAFF2809-AC14-47A8-AC3F-F91616246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0" y="1476375"/>
            <a:ext cx="7920038" cy="500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2533" name="Rectangle 3">
            <a:extLst>
              <a:ext uri="{FF2B5EF4-FFF2-40B4-BE49-F238E27FC236}">
                <a16:creationId xmlns:a16="http://schemas.microsoft.com/office/drawing/2014/main" id="{FBA2100C-457D-4496-B009-F0240A570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39863" y="6659563"/>
            <a:ext cx="8162925" cy="720725"/>
          </a:xfrm>
        </p:spPr>
        <p:txBody>
          <a:bodyPr/>
          <a:lstStyle/>
          <a:p>
            <a:pPr indent="-339725" eaLnBrk="1"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     The primer is on the DLE pages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5882-7F81-F012-2C5A-E9342D33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C-Core of C#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57192-BE36-6AE7-2308-3DF7827AA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784" y="3347789"/>
            <a:ext cx="9577064" cy="3392736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What’s in the Primer *is* what </a:t>
            </a:r>
            <a:r>
              <a:rPr lang="en-GB">
                <a:solidFill>
                  <a:schemeClr val="tx1"/>
                </a:solidFill>
              </a:rPr>
              <a:t>I call</a:t>
            </a:r>
          </a:p>
          <a:p>
            <a:pPr algn="ctr"/>
            <a:r>
              <a:rPr lang="en-GB">
                <a:solidFill>
                  <a:schemeClr val="tx1"/>
                </a:solidFill>
              </a:rPr>
              <a:t> </a:t>
            </a:r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rgbClr val="FF0000"/>
                </a:solidFill>
              </a:rPr>
              <a:t>the C-Core of C#</a:t>
            </a:r>
          </a:p>
        </p:txBody>
      </p:sp>
    </p:spTree>
    <p:extLst>
      <p:ext uri="{BB962C8B-B14F-4D97-AF65-F5344CB8AC3E}">
        <p14:creationId xmlns:p14="http://schemas.microsoft.com/office/powerpoint/2010/main" val="3296817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id="{4A491C3B-5925-422E-BD92-C3A0E2E42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7061DBC5-8FC9-430E-84F1-CAD4BFA52A85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18</a:t>
            </a:fld>
            <a:endParaRPr lang="en-GB" altLang="en-US" sz="1800"/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01AF31EE-16EB-4821-B409-6347263F8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7800" cy="1169988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More Information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104B1CA-2AE7-4023-9495-E9F64C707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0475" y="1768475"/>
            <a:ext cx="8310563" cy="4891088"/>
          </a:xfrm>
        </p:spPr>
        <p:txBody>
          <a:bodyPr/>
          <a:lstStyle/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Email/Announcements  (check !!)</a:t>
            </a:r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Portal Pages/DLE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sz="2400" dirty="0"/>
              <a:t>    https://dle.plymouth.ac.uk/course/view.php?id=53512</a:t>
            </a:r>
            <a:endParaRPr lang="en-GB" altLang="en-US" sz="2400" dirty="0"/>
          </a:p>
          <a:p>
            <a:pPr marL="400050" lvl="1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200" dirty="0"/>
              <a:t>   general info</a:t>
            </a:r>
          </a:p>
          <a:p>
            <a:pPr marL="731838" lvl="1" indent="-331788" eaLnBrk="1"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200" dirty="0"/>
              <a:t>   Session schedule</a:t>
            </a:r>
            <a:endParaRPr lang="en-GB" altLang="en-US" sz="3600" dirty="0"/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Assignments; specs and submission</a:t>
            </a:r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Lecture recordings (Panopto)</a:t>
            </a:r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3600" dirty="0"/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76D3AA17-792E-4F5F-B3DE-D97553873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>
            <a:extLst>
              <a:ext uri="{FF2B5EF4-FFF2-40B4-BE49-F238E27FC236}">
                <a16:creationId xmlns:a16="http://schemas.microsoft.com/office/drawing/2014/main" id="{DA3D6F71-88C8-440C-A3FC-E8177CAD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A69DA734-0A68-41A8-89B8-7009DB0AB17B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2</a:t>
            </a:fld>
            <a:endParaRPr lang="en-GB" altLang="en-US" sz="18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6B86404-183D-4A44-A0D5-06F15320D5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01625"/>
            <a:ext cx="9056687" cy="124777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Contact Details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C60AEB1C-567F-4B48-89F5-B40CBD9C51EC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482600" y="1590675"/>
            <a:ext cx="9056688" cy="1360488"/>
          </a:xfrm>
        </p:spPr>
        <p:txBody>
          <a:bodyPr tIns="0" anchor="ctr"/>
          <a:lstStyle/>
          <a:p>
            <a:pPr indent="-341313" algn="ctr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Dr Thomas Wennekers </a:t>
            </a:r>
          </a:p>
          <a:p>
            <a:pPr indent="-341313" algn="ctr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(Reader in Computational Neuroscience)</a:t>
            </a:r>
          </a:p>
          <a:p>
            <a:pPr indent="-341313" algn="ctr" eaLnBrk="1">
              <a:spcAft>
                <a:spcPct val="0"/>
              </a:spcAft>
              <a:buClrTx/>
              <a:buFontTx/>
              <a:buNone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Contact: by email</a:t>
            </a:r>
          </a:p>
        </p:txBody>
      </p:sp>
      <p:pic>
        <p:nvPicPr>
          <p:cNvPr id="5125" name="Picture 1">
            <a:extLst>
              <a:ext uri="{FF2B5EF4-FFF2-40B4-BE49-F238E27FC236}">
                <a16:creationId xmlns:a16="http://schemas.microsoft.com/office/drawing/2014/main" id="{8A62D2F4-642A-4648-9C6C-8F2764AF55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813" y="3471863"/>
            <a:ext cx="7221537" cy="341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4251B8D-A582-4996-9082-EC971A5CCC92}"/>
              </a:ext>
            </a:extLst>
          </p:cNvPr>
          <p:cNvSpPr/>
          <p:nvPr/>
        </p:nvSpPr>
        <p:spPr bwMode="auto">
          <a:xfrm>
            <a:off x="6084228" y="4787949"/>
            <a:ext cx="1728192" cy="36004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GB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DejaVu Sans" charset="0"/>
              </a:rPr>
              <a:t>Room A316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8B177833-1BC8-4193-AB57-445549271A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Contact and Surgery Hours</a:t>
            </a:r>
            <a:endParaRPr lang="en-GB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8A847-7A6C-4084-B352-DB8ED28E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8" y="1768475"/>
            <a:ext cx="9053512" cy="54895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Ask content questions in the Sessions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Content questions by email may be put forward to the next session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I tend to give vague answers to make students find their own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GB" sz="2800" dirty="0"/>
              <a:t>Surgery Hours (shared with other </a:t>
            </a:r>
            <a:r>
              <a:rPr lang="en-GB" sz="2800" dirty="0" err="1"/>
              <a:t>modules&amp;topics</a:t>
            </a:r>
            <a:r>
              <a:rPr lang="en-GB" sz="2800" dirty="0"/>
              <a:t>)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GB" sz="2400" dirty="0"/>
              <a:t>See Module Webpage</a:t>
            </a:r>
          </a:p>
          <a:p>
            <a:pPr marL="400050" lvl="1" indent="0">
              <a:defRPr/>
            </a:pPr>
            <a:endParaRPr lang="en-GB" dirty="0"/>
          </a:p>
          <a:p>
            <a:pPr marL="400050" lvl="1" indent="0">
              <a:defRPr/>
            </a:pPr>
            <a:r>
              <a:rPr lang="en-GB" sz="2400" b="1" dirty="0">
                <a:solidFill>
                  <a:srgbClr val="FF0000"/>
                </a:solidFill>
              </a:rPr>
              <a:t>    </a:t>
            </a:r>
            <a:r>
              <a:rPr lang="en-GB" sz="2400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https://dle.plymouth.ac.uk/course/view.php?id=60190</a:t>
            </a:r>
            <a:endParaRPr lang="en-GB" sz="2400" b="1" dirty="0">
              <a:solidFill>
                <a:srgbClr val="FF0000"/>
              </a:solidFill>
            </a:endParaRPr>
          </a:p>
          <a:p>
            <a:pPr marL="400050" lvl="1" indent="0">
              <a:defRPr/>
            </a:pPr>
            <a:endParaRPr lang="en-GB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EED3C942-FDCB-4A9C-A7DF-6C1DBBC76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64A65118-1127-4F92-A7B5-679860E25B37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4</a:t>
            </a:fld>
            <a:endParaRPr lang="en-GB" altLang="en-US" sz="1800"/>
          </a:p>
        </p:txBody>
      </p:sp>
      <p:sp>
        <p:nvSpPr>
          <p:cNvPr id="8195" name="Rectangle 1">
            <a:extLst>
              <a:ext uri="{FF2B5EF4-FFF2-40B4-BE49-F238E27FC236}">
                <a16:creationId xmlns:a16="http://schemas.microsoft.com/office/drawing/2014/main" id="{83978985-E113-4234-93BC-95384A584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79388"/>
            <a:ext cx="9066212" cy="72072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Structure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99BAD790-AE13-425D-AC25-2749DB1964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92163" y="1455738"/>
            <a:ext cx="9066212" cy="5940425"/>
          </a:xfrm>
        </p:spPr>
        <p:txBody>
          <a:bodyPr/>
          <a:lstStyle/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Two equally important halves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1000" dirty="0"/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b="1" dirty="0">
                <a:solidFill>
                  <a:srgbClr val="FF0000"/>
                </a:solidFill>
              </a:rPr>
              <a:t>Mathematics</a:t>
            </a:r>
            <a:r>
              <a:rPr lang="en-GB" altLang="en-US" dirty="0"/>
              <a:t>    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     First 6 weeks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     Some basic topics, some advanced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     </a:t>
            </a:r>
            <a:r>
              <a:rPr lang="en-GB" altLang="en-US" dirty="0">
                <a:solidFill>
                  <a:srgbClr val="FF0000"/>
                </a:solidFill>
              </a:rPr>
              <a:t>You may want paper and pencil close by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b="1" dirty="0">
                <a:solidFill>
                  <a:srgbClr val="FF0000"/>
                </a:solidFill>
              </a:rPr>
              <a:t>Algorithms and Data Structures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     Second 6 weeks</a:t>
            </a:r>
            <a:endParaRPr lang="en-GB" altLang="en-US" dirty="0">
              <a:solidFill>
                <a:schemeClr val="tx1"/>
              </a:solidFill>
            </a:endParaRP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>
                <a:solidFill>
                  <a:schemeClr val="tx1"/>
                </a:solidFill>
              </a:rPr>
              <a:t>      </a:t>
            </a:r>
            <a:r>
              <a:rPr lang="en-GB" altLang="en-US" dirty="0">
                <a:solidFill>
                  <a:srgbClr val="FF0000"/>
                </a:solidFill>
              </a:rPr>
              <a:t>You need access to C# / Visual Studio / Mono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7869F7EE-0AA1-4634-A622-D9339902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D4A1865A-BBB8-4F38-A1D1-CB3E1644DA8E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5</a:t>
            </a:fld>
            <a:endParaRPr lang="en-GB" altLang="en-US" sz="18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BFFE1BF6-AD84-4843-80EF-D793B5E6D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79388"/>
            <a:ext cx="9066212" cy="72072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Delivery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6C62129F-270F-404F-BD8A-DC218F82A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363" y="1908175"/>
            <a:ext cx="9209087" cy="5111750"/>
          </a:xfrm>
        </p:spPr>
        <p:txBody>
          <a:bodyPr/>
          <a:lstStyle/>
          <a:p>
            <a:pPr marL="457200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2*12  weekly 2 hour seminar sessions</a:t>
            </a:r>
          </a:p>
          <a:p>
            <a:pPr marL="457200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1100" dirty="0"/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Face2face only </a:t>
            </a:r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Panopto Recordings</a:t>
            </a:r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>
                <a:solidFill>
                  <a:srgbClr val="FF0000"/>
                </a:solidFill>
              </a:rPr>
              <a:t>Mix</a:t>
            </a:r>
            <a:r>
              <a:rPr lang="en-GB" altLang="en-US" dirty="0"/>
              <a:t> of lectures and some exercises in sessions</a:t>
            </a:r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Focus on </a:t>
            </a:r>
            <a:r>
              <a:rPr lang="en-GB" altLang="en-US" dirty="0">
                <a:solidFill>
                  <a:srgbClr val="FF0000"/>
                </a:solidFill>
              </a:rPr>
              <a:t>specific topics </a:t>
            </a:r>
            <a:r>
              <a:rPr lang="en-GB" altLang="en-US" dirty="0"/>
              <a:t>per session</a:t>
            </a:r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Some weekly </a:t>
            </a:r>
            <a:r>
              <a:rPr lang="en-GB" altLang="en-US" dirty="0">
                <a:solidFill>
                  <a:srgbClr val="FF0000"/>
                </a:solidFill>
              </a:rPr>
              <a:t>exercises with solutions </a:t>
            </a:r>
            <a:r>
              <a:rPr lang="en-GB" altLang="en-US" dirty="0"/>
              <a:t>the week after</a:t>
            </a:r>
          </a:p>
          <a:p>
            <a:pPr marL="857250" lvl="1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Relatively low dependencies between topics</a:t>
            </a:r>
          </a:p>
          <a:p>
            <a:pPr marL="400050" lvl="1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457200" indent="-4572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CF4B28B2-67FB-47E5-8534-17A669D20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0F65C82E-F5EE-4178-9681-13FD074D8F04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6</a:t>
            </a:fld>
            <a:endParaRPr lang="en-GB" altLang="en-US" sz="18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AE978719-E2D7-4737-9CD5-965F6A4D0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179388"/>
            <a:ext cx="9066212" cy="72072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Self Guided Studies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4CA05226-387D-4A05-A648-4CBFDC2C18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630363"/>
            <a:ext cx="9066212" cy="5759450"/>
          </a:xfrm>
        </p:spPr>
        <p:txBody>
          <a:bodyPr/>
          <a:lstStyle/>
          <a:p>
            <a:pPr marL="331788" indent="-331788" eaLnBrk="1">
              <a:buClrTx/>
              <a:buFontTx/>
              <a:buNone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1400" dirty="0"/>
          </a:p>
          <a:p>
            <a:pPr marL="457200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20 credit module == 200 hours work </a:t>
            </a:r>
          </a:p>
          <a:p>
            <a:pPr marL="457200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~50h sessions</a:t>
            </a:r>
          </a:p>
          <a:p>
            <a:pPr marL="457200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150h self-guided study</a:t>
            </a:r>
          </a:p>
          <a:p>
            <a:pPr marL="857250" lvl="1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>
                <a:solidFill>
                  <a:srgbClr val="FF0000"/>
                </a:solidFill>
              </a:rPr>
              <a:t>Do the unmarked exercises –&gt; formative feedback</a:t>
            </a:r>
          </a:p>
          <a:p>
            <a:pPr marL="857250" lvl="1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Read Books / Tutorials / </a:t>
            </a:r>
            <a:r>
              <a:rPr lang="en-GB" altLang="en-US" dirty="0" err="1"/>
              <a:t>Youtube</a:t>
            </a:r>
            <a:r>
              <a:rPr lang="en-GB" altLang="en-US" dirty="0"/>
              <a:t> </a:t>
            </a:r>
          </a:p>
          <a:p>
            <a:pPr marL="857250" lvl="1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Coursework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>
            <a:extLst>
              <a:ext uri="{FF2B5EF4-FFF2-40B4-BE49-F238E27FC236}">
                <a16:creationId xmlns:a16="http://schemas.microsoft.com/office/drawing/2014/main" id="{3F30015A-F893-47D7-80E7-7419AE05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5F3476D8-6737-418C-BA2B-A2ABBE36E81E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7</a:t>
            </a:fld>
            <a:endParaRPr lang="en-GB" altLang="en-US" sz="18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F37D3EE5-3AB1-467D-8B94-C1E6C7D37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7800" cy="1169988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Books?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B80DEBD-ECCC-4E60-B418-E2BEB8950D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768475"/>
            <a:ext cx="8785225" cy="5076825"/>
          </a:xfrm>
        </p:spPr>
        <p:txBody>
          <a:bodyPr/>
          <a:lstStyle/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3600" dirty="0"/>
          </a:p>
          <a:p>
            <a:pPr marL="571500" indent="-5715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Neither Maths nor A&amp;D are taught by a specific book </a:t>
            </a:r>
          </a:p>
          <a:p>
            <a:pPr marL="571500" indent="-5715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3600" dirty="0"/>
          </a:p>
          <a:p>
            <a:pPr marL="571500" indent="-5715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Easy to find free books/tutorials online</a:t>
            </a:r>
          </a:p>
          <a:p>
            <a:pPr marL="571500" indent="-5715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3600" dirty="0"/>
          </a:p>
          <a:p>
            <a:pPr marL="571500" indent="-571500" eaLnBrk="1">
              <a:buSzPct val="45000"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sz="3600" dirty="0"/>
              <a:t>Session material should suffice to pass the assessments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902EE05D-14F4-4611-AD40-FC8D12C24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spcAft>
                <a:spcPts val="142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2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lnSpc>
                <a:spcPct val="93000"/>
              </a:lnSpc>
              <a:spcAft>
                <a:spcPts val="113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lnSpc>
                <a:spcPct val="93000"/>
              </a:lnSpc>
              <a:spcAft>
                <a:spcPts val="85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lnSpc>
                <a:spcPct val="93000"/>
              </a:lnSpc>
              <a:spcAft>
                <a:spcPts val="575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lnSpc>
                <a:spcPct val="93000"/>
              </a:lnSpc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Aft>
                <a:spcPct val="0"/>
              </a:spcAft>
              <a:buClrTx/>
              <a:buFontTx/>
              <a:buNone/>
            </a:pPr>
            <a:fld id="{2B193BEC-6828-446D-9A76-80D2AD4C7DDF}" type="slidenum">
              <a:rPr lang="en-GB" altLang="en-US" sz="1800"/>
              <a:pPr>
                <a:spcAft>
                  <a:spcPct val="0"/>
                </a:spcAft>
                <a:buClrTx/>
                <a:buFontTx/>
                <a:buNone/>
              </a:pPr>
              <a:t>8</a:t>
            </a:fld>
            <a:endParaRPr lang="en-GB" altLang="en-US" sz="18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F8173D59-E503-41AE-A54B-EB4094729F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46075"/>
            <a:ext cx="9066212" cy="733425"/>
          </a:xfrm>
        </p:spPr>
        <p:txBody>
          <a:bodyPr/>
          <a:lstStyle/>
          <a:p>
            <a:pPr eaLnBrk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Assessment</a:t>
            </a: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5242887D-75F0-4610-B9DB-FF4E4F3FA2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3075" y="1474788"/>
            <a:ext cx="9247188" cy="5915025"/>
          </a:xfrm>
        </p:spPr>
        <p:txBody>
          <a:bodyPr/>
          <a:lstStyle/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Assessment is 100% by coursework – NO Exam 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731838" lvl="1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30%: Set Exercises -- Maths only </a:t>
            </a:r>
          </a:p>
          <a:p>
            <a:pPr marL="857250" lvl="1" indent="-457200" eaLnBrk="1">
              <a:buClrTx/>
              <a:buFont typeface="Arial" panose="020B0604020202020204" pitchFamily="34" charset="0"/>
              <a:buChar char="•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731838" lvl="1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70% Programming Exercise -- A&amp;DS only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>
                <a:solidFill>
                  <a:srgbClr val="FF0000"/>
                </a:solidFill>
              </a:rPr>
              <a:t>Referral will be, both, Maths and Algorithms !</a:t>
            </a:r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sz="1800" dirty="0"/>
          </a:p>
          <a:p>
            <a:pPr marL="0" indent="0" eaLnBrk="1">
              <a:buSzPct val="45000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r>
              <a:rPr lang="en-GB" altLang="en-US" dirty="0"/>
              <a:t>                         </a:t>
            </a:r>
          </a:p>
          <a:p>
            <a:pPr marL="331788" indent="-331788" eaLnBrk="1">
              <a:buSzPct val="45000"/>
              <a:buFont typeface="Wingdings" panose="05000000000000000000" pitchFamily="2" charset="2"/>
              <a:buChar char=""/>
              <a:tabLst>
                <a:tab pos="331788" algn="l"/>
                <a:tab pos="436563" algn="l"/>
                <a:tab pos="885825" algn="l"/>
                <a:tab pos="1335088" algn="l"/>
                <a:tab pos="1784350" algn="l"/>
                <a:tab pos="2233613" algn="l"/>
                <a:tab pos="2682875" algn="l"/>
                <a:tab pos="3132138" algn="l"/>
                <a:tab pos="3581400" algn="l"/>
                <a:tab pos="4030663" algn="l"/>
                <a:tab pos="4479925" algn="l"/>
                <a:tab pos="4929188" algn="l"/>
                <a:tab pos="5378450" algn="l"/>
                <a:tab pos="5827713" algn="l"/>
                <a:tab pos="6276975" algn="l"/>
                <a:tab pos="6726238" algn="l"/>
                <a:tab pos="7175500" algn="l"/>
                <a:tab pos="7624763" algn="l"/>
                <a:tab pos="8074025" algn="l"/>
                <a:tab pos="8523288" algn="l"/>
                <a:tab pos="8972550" algn="l"/>
              </a:tabLst>
              <a:defRPr/>
            </a:pPr>
            <a:endParaRPr lang="en-GB" alt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4550-3941-321D-4B70-704B2B488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Hand-in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10480-AD5C-4D9A-CA7B-5A2D497D0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Release:  Probably this week </a:t>
            </a:r>
          </a:p>
          <a:p>
            <a:pPr marL="0" indent="0"/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Set Exercises:    </a:t>
            </a:r>
            <a:r>
              <a:rPr lang="en-GB" dirty="0">
                <a:solidFill>
                  <a:srgbClr val="FF0000"/>
                </a:solidFill>
              </a:rPr>
              <a:t>20 March 2023, 4:00pm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/>
              <a:t>“Report”/CW:      </a:t>
            </a:r>
            <a:r>
              <a:rPr lang="en-GB" dirty="0">
                <a:solidFill>
                  <a:srgbClr val="FF0000"/>
                </a:solidFill>
              </a:rPr>
              <a:t>18 May 2023, 4:00pm</a:t>
            </a:r>
          </a:p>
        </p:txBody>
      </p:sp>
    </p:spTree>
    <p:extLst>
      <p:ext uri="{BB962C8B-B14F-4D97-AF65-F5344CB8AC3E}">
        <p14:creationId xmlns:p14="http://schemas.microsoft.com/office/powerpoint/2010/main" val="3546215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34832</TotalTime>
  <Words>592</Words>
  <Application>Microsoft Office PowerPoint</Application>
  <PresentationFormat>Custom</PresentationFormat>
  <Paragraphs>132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Office Theme</vt:lpstr>
      <vt:lpstr>COMP1003  – Algorithms, Data Structures &amp; Maths    Session - 0  Technicalities  </vt:lpstr>
      <vt:lpstr>Contact Details</vt:lpstr>
      <vt:lpstr>Contact and Surgery Hours</vt:lpstr>
      <vt:lpstr>Structure</vt:lpstr>
      <vt:lpstr>Delivery</vt:lpstr>
      <vt:lpstr>Self Guided Studies</vt:lpstr>
      <vt:lpstr>Books?</vt:lpstr>
      <vt:lpstr>Assessment</vt:lpstr>
      <vt:lpstr>Assessment Hand-in Dates</vt:lpstr>
      <vt:lpstr>Contents: Maths (subject to change) </vt:lpstr>
      <vt:lpstr>Maths Crib Sheet</vt:lpstr>
      <vt:lpstr>Contents: A&amp;DS</vt:lpstr>
      <vt:lpstr>Calculators</vt:lpstr>
      <vt:lpstr>Weekly Exercises</vt:lpstr>
      <vt:lpstr>Coding in the 2nd Half (Algorithms and Data Structures)</vt:lpstr>
      <vt:lpstr>Algorithms Part: C# Primer</vt:lpstr>
      <vt:lpstr>The C-Core of C#</vt:lpstr>
      <vt:lpstr>More Information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153  – Algorithms, Data Structures &amp; Maths  Lecture - 0  Technicalities  </dc:title>
  <dc:creator>Thomas Wennekers</dc:creator>
  <cp:lastModifiedBy>Thomas Wennekers</cp:lastModifiedBy>
  <cp:revision>34</cp:revision>
  <cp:lastPrinted>1601-01-01T00:00:00Z</cp:lastPrinted>
  <dcterms:created xsi:type="dcterms:W3CDTF">2011-12-30T09:35:42Z</dcterms:created>
  <dcterms:modified xsi:type="dcterms:W3CDTF">2023-01-30T10:21:59Z</dcterms:modified>
</cp:coreProperties>
</file>