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handoutMasterIdLst>
    <p:handoutMasterId r:id="rId78"/>
  </p:handoutMasterIdLst>
  <p:sldIdLst>
    <p:sldId id="331"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99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Wennekers" userId="2f1caa98-bc26-4a32-89a3-be8b76e02c75" providerId="ADAL" clId="{EB1C0827-C571-4AB9-84E9-AE65333FDA67}"/>
    <pc:docChg chg="undo custSel modSld">
      <pc:chgData name="Thomas Wennekers" userId="2f1caa98-bc26-4a32-89a3-be8b76e02c75" providerId="ADAL" clId="{EB1C0827-C571-4AB9-84E9-AE65333FDA67}" dt="2023-02-26T16:24:52.302" v="71" actId="20577"/>
      <pc:docMkLst>
        <pc:docMk/>
      </pc:docMkLst>
      <pc:sldChg chg="modSp mod">
        <pc:chgData name="Thomas Wennekers" userId="2f1caa98-bc26-4a32-89a3-be8b76e02c75" providerId="ADAL" clId="{EB1C0827-C571-4AB9-84E9-AE65333FDA67}" dt="2023-02-26T16:10:59.178" v="0" actId="20577"/>
        <pc:sldMkLst>
          <pc:docMk/>
          <pc:sldMk cId="0" sldId="260"/>
        </pc:sldMkLst>
        <pc:spChg chg="mod">
          <ac:chgData name="Thomas Wennekers" userId="2f1caa98-bc26-4a32-89a3-be8b76e02c75" providerId="ADAL" clId="{EB1C0827-C571-4AB9-84E9-AE65333FDA67}" dt="2023-02-26T16:10:59.178" v="0" actId="20577"/>
          <ac:spMkLst>
            <pc:docMk/>
            <pc:sldMk cId="0" sldId="260"/>
            <ac:spMk id="3" creationId="{00000000-0000-0000-0000-000000000000}"/>
          </ac:spMkLst>
        </pc:spChg>
      </pc:sldChg>
      <pc:sldChg chg="modSp mod">
        <pc:chgData name="Thomas Wennekers" userId="2f1caa98-bc26-4a32-89a3-be8b76e02c75" providerId="ADAL" clId="{EB1C0827-C571-4AB9-84E9-AE65333FDA67}" dt="2023-02-26T16:13:35.476" v="2" actId="1076"/>
        <pc:sldMkLst>
          <pc:docMk/>
          <pc:sldMk cId="0" sldId="272"/>
        </pc:sldMkLst>
        <pc:picChg chg="mod">
          <ac:chgData name="Thomas Wennekers" userId="2f1caa98-bc26-4a32-89a3-be8b76e02c75" providerId="ADAL" clId="{EB1C0827-C571-4AB9-84E9-AE65333FDA67}" dt="2023-02-26T16:13:35.476" v="2" actId="1076"/>
          <ac:picMkLst>
            <pc:docMk/>
            <pc:sldMk cId="0" sldId="272"/>
            <ac:picMk id="3" creationId="{00000000-0000-0000-0000-000000000000}"/>
          </ac:picMkLst>
        </pc:picChg>
      </pc:sldChg>
      <pc:sldChg chg="modSp mod">
        <pc:chgData name="Thomas Wennekers" userId="2f1caa98-bc26-4a32-89a3-be8b76e02c75" providerId="ADAL" clId="{EB1C0827-C571-4AB9-84E9-AE65333FDA67}" dt="2023-02-26T16:13:59.997" v="3" actId="255"/>
        <pc:sldMkLst>
          <pc:docMk/>
          <pc:sldMk cId="0" sldId="276"/>
        </pc:sldMkLst>
        <pc:spChg chg="mod">
          <ac:chgData name="Thomas Wennekers" userId="2f1caa98-bc26-4a32-89a3-be8b76e02c75" providerId="ADAL" clId="{EB1C0827-C571-4AB9-84E9-AE65333FDA67}" dt="2023-02-26T16:13:59.997" v="3" actId="255"/>
          <ac:spMkLst>
            <pc:docMk/>
            <pc:sldMk cId="0" sldId="276"/>
            <ac:spMk id="3" creationId="{00000000-0000-0000-0000-000000000000}"/>
          </ac:spMkLst>
        </pc:spChg>
      </pc:sldChg>
      <pc:sldChg chg="modSp mod">
        <pc:chgData name="Thomas Wennekers" userId="2f1caa98-bc26-4a32-89a3-be8b76e02c75" providerId="ADAL" clId="{EB1C0827-C571-4AB9-84E9-AE65333FDA67}" dt="2023-02-26T16:14:37.273" v="11" actId="20577"/>
        <pc:sldMkLst>
          <pc:docMk/>
          <pc:sldMk cId="0" sldId="280"/>
        </pc:sldMkLst>
        <pc:spChg chg="mod">
          <ac:chgData name="Thomas Wennekers" userId="2f1caa98-bc26-4a32-89a3-be8b76e02c75" providerId="ADAL" clId="{EB1C0827-C571-4AB9-84E9-AE65333FDA67}" dt="2023-02-26T16:14:37.273" v="11" actId="20577"/>
          <ac:spMkLst>
            <pc:docMk/>
            <pc:sldMk cId="0" sldId="280"/>
            <ac:spMk id="3" creationId="{00000000-0000-0000-0000-000000000000}"/>
          </ac:spMkLst>
        </pc:spChg>
      </pc:sldChg>
      <pc:sldChg chg="modSp mod">
        <pc:chgData name="Thomas Wennekers" userId="2f1caa98-bc26-4a32-89a3-be8b76e02c75" providerId="ADAL" clId="{EB1C0827-C571-4AB9-84E9-AE65333FDA67}" dt="2023-02-26T16:15:02.284" v="15" actId="20577"/>
        <pc:sldMkLst>
          <pc:docMk/>
          <pc:sldMk cId="0" sldId="284"/>
        </pc:sldMkLst>
        <pc:spChg chg="mod">
          <ac:chgData name="Thomas Wennekers" userId="2f1caa98-bc26-4a32-89a3-be8b76e02c75" providerId="ADAL" clId="{EB1C0827-C571-4AB9-84E9-AE65333FDA67}" dt="2023-02-26T16:15:02.284" v="15" actId="20577"/>
          <ac:spMkLst>
            <pc:docMk/>
            <pc:sldMk cId="0" sldId="284"/>
            <ac:spMk id="3" creationId="{00000000-0000-0000-0000-000000000000}"/>
          </ac:spMkLst>
        </pc:spChg>
      </pc:sldChg>
      <pc:sldChg chg="modSp mod">
        <pc:chgData name="Thomas Wennekers" userId="2f1caa98-bc26-4a32-89a3-be8b76e02c75" providerId="ADAL" clId="{EB1C0827-C571-4AB9-84E9-AE65333FDA67}" dt="2023-02-26T16:16:05.799" v="39" actId="14100"/>
        <pc:sldMkLst>
          <pc:docMk/>
          <pc:sldMk cId="0" sldId="285"/>
        </pc:sldMkLst>
        <pc:spChg chg="mod">
          <ac:chgData name="Thomas Wennekers" userId="2f1caa98-bc26-4a32-89a3-be8b76e02c75" providerId="ADAL" clId="{EB1C0827-C571-4AB9-84E9-AE65333FDA67}" dt="2023-02-26T16:15:47.426" v="34" actId="20577"/>
          <ac:spMkLst>
            <pc:docMk/>
            <pc:sldMk cId="0" sldId="285"/>
            <ac:spMk id="3" creationId="{00000000-0000-0000-0000-000000000000}"/>
          </ac:spMkLst>
        </pc:spChg>
        <pc:picChg chg="mod">
          <ac:chgData name="Thomas Wennekers" userId="2f1caa98-bc26-4a32-89a3-be8b76e02c75" providerId="ADAL" clId="{EB1C0827-C571-4AB9-84E9-AE65333FDA67}" dt="2023-02-26T16:16:00.322" v="37" actId="14100"/>
          <ac:picMkLst>
            <pc:docMk/>
            <pc:sldMk cId="0" sldId="285"/>
            <ac:picMk id="4" creationId="{00000000-0000-0000-0000-000000000000}"/>
          </ac:picMkLst>
        </pc:picChg>
        <pc:picChg chg="mod">
          <ac:chgData name="Thomas Wennekers" userId="2f1caa98-bc26-4a32-89a3-be8b76e02c75" providerId="ADAL" clId="{EB1C0827-C571-4AB9-84E9-AE65333FDA67}" dt="2023-02-26T16:16:05.799" v="39" actId="14100"/>
          <ac:picMkLst>
            <pc:docMk/>
            <pc:sldMk cId="0" sldId="285"/>
            <ac:picMk id="5" creationId="{00000000-0000-0000-0000-000000000000}"/>
          </ac:picMkLst>
        </pc:picChg>
      </pc:sldChg>
      <pc:sldChg chg="modSp mod">
        <pc:chgData name="Thomas Wennekers" userId="2f1caa98-bc26-4a32-89a3-be8b76e02c75" providerId="ADAL" clId="{EB1C0827-C571-4AB9-84E9-AE65333FDA67}" dt="2023-02-26T16:17:41.654" v="45" actId="13926"/>
        <pc:sldMkLst>
          <pc:docMk/>
          <pc:sldMk cId="0" sldId="289"/>
        </pc:sldMkLst>
        <pc:spChg chg="mod">
          <ac:chgData name="Thomas Wennekers" userId="2f1caa98-bc26-4a32-89a3-be8b76e02c75" providerId="ADAL" clId="{EB1C0827-C571-4AB9-84E9-AE65333FDA67}" dt="2023-02-26T16:17:41.654" v="45" actId="13926"/>
          <ac:spMkLst>
            <pc:docMk/>
            <pc:sldMk cId="0" sldId="289"/>
            <ac:spMk id="3" creationId="{00000000-0000-0000-0000-000000000000}"/>
          </ac:spMkLst>
        </pc:spChg>
      </pc:sldChg>
      <pc:sldChg chg="modSp mod">
        <pc:chgData name="Thomas Wennekers" userId="2f1caa98-bc26-4a32-89a3-be8b76e02c75" providerId="ADAL" clId="{EB1C0827-C571-4AB9-84E9-AE65333FDA67}" dt="2023-02-26T16:17:58.504" v="47" actId="13926"/>
        <pc:sldMkLst>
          <pc:docMk/>
          <pc:sldMk cId="0" sldId="290"/>
        </pc:sldMkLst>
        <pc:spChg chg="mod">
          <ac:chgData name="Thomas Wennekers" userId="2f1caa98-bc26-4a32-89a3-be8b76e02c75" providerId="ADAL" clId="{EB1C0827-C571-4AB9-84E9-AE65333FDA67}" dt="2023-02-26T16:17:58.504" v="47" actId="13926"/>
          <ac:spMkLst>
            <pc:docMk/>
            <pc:sldMk cId="0" sldId="290"/>
            <ac:spMk id="3" creationId="{00000000-0000-0000-0000-000000000000}"/>
          </ac:spMkLst>
        </pc:spChg>
      </pc:sldChg>
      <pc:sldChg chg="modSp mod">
        <pc:chgData name="Thomas Wennekers" userId="2f1caa98-bc26-4a32-89a3-be8b76e02c75" providerId="ADAL" clId="{EB1C0827-C571-4AB9-84E9-AE65333FDA67}" dt="2023-02-26T16:18:30.170" v="50" actId="13926"/>
        <pc:sldMkLst>
          <pc:docMk/>
          <pc:sldMk cId="0" sldId="291"/>
        </pc:sldMkLst>
        <pc:spChg chg="mod">
          <ac:chgData name="Thomas Wennekers" userId="2f1caa98-bc26-4a32-89a3-be8b76e02c75" providerId="ADAL" clId="{EB1C0827-C571-4AB9-84E9-AE65333FDA67}" dt="2023-02-26T16:18:30.170" v="50" actId="13926"/>
          <ac:spMkLst>
            <pc:docMk/>
            <pc:sldMk cId="0" sldId="291"/>
            <ac:spMk id="3" creationId="{00000000-0000-0000-0000-000000000000}"/>
          </ac:spMkLst>
        </pc:spChg>
      </pc:sldChg>
      <pc:sldChg chg="modSp mod">
        <pc:chgData name="Thomas Wennekers" userId="2f1caa98-bc26-4a32-89a3-be8b76e02c75" providerId="ADAL" clId="{EB1C0827-C571-4AB9-84E9-AE65333FDA67}" dt="2023-02-26T16:19:19.709" v="51" actId="255"/>
        <pc:sldMkLst>
          <pc:docMk/>
          <pc:sldMk cId="0" sldId="299"/>
        </pc:sldMkLst>
        <pc:spChg chg="mod">
          <ac:chgData name="Thomas Wennekers" userId="2f1caa98-bc26-4a32-89a3-be8b76e02c75" providerId="ADAL" clId="{EB1C0827-C571-4AB9-84E9-AE65333FDA67}" dt="2023-02-26T16:19:19.709" v="51" actId="255"/>
          <ac:spMkLst>
            <pc:docMk/>
            <pc:sldMk cId="0" sldId="299"/>
            <ac:spMk id="4" creationId="{00000000-0000-0000-0000-000000000000}"/>
          </ac:spMkLst>
        </pc:spChg>
      </pc:sldChg>
      <pc:sldChg chg="modSp mod">
        <pc:chgData name="Thomas Wennekers" userId="2f1caa98-bc26-4a32-89a3-be8b76e02c75" providerId="ADAL" clId="{EB1C0827-C571-4AB9-84E9-AE65333FDA67}" dt="2023-02-26T16:19:40.837" v="52" actId="255"/>
        <pc:sldMkLst>
          <pc:docMk/>
          <pc:sldMk cId="0" sldId="300"/>
        </pc:sldMkLst>
        <pc:spChg chg="mod">
          <ac:chgData name="Thomas Wennekers" userId="2f1caa98-bc26-4a32-89a3-be8b76e02c75" providerId="ADAL" clId="{EB1C0827-C571-4AB9-84E9-AE65333FDA67}" dt="2023-02-26T16:19:40.837" v="52" actId="255"/>
          <ac:spMkLst>
            <pc:docMk/>
            <pc:sldMk cId="0" sldId="300"/>
            <ac:spMk id="4" creationId="{00000000-0000-0000-0000-000000000000}"/>
          </ac:spMkLst>
        </pc:spChg>
      </pc:sldChg>
      <pc:sldChg chg="modSp mod">
        <pc:chgData name="Thomas Wennekers" userId="2f1caa98-bc26-4a32-89a3-be8b76e02c75" providerId="ADAL" clId="{EB1C0827-C571-4AB9-84E9-AE65333FDA67}" dt="2023-02-26T16:20:00.593" v="54" actId="1076"/>
        <pc:sldMkLst>
          <pc:docMk/>
          <pc:sldMk cId="0" sldId="301"/>
        </pc:sldMkLst>
        <pc:spChg chg="mod">
          <ac:chgData name="Thomas Wennekers" userId="2f1caa98-bc26-4a32-89a3-be8b76e02c75" providerId="ADAL" clId="{EB1C0827-C571-4AB9-84E9-AE65333FDA67}" dt="2023-02-26T16:19:55.889" v="53" actId="255"/>
          <ac:spMkLst>
            <pc:docMk/>
            <pc:sldMk cId="0" sldId="301"/>
            <ac:spMk id="4" creationId="{00000000-0000-0000-0000-000000000000}"/>
          </ac:spMkLst>
        </pc:spChg>
        <pc:picChg chg="mod">
          <ac:chgData name="Thomas Wennekers" userId="2f1caa98-bc26-4a32-89a3-be8b76e02c75" providerId="ADAL" clId="{EB1C0827-C571-4AB9-84E9-AE65333FDA67}" dt="2023-02-26T16:20:00.593" v="54" actId="1076"/>
          <ac:picMkLst>
            <pc:docMk/>
            <pc:sldMk cId="0" sldId="301"/>
            <ac:picMk id="5" creationId="{00000000-0000-0000-0000-000000000000}"/>
          </ac:picMkLst>
        </pc:picChg>
      </pc:sldChg>
      <pc:sldChg chg="modSp mod">
        <pc:chgData name="Thomas Wennekers" userId="2f1caa98-bc26-4a32-89a3-be8b76e02c75" providerId="ADAL" clId="{EB1C0827-C571-4AB9-84E9-AE65333FDA67}" dt="2023-02-26T16:20:49.846" v="55" actId="255"/>
        <pc:sldMkLst>
          <pc:docMk/>
          <pc:sldMk cId="0" sldId="307"/>
        </pc:sldMkLst>
        <pc:spChg chg="mod">
          <ac:chgData name="Thomas Wennekers" userId="2f1caa98-bc26-4a32-89a3-be8b76e02c75" providerId="ADAL" clId="{EB1C0827-C571-4AB9-84E9-AE65333FDA67}" dt="2023-02-26T16:20:49.846" v="55" actId="255"/>
          <ac:spMkLst>
            <pc:docMk/>
            <pc:sldMk cId="0" sldId="307"/>
            <ac:spMk id="3" creationId="{00000000-0000-0000-0000-000000000000}"/>
          </ac:spMkLst>
        </pc:spChg>
      </pc:sldChg>
      <pc:sldChg chg="modSp mod">
        <pc:chgData name="Thomas Wennekers" userId="2f1caa98-bc26-4a32-89a3-be8b76e02c75" providerId="ADAL" clId="{EB1C0827-C571-4AB9-84E9-AE65333FDA67}" dt="2023-02-26T16:21:35.758" v="56" actId="255"/>
        <pc:sldMkLst>
          <pc:docMk/>
          <pc:sldMk cId="0" sldId="309"/>
        </pc:sldMkLst>
        <pc:spChg chg="mod">
          <ac:chgData name="Thomas Wennekers" userId="2f1caa98-bc26-4a32-89a3-be8b76e02c75" providerId="ADAL" clId="{EB1C0827-C571-4AB9-84E9-AE65333FDA67}" dt="2023-02-26T16:21:35.758" v="56" actId="255"/>
          <ac:spMkLst>
            <pc:docMk/>
            <pc:sldMk cId="0" sldId="309"/>
            <ac:spMk id="3" creationId="{00000000-0000-0000-0000-000000000000}"/>
          </ac:spMkLst>
        </pc:spChg>
      </pc:sldChg>
      <pc:sldChg chg="mod modShow">
        <pc:chgData name="Thomas Wennekers" userId="2f1caa98-bc26-4a32-89a3-be8b76e02c75" providerId="ADAL" clId="{EB1C0827-C571-4AB9-84E9-AE65333FDA67}" dt="2023-02-26T16:22:45.425" v="57" actId="729"/>
        <pc:sldMkLst>
          <pc:docMk/>
          <pc:sldMk cId="0" sldId="320"/>
        </pc:sldMkLst>
      </pc:sldChg>
      <pc:sldChg chg="mod modShow">
        <pc:chgData name="Thomas Wennekers" userId="2f1caa98-bc26-4a32-89a3-be8b76e02c75" providerId="ADAL" clId="{EB1C0827-C571-4AB9-84E9-AE65333FDA67}" dt="2023-02-26T16:22:51.597" v="58" actId="729"/>
        <pc:sldMkLst>
          <pc:docMk/>
          <pc:sldMk cId="0" sldId="321"/>
        </pc:sldMkLst>
      </pc:sldChg>
      <pc:sldChg chg="modSp mod">
        <pc:chgData name="Thomas Wennekers" userId="2f1caa98-bc26-4a32-89a3-be8b76e02c75" providerId="ADAL" clId="{EB1C0827-C571-4AB9-84E9-AE65333FDA67}" dt="2023-02-26T16:23:16.601" v="59" actId="20577"/>
        <pc:sldMkLst>
          <pc:docMk/>
          <pc:sldMk cId="0" sldId="323"/>
        </pc:sldMkLst>
        <pc:spChg chg="mod">
          <ac:chgData name="Thomas Wennekers" userId="2f1caa98-bc26-4a32-89a3-be8b76e02c75" providerId="ADAL" clId="{EB1C0827-C571-4AB9-84E9-AE65333FDA67}" dt="2023-02-26T16:23:16.601" v="59" actId="20577"/>
          <ac:spMkLst>
            <pc:docMk/>
            <pc:sldMk cId="0" sldId="323"/>
            <ac:spMk id="3" creationId="{00000000-0000-0000-0000-000000000000}"/>
          </ac:spMkLst>
        </pc:spChg>
      </pc:sldChg>
      <pc:sldChg chg="modSp mod">
        <pc:chgData name="Thomas Wennekers" userId="2f1caa98-bc26-4a32-89a3-be8b76e02c75" providerId="ADAL" clId="{EB1C0827-C571-4AB9-84E9-AE65333FDA67}" dt="2023-02-26T16:24:00.049" v="66" actId="20577"/>
        <pc:sldMkLst>
          <pc:docMk/>
          <pc:sldMk cId="0" sldId="325"/>
        </pc:sldMkLst>
        <pc:spChg chg="mod">
          <ac:chgData name="Thomas Wennekers" userId="2f1caa98-bc26-4a32-89a3-be8b76e02c75" providerId="ADAL" clId="{EB1C0827-C571-4AB9-84E9-AE65333FDA67}" dt="2023-02-26T16:24:00.049" v="66" actId="20577"/>
          <ac:spMkLst>
            <pc:docMk/>
            <pc:sldMk cId="0" sldId="325"/>
            <ac:spMk id="3" creationId="{00000000-0000-0000-0000-000000000000}"/>
          </ac:spMkLst>
        </pc:spChg>
      </pc:sldChg>
      <pc:sldChg chg="modSp mod">
        <pc:chgData name="Thomas Wennekers" userId="2f1caa98-bc26-4a32-89a3-be8b76e02c75" providerId="ADAL" clId="{EB1C0827-C571-4AB9-84E9-AE65333FDA67}" dt="2023-02-26T16:24:20.892" v="67" actId="20577"/>
        <pc:sldMkLst>
          <pc:docMk/>
          <pc:sldMk cId="0" sldId="327"/>
        </pc:sldMkLst>
        <pc:spChg chg="mod">
          <ac:chgData name="Thomas Wennekers" userId="2f1caa98-bc26-4a32-89a3-be8b76e02c75" providerId="ADAL" clId="{EB1C0827-C571-4AB9-84E9-AE65333FDA67}" dt="2023-02-26T16:24:20.892" v="67" actId="20577"/>
          <ac:spMkLst>
            <pc:docMk/>
            <pc:sldMk cId="0" sldId="327"/>
            <ac:spMk id="3" creationId="{00000000-0000-0000-0000-000000000000}"/>
          </ac:spMkLst>
        </pc:spChg>
      </pc:sldChg>
      <pc:sldChg chg="modSp mod">
        <pc:chgData name="Thomas Wennekers" userId="2f1caa98-bc26-4a32-89a3-be8b76e02c75" providerId="ADAL" clId="{EB1C0827-C571-4AB9-84E9-AE65333FDA67}" dt="2023-02-26T16:24:52.302" v="71" actId="20577"/>
        <pc:sldMkLst>
          <pc:docMk/>
          <pc:sldMk cId="0" sldId="329"/>
        </pc:sldMkLst>
        <pc:spChg chg="mod">
          <ac:chgData name="Thomas Wennekers" userId="2f1caa98-bc26-4a32-89a3-be8b76e02c75" providerId="ADAL" clId="{EB1C0827-C571-4AB9-84E9-AE65333FDA67}" dt="2023-02-26T16:24:52.302" v="71" actId="20577"/>
          <ac:spMkLst>
            <pc:docMk/>
            <pc:sldMk cId="0" sldId="329"/>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280684" cy="534238"/>
          </a:xfrm>
          <a:prstGeom prst="rect">
            <a:avLst/>
          </a:prstGeom>
          <a:noFill/>
          <a:ln>
            <a:noFill/>
          </a:ln>
        </p:spPr>
        <p:txBody>
          <a:bodyPr vert="horz" wrap="non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endParaRPr lang="en-GB" sz="1400" b="0" i="0" u="none" strike="noStrike" kern="1200" cap="none" spc="0" baseline="0">
              <a:solidFill>
                <a:srgbClr val="000000"/>
              </a:solidFill>
              <a:uFillTx/>
              <a:latin typeface="Liberation Sans" pitchFamily="18"/>
              <a:ea typeface="Source Han Sans CN Regular" pitchFamily="2"/>
              <a:cs typeface="Lohit Devanagari" pitchFamily="2"/>
            </a:endParaRPr>
          </a:p>
        </p:txBody>
      </p:sp>
      <p:sp>
        <p:nvSpPr>
          <p:cNvPr id="3" name="Date Placeholder 2"/>
          <p:cNvSpPr txBox="1">
            <a:spLocks noGrp="1"/>
          </p:cNvSpPr>
          <p:nvPr>
            <p:ph type="dt" sz="quarter" idx="1"/>
          </p:nvPr>
        </p:nvSpPr>
        <p:spPr>
          <a:xfrm>
            <a:off x="4278962" y="0"/>
            <a:ext cx="3280684" cy="534238"/>
          </a:xfrm>
          <a:prstGeom prst="rect">
            <a:avLst/>
          </a:prstGeom>
          <a:noFill/>
          <a:ln>
            <a:noFill/>
          </a:ln>
        </p:spPr>
        <p:txBody>
          <a:bodyPr vert="horz" wrap="none" lIns="90004" tIns="44997" rIns="90004" bIns="44997" anchor="t" anchorCtr="0" compatLnSpc="0">
            <a:noAutofit/>
          </a:bodyPr>
          <a:lstStyle/>
          <a:p>
            <a:pPr marL="0" marR="0" lvl="0" indent="0" algn="r"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endParaRPr lang="en-GB" sz="1400" b="0" i="0" u="none" strike="noStrike" kern="1200" cap="none" spc="0" baseline="0">
              <a:solidFill>
                <a:srgbClr val="000000"/>
              </a:solidFill>
              <a:uFillTx/>
              <a:latin typeface="Liberation Sans" pitchFamily="18"/>
              <a:ea typeface="Source Han Sans CN Regular" pitchFamily="2"/>
              <a:cs typeface="Lohit Devanagari" pitchFamily="2"/>
            </a:endParaRPr>
          </a:p>
        </p:txBody>
      </p:sp>
      <p:sp>
        <p:nvSpPr>
          <p:cNvPr id="4" name="Footer Placeholder 3"/>
          <p:cNvSpPr txBox="1">
            <a:spLocks noGrp="1"/>
          </p:cNvSpPr>
          <p:nvPr>
            <p:ph type="ftr" sz="quarter" idx="2"/>
          </p:nvPr>
        </p:nvSpPr>
        <p:spPr>
          <a:xfrm>
            <a:off x="0" y="10157402"/>
            <a:ext cx="3280684" cy="534238"/>
          </a:xfrm>
          <a:prstGeom prst="rect">
            <a:avLst/>
          </a:prstGeom>
          <a:noFill/>
          <a:ln>
            <a:noFill/>
          </a:ln>
        </p:spPr>
        <p:txBody>
          <a:bodyPr vert="horz" wrap="none" lIns="90004" tIns="44997" rIns="90004" bIns="44997" anchor="b" anchorCtr="0" compatLnSpc="0">
            <a:noAutofit/>
          </a:bodyPr>
          <a:lstStyle/>
          <a:p>
            <a:pPr marL="0" marR="0" lvl="0" indent="0" algn="l"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endParaRPr lang="en-GB" sz="1400" b="0" i="0" u="none" strike="noStrike" kern="1200" cap="none" spc="0" baseline="0">
              <a:solidFill>
                <a:srgbClr val="000000"/>
              </a:solidFill>
              <a:uFillTx/>
              <a:latin typeface="Liberation Sans" pitchFamily="18"/>
              <a:ea typeface="Source Han Sans CN Regular" pitchFamily="2"/>
              <a:cs typeface="Lohit Devanagari" pitchFamily="2"/>
            </a:endParaRPr>
          </a:p>
        </p:txBody>
      </p:sp>
      <p:sp>
        <p:nvSpPr>
          <p:cNvPr id="5" name="Slide Number Placeholder 4"/>
          <p:cNvSpPr txBox="1">
            <a:spLocks noGrp="1"/>
          </p:cNvSpPr>
          <p:nvPr>
            <p:ph type="sldNum" sz="quarter" idx="3"/>
          </p:nvPr>
        </p:nvSpPr>
        <p:spPr>
          <a:xfrm>
            <a:off x="4278962" y="10157402"/>
            <a:ext cx="3280684" cy="534238"/>
          </a:xfrm>
          <a:prstGeom prst="rect">
            <a:avLst/>
          </a:prstGeom>
          <a:noFill/>
          <a:ln>
            <a:noFill/>
          </a:ln>
        </p:spPr>
        <p:txBody>
          <a:bodyPr vert="horz" wrap="none" lIns="90004" tIns="44997" rIns="90004" bIns="44997" anchor="b" anchorCtr="0" compatLnSpc="0">
            <a:noAutofit/>
          </a:bodyPr>
          <a:lstStyle/>
          <a:p>
            <a:pPr marL="0" marR="0" lvl="0" indent="0" algn="r"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fld id="{77EC6480-C439-4879-957C-58C7D9DA2C9F}" type="slidenum">
              <a:t>‹#›</a:t>
            </a:fld>
            <a:endParaRPr lang="en-GB" sz="1400" b="0" i="0" u="none" strike="noStrike" kern="1200" cap="none" spc="0" baseline="0">
              <a:solidFill>
                <a:srgbClr val="000000"/>
              </a:solidFill>
              <a:uFillTx/>
              <a:latin typeface="Liberation Sans" pitchFamily="18"/>
              <a:ea typeface="Source Han Sans CN Regular" pitchFamily="2"/>
              <a:cs typeface="Lohit Devanagari" pitchFamily="2"/>
            </a:endParaRPr>
          </a:p>
        </p:txBody>
      </p:sp>
    </p:spTree>
    <p:extLst>
      <p:ext uri="{BB962C8B-B14F-4D97-AF65-F5344CB8AC3E}">
        <p14:creationId xmlns:p14="http://schemas.microsoft.com/office/powerpoint/2010/main" val="16162462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107000" y="812517"/>
            <a:ext cx="5345280" cy="4008958"/>
          </a:xfrm>
          <a:prstGeom prst="rect">
            <a:avLst/>
          </a:prstGeom>
          <a:noFill/>
          <a:ln>
            <a:noFill/>
            <a:prstDash val="solid"/>
          </a:ln>
        </p:spPr>
      </p:sp>
      <p:sp>
        <p:nvSpPr>
          <p:cNvPr id="3" name="Notes Placeholder 2"/>
          <p:cNvSpPr txBox="1">
            <a:spLocks noGrp="1"/>
          </p:cNvSpPr>
          <p:nvPr>
            <p:ph type="body" sz="quarter" idx="3"/>
          </p:nvPr>
        </p:nvSpPr>
        <p:spPr>
          <a:xfrm>
            <a:off x="755998" y="5078522"/>
            <a:ext cx="6047640" cy="4811042"/>
          </a:xfrm>
          <a:prstGeom prst="rect">
            <a:avLst/>
          </a:prstGeom>
          <a:noFill/>
          <a:ln>
            <a:noFill/>
          </a:ln>
        </p:spPr>
        <p:txBody>
          <a:bodyPr vert="horz" wrap="square" lIns="0" tIns="0" rIns="0" bIns="0" anchor="t" anchorCtr="0" compatLnSpc="1">
            <a:noAutofit/>
          </a:bodyPr>
          <a:lstStyle/>
          <a:p>
            <a:pPr lvl="0"/>
            <a:endParaRPr lang="en-GB"/>
          </a:p>
        </p:txBody>
      </p:sp>
      <p:sp>
        <p:nvSpPr>
          <p:cNvPr id="4" name="Header Placeholder 3"/>
          <p:cNvSpPr txBox="1">
            <a:spLocks noGrp="1"/>
          </p:cNvSpPr>
          <p:nvPr>
            <p:ph type="hdr" sz="quarter"/>
          </p:nvPr>
        </p:nvSpPr>
        <p:spPr>
          <a:xfrm>
            <a:off x="0" y="0"/>
            <a:ext cx="3280684" cy="534238"/>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en-GB" sz="1400" b="0" i="0" u="none" strike="noStrike" kern="1200" cap="none" spc="0" baseline="0">
                <a:solidFill>
                  <a:srgbClr val="000000"/>
                </a:solidFill>
                <a:uFillTx/>
                <a:latin typeface="Liberation Serif" pitchFamily="18"/>
                <a:ea typeface="DejaVu Sans" pitchFamily="2"/>
                <a:cs typeface="DejaVu Sans" pitchFamily="2"/>
              </a:defRPr>
            </a:lvl1pPr>
          </a:lstStyle>
          <a:p>
            <a:pPr lvl="0"/>
            <a:endParaRPr lang="en-GB"/>
          </a:p>
        </p:txBody>
      </p:sp>
      <p:sp>
        <p:nvSpPr>
          <p:cNvPr id="5" name="Date Placeholder 4"/>
          <p:cNvSpPr txBox="1">
            <a:spLocks noGrp="1"/>
          </p:cNvSpPr>
          <p:nvPr>
            <p:ph type="dt" idx="1"/>
          </p:nvPr>
        </p:nvSpPr>
        <p:spPr>
          <a:xfrm>
            <a:off x="4278962" y="0"/>
            <a:ext cx="3280684" cy="534238"/>
          </a:xfrm>
          <a:prstGeom prst="rect">
            <a:avLst/>
          </a:prstGeom>
          <a:noFill/>
          <a:ln>
            <a:noFill/>
          </a:ln>
        </p:spPr>
        <p:txBody>
          <a:bodyPr vert="horz" wrap="square" lIns="0" tIns="0" rIns="0" bIns="0" anchor="t" anchorCtr="0" compatLnSpc="1">
            <a:noAutofit/>
          </a:bodyPr>
          <a:lstStyle>
            <a:lvl1pPr marL="0" marR="0" lvl="0" indent="0" algn="r" defTabSz="914400" rtl="0" fontAlgn="auto" hangingPunct="0">
              <a:lnSpc>
                <a:spcPct val="100000"/>
              </a:lnSpc>
              <a:spcBef>
                <a:spcPts val="0"/>
              </a:spcBef>
              <a:spcAft>
                <a:spcPts val="0"/>
              </a:spcAft>
              <a:buNone/>
              <a:tabLst/>
              <a:defRPr lang="en-GB" sz="1400" b="0" i="0" u="none" strike="noStrike" kern="1200" cap="none" spc="0" baseline="0">
                <a:solidFill>
                  <a:srgbClr val="000000"/>
                </a:solidFill>
                <a:uFillTx/>
                <a:latin typeface="Liberation Serif" pitchFamily="18"/>
                <a:ea typeface="DejaVu Sans" pitchFamily="2"/>
                <a:cs typeface="DejaVu Sans" pitchFamily="2"/>
              </a:defRPr>
            </a:lvl1pPr>
          </a:lstStyle>
          <a:p>
            <a:pPr lvl="0"/>
            <a:endParaRPr lang="en-GB"/>
          </a:p>
        </p:txBody>
      </p:sp>
      <p:sp>
        <p:nvSpPr>
          <p:cNvPr id="6" name="Footer Placeholder 5"/>
          <p:cNvSpPr txBox="1">
            <a:spLocks noGrp="1"/>
          </p:cNvSpPr>
          <p:nvPr>
            <p:ph type="ftr" sz="quarter" idx="4"/>
          </p:nvPr>
        </p:nvSpPr>
        <p:spPr>
          <a:xfrm>
            <a:off x="0" y="10157402"/>
            <a:ext cx="3280684" cy="534238"/>
          </a:xfrm>
          <a:prstGeom prst="rect">
            <a:avLst/>
          </a:prstGeom>
          <a:noFill/>
          <a:ln>
            <a:noFill/>
          </a:ln>
        </p:spPr>
        <p:txBody>
          <a:bodyPr vert="horz" wrap="square" lIns="0" tIns="0" rIns="0" bIns="0" anchor="b" anchorCtr="0" compatLnSpc="1">
            <a:noAutofit/>
          </a:bodyPr>
          <a:lstStyle>
            <a:lvl1pPr marL="0" marR="0" lvl="0" indent="0" algn="l" defTabSz="914400" rtl="0" fontAlgn="auto" hangingPunct="0">
              <a:lnSpc>
                <a:spcPct val="100000"/>
              </a:lnSpc>
              <a:spcBef>
                <a:spcPts val="0"/>
              </a:spcBef>
              <a:spcAft>
                <a:spcPts val="0"/>
              </a:spcAft>
              <a:buNone/>
              <a:tabLst/>
              <a:defRPr lang="en-GB" sz="1400" b="0" i="0" u="none" strike="noStrike" kern="1200" cap="none" spc="0" baseline="0">
                <a:solidFill>
                  <a:srgbClr val="000000"/>
                </a:solidFill>
                <a:uFillTx/>
                <a:latin typeface="Liberation Serif" pitchFamily="18"/>
                <a:ea typeface="DejaVu Sans" pitchFamily="2"/>
                <a:cs typeface="DejaVu Sans" pitchFamily="2"/>
              </a:defRPr>
            </a:lvl1pPr>
          </a:lstStyle>
          <a:p>
            <a:pPr lvl="0"/>
            <a:endParaRPr lang="en-GB"/>
          </a:p>
        </p:txBody>
      </p:sp>
      <p:sp>
        <p:nvSpPr>
          <p:cNvPr id="7" name="Slide Number Placeholder 6"/>
          <p:cNvSpPr txBox="1">
            <a:spLocks noGrp="1"/>
          </p:cNvSpPr>
          <p:nvPr>
            <p:ph type="sldNum" sz="quarter" idx="5"/>
          </p:nvPr>
        </p:nvSpPr>
        <p:spPr>
          <a:xfrm>
            <a:off x="4278962" y="10157402"/>
            <a:ext cx="3280684" cy="534238"/>
          </a:xfrm>
          <a:prstGeom prst="rect">
            <a:avLst/>
          </a:prstGeom>
          <a:noFill/>
          <a:ln>
            <a:noFill/>
          </a:ln>
        </p:spPr>
        <p:txBody>
          <a:bodyPr vert="horz" wrap="square" lIns="0" tIns="0" rIns="0" bIns="0" anchor="b" anchorCtr="0" compatLnSpc="1">
            <a:noAutofit/>
          </a:bodyPr>
          <a:lstStyle>
            <a:lvl1pPr marL="0" marR="0" lvl="0" indent="0" algn="r" defTabSz="914400" rtl="0" fontAlgn="auto" hangingPunct="0">
              <a:lnSpc>
                <a:spcPct val="100000"/>
              </a:lnSpc>
              <a:spcBef>
                <a:spcPts val="0"/>
              </a:spcBef>
              <a:spcAft>
                <a:spcPts val="0"/>
              </a:spcAft>
              <a:buNone/>
              <a:tabLst/>
              <a:defRPr lang="en-GB" sz="1400" b="0" i="0" u="none" strike="noStrike" kern="1200" cap="none" spc="0" baseline="0">
                <a:solidFill>
                  <a:srgbClr val="000000"/>
                </a:solidFill>
                <a:uFillTx/>
                <a:latin typeface="Liberation Serif" pitchFamily="18"/>
                <a:ea typeface="DejaVu Sans" pitchFamily="2"/>
                <a:cs typeface="DejaVu Sans" pitchFamily="2"/>
              </a:defRPr>
            </a:lvl1pPr>
          </a:lstStyle>
          <a:p>
            <a:pPr lvl="0"/>
            <a:fld id="{DB0B52A6-283F-4C43-BA57-6F7B96CA6291}" type="slidenum">
              <a:t>‹#›</a:t>
            </a:fld>
            <a:endParaRPr lang="en-GB"/>
          </a:p>
        </p:txBody>
      </p:sp>
    </p:spTree>
    <p:extLst>
      <p:ext uri="{BB962C8B-B14F-4D97-AF65-F5344CB8AC3E}">
        <p14:creationId xmlns:p14="http://schemas.microsoft.com/office/powerpoint/2010/main" val="4253494746"/>
      </p:ext>
    </p:extLst>
  </p:cSld>
  <p:clrMap bg1="lt1" tx1="dk1" bg2="lt2" tx2="dk2" accent1="accent1" accent2="accent2" accent3="accent3" accent4="accent4" accent5="accent5" accent6="accent6" hlink="hlink" folHlink="folHlink"/>
  <p:notesStyle>
    <a:lvl1pPr marL="215999" marR="0" lvl="0" indent="-215999" defTabSz="914400" rtl="0" fontAlgn="auto" hangingPunct="0">
      <a:lnSpc>
        <a:spcPct val="100000"/>
      </a:lnSpc>
      <a:spcBef>
        <a:spcPts val="0"/>
      </a:spcBef>
      <a:spcAft>
        <a:spcPts val="0"/>
      </a:spcAft>
      <a:buNone/>
      <a:tabLst/>
      <a:defRPr lang="en-GB" sz="2000" b="0" i="0" u="none" strike="noStrike" kern="1200" cap="none" spc="0" baseline="0">
        <a:solidFill>
          <a:srgbClr val="000000"/>
        </a:solidFill>
        <a:highlight>
          <a:scrgbClr r="0" g="0" b="0">
            <a:alpha val="0"/>
          </a:scrgbClr>
        </a:highlight>
        <a:uFillTx/>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16"/>
          <p:cNvSpPr>
            <a:spLocks noGrp="1" noChangeArrowheads="1"/>
          </p:cNvSpPr>
          <p:nvPr>
            <p:ph type="sldNum" sz="quarter"/>
          </p:nvPr>
        </p:nvSpPr>
        <p:spPr>
          <a:noFill/>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2E3EFAE7-83A6-4DF0-9E82-8FA778E8B128}" type="slidenum">
              <a:rPr lang="en-GB" altLang="en-US" sz="1400" smtClean="0"/>
              <a:pPr>
                <a:spcBef>
                  <a:spcPct val="0"/>
                </a:spcBef>
                <a:buClrTx/>
                <a:buFontTx/>
                <a:buNone/>
              </a:pPr>
              <a:t>1</a:t>
            </a:fld>
            <a:endParaRPr lang="en-GB" altLang="en-US" sz="1400"/>
          </a:p>
        </p:txBody>
      </p:sp>
      <p:sp>
        <p:nvSpPr>
          <p:cNvPr id="409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Rectangle 2"/>
          <p:cNvSpPr>
            <a:spLocks noGrp="1" noChangeArrowheads="1"/>
          </p:cNvSpPr>
          <p:nvPr>
            <p:ph type="body" idx="1"/>
          </p:nvPr>
        </p:nvSpPr>
        <p:spPr>
          <a:xfrm>
            <a:off x="777875" y="4776788"/>
            <a:ext cx="6202363" cy="4510087"/>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638591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984BF33-458D-4F25-9955-1CF7AB2094B7}" type="slidenum">
              <a:t>10</a:t>
            </a:fld>
            <a:endParaRPr lang="en-GB"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p:cNvSpPr>
            <a:spLocks noGrp="1" noRot="1" noChangeAspect="1"/>
          </p:cNvSpPr>
          <p:nvPr>
            <p:ph type="sldImg"/>
          </p:nvPr>
        </p:nvSpPr>
        <p:spPr>
          <a:xfrm>
            <a:off x="1106488" y="812801"/>
            <a:ext cx="5345116" cy="4008436"/>
          </a:xfrm>
          <a:solidFill>
            <a:srgbClr val="729FCF"/>
          </a:solidFill>
          <a:ln w="25402">
            <a:solidFill>
              <a:srgbClr val="3465A4"/>
            </a:solidFill>
            <a:prstDash val="solid"/>
          </a:ln>
        </p:spPr>
      </p:sp>
      <p:sp>
        <p:nvSpPr>
          <p:cNvPr id="4" name="Notes Placeholder 2"/>
          <p:cNvSpPr txBox="1">
            <a:spLocks noGrp="1"/>
          </p:cNvSpPr>
          <p:nvPr>
            <p:ph type="body" sz="quarter" idx="1"/>
          </p:nvPr>
        </p:nvSpPr>
        <p:spPr/>
        <p:txBody>
          <a:bodyPr>
            <a:spAutoFit/>
          </a:bodyPr>
          <a:lstStyle/>
          <a:p>
            <a:pPr lvl="0"/>
            <a:r>
              <a:rPr lang="en-GB"/>
              <a:t>ditch this in first run because I thought I'd be runing short – should rather explain it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B0EBBB11-9288-4E2C-9659-70556D172F95}" type="slidenum">
              <a:t>11</a:t>
            </a:fld>
            <a:endParaRPr lang="en-GB"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p:cNvSpPr>
            <a:spLocks noGrp="1" noRot="1" noChangeAspect="1"/>
          </p:cNvSpPr>
          <p:nvPr>
            <p:ph type="sldImg"/>
          </p:nvPr>
        </p:nvSpPr>
        <p:spPr>
          <a:xfrm>
            <a:off x="1106488" y="812801"/>
            <a:ext cx="5345116" cy="4008436"/>
          </a:xfrm>
          <a:solidFill>
            <a:srgbClr val="729FCF"/>
          </a:solidFill>
          <a:ln w="25402">
            <a:solidFill>
              <a:srgbClr val="3465A4"/>
            </a:solidFill>
            <a:prstDash val="solid"/>
          </a:ln>
        </p:spPr>
      </p:sp>
      <p:sp>
        <p:nvSpPr>
          <p:cNvPr id="4" name="Notes Placeholder 2"/>
          <p:cNvSpPr txBox="1">
            <a:spLocks noGrp="1"/>
          </p:cNvSpPr>
          <p:nvPr>
            <p:ph type="body" sz="quarter" idx="1"/>
          </p:nvPr>
        </p:nvSpPr>
        <p:spPr/>
        <p:txBody>
          <a:bodyPr>
            <a:spAutoFit/>
          </a:bodyPr>
          <a:lstStyle/>
          <a:p>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0A77C364-8B46-4F12-9AC9-C8CF27EBE81C}" type="slidenum">
              <a:t>12</a:t>
            </a:fld>
            <a:endParaRPr lang="en-GB"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p:cNvSpPr>
            <a:spLocks noGrp="1" noRot="1" noChangeAspect="1"/>
          </p:cNvSpPr>
          <p:nvPr>
            <p:ph type="sldImg"/>
          </p:nvPr>
        </p:nvSpPr>
        <p:spPr>
          <a:xfrm>
            <a:off x="1106488" y="812801"/>
            <a:ext cx="5345116" cy="4008436"/>
          </a:xfrm>
          <a:solidFill>
            <a:srgbClr val="729FCF"/>
          </a:solidFill>
          <a:ln w="25402">
            <a:solidFill>
              <a:srgbClr val="3465A4"/>
            </a:solidFill>
            <a:prstDash val="solid"/>
          </a:ln>
        </p:spPr>
      </p:sp>
      <p:sp>
        <p:nvSpPr>
          <p:cNvPr id="4" name="Notes Placeholder 2"/>
          <p:cNvSpPr txBox="1">
            <a:spLocks noGrp="1"/>
          </p:cNvSpPr>
          <p:nvPr>
            <p:ph type="body" sz="quarter" idx="1"/>
          </p:nvPr>
        </p:nvSpPr>
        <p:spPr/>
        <p:txBody>
          <a:bodyPr>
            <a:spAutoFit/>
          </a:bodyPr>
          <a:lstStyle/>
          <a:p>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F73775C3-E286-41B6-B34E-C46CF1E32550}" type="slidenum">
              <a:t>13</a:t>
            </a:fld>
            <a:endParaRPr lang="en-GB"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p:cNvSpPr>
            <a:spLocks noGrp="1" noRot="1" noChangeAspect="1"/>
          </p:cNvSpPr>
          <p:nvPr>
            <p:ph type="sldImg"/>
          </p:nvPr>
        </p:nvSpPr>
        <p:spPr>
          <a:xfrm>
            <a:off x="1106488" y="812800"/>
            <a:ext cx="5345112" cy="4008438"/>
          </a:xfrm>
          <a:solidFill>
            <a:srgbClr val="729FCF"/>
          </a:solidFill>
          <a:ln w="25402">
            <a:solidFill>
              <a:srgbClr val="3465A4"/>
            </a:solidFill>
            <a:prstDash val="solid"/>
          </a:ln>
        </p:spPr>
      </p:sp>
      <p:sp>
        <p:nvSpPr>
          <p:cNvPr id="4" name="Notes Placeholder 2"/>
          <p:cNvSpPr txBox="1">
            <a:spLocks noGrp="1"/>
          </p:cNvSpPr>
          <p:nvPr>
            <p:ph type="body" sz="quarter" idx="1"/>
          </p:nvPr>
        </p:nvSpPr>
        <p:spPr/>
        <p:txBody>
          <a:bodyPr>
            <a:spAutoFit/>
          </a:bodyPr>
          <a:lstStyle/>
          <a:p>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5492CB59-65EA-401D-9061-4BF159A0A653}" type="slidenum">
              <a:t>14</a:t>
            </a:fld>
            <a:endParaRPr lang="en-GB"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p:cNvSpPr>
            <a:spLocks noGrp="1" noRot="1" noChangeAspect="1"/>
          </p:cNvSpPr>
          <p:nvPr>
            <p:ph type="sldImg"/>
          </p:nvPr>
        </p:nvSpPr>
        <p:spPr>
          <a:xfrm>
            <a:off x="1106488" y="812800"/>
            <a:ext cx="5345112" cy="4008438"/>
          </a:xfrm>
          <a:solidFill>
            <a:srgbClr val="729FCF"/>
          </a:solidFill>
          <a:ln w="25402">
            <a:solidFill>
              <a:srgbClr val="3465A4"/>
            </a:solidFill>
            <a:prstDash val="solid"/>
          </a:ln>
        </p:spPr>
      </p:sp>
      <p:sp>
        <p:nvSpPr>
          <p:cNvPr id="4" name="Notes Placeholder 2"/>
          <p:cNvSpPr txBox="1">
            <a:spLocks noGrp="1"/>
          </p:cNvSpPr>
          <p:nvPr>
            <p:ph type="body" sz="quarter" idx="1"/>
          </p:nvPr>
        </p:nvSpPr>
        <p:spPr/>
        <p:txBody>
          <a:bodyPr>
            <a:spAutoFit/>
          </a:bodyPr>
          <a:lstStyle/>
          <a:p>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393D46C4-1017-4021-8A1E-A2B71E733CD2}" type="slidenum">
              <a:t>15</a:t>
            </a:fld>
            <a:endParaRPr lang="en-GB"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p:cNvSpPr>
            <a:spLocks noGrp="1" noRot="1" noChangeAspect="1"/>
          </p:cNvSpPr>
          <p:nvPr>
            <p:ph type="sldImg"/>
          </p:nvPr>
        </p:nvSpPr>
        <p:spPr>
          <a:xfrm>
            <a:off x="1106488" y="812801"/>
            <a:ext cx="5345116" cy="4008436"/>
          </a:xfrm>
          <a:solidFill>
            <a:srgbClr val="729FCF"/>
          </a:solidFill>
          <a:ln w="25402">
            <a:solidFill>
              <a:srgbClr val="3465A4"/>
            </a:solidFill>
            <a:prstDash val="solid"/>
          </a:ln>
        </p:spPr>
      </p:sp>
      <p:sp>
        <p:nvSpPr>
          <p:cNvPr id="4" name="Notes Placeholder 2"/>
          <p:cNvSpPr txBox="1">
            <a:spLocks noGrp="1"/>
          </p:cNvSpPr>
          <p:nvPr>
            <p:ph type="body" sz="quarter" idx="1"/>
          </p:nvPr>
        </p:nvSpPr>
        <p:spPr/>
        <p:txBody>
          <a:bodyPr>
            <a:spAutoFit/>
          </a:bodyPr>
          <a:lstStyle/>
          <a:p>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B9E49936-BAC5-44C0-B687-1722BC326E0E}" type="slidenum">
              <a:t>16</a:t>
            </a:fld>
            <a:endParaRPr lang="en-GB"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p:cNvSpPr>
            <a:spLocks noGrp="1" noRot="1" noChangeAspect="1"/>
          </p:cNvSpPr>
          <p:nvPr>
            <p:ph type="sldImg"/>
          </p:nvPr>
        </p:nvSpPr>
        <p:spPr>
          <a:xfrm>
            <a:off x="1106488" y="812801"/>
            <a:ext cx="5345116" cy="4008436"/>
          </a:xfrm>
          <a:solidFill>
            <a:srgbClr val="729FCF"/>
          </a:solidFill>
          <a:ln w="25402">
            <a:solidFill>
              <a:srgbClr val="3465A4"/>
            </a:solidFill>
            <a:prstDash val="solid"/>
          </a:ln>
        </p:spPr>
      </p:sp>
      <p:sp>
        <p:nvSpPr>
          <p:cNvPr id="4" name="Notes Placeholder 2"/>
          <p:cNvSpPr txBox="1">
            <a:spLocks noGrp="1"/>
          </p:cNvSpPr>
          <p:nvPr>
            <p:ph type="body" sz="quarter" idx="1"/>
          </p:nvPr>
        </p:nvSpPr>
        <p:spPr/>
        <p:txBody>
          <a:bodyPr>
            <a:spAutoFit/>
          </a:bodyPr>
          <a:lstStyle/>
          <a:p>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F81DA666-E4C9-45D7-B67C-CD11D9B3B305}" type="slidenum">
              <a:t>17</a:t>
            </a:fld>
            <a:endParaRPr lang="en-GB"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p:cNvSpPr>
            <a:spLocks noGrp="1" noRot="1" noChangeAspect="1"/>
          </p:cNvSpPr>
          <p:nvPr>
            <p:ph type="sldImg"/>
          </p:nvPr>
        </p:nvSpPr>
        <p:spPr>
          <a:xfrm>
            <a:off x="1106488" y="812800"/>
            <a:ext cx="5345112" cy="4008438"/>
          </a:xfrm>
          <a:solidFill>
            <a:srgbClr val="729FCF"/>
          </a:solidFill>
          <a:ln w="25402">
            <a:solidFill>
              <a:srgbClr val="3465A4"/>
            </a:solidFill>
            <a:prstDash val="solid"/>
          </a:ln>
        </p:spPr>
      </p:sp>
      <p:sp>
        <p:nvSpPr>
          <p:cNvPr id="4" name="Notes Placeholder 2"/>
          <p:cNvSpPr txBox="1">
            <a:spLocks noGrp="1"/>
          </p:cNvSpPr>
          <p:nvPr>
            <p:ph type="body" sz="quarter" idx="1"/>
          </p:nvPr>
        </p:nvSpPr>
        <p:spPr/>
        <p:txBody>
          <a:bodyPr>
            <a:spAutoFit/>
          </a:bodyPr>
          <a:lstStyle/>
          <a:p>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47FC82C-90A5-45FD-A252-2F7DF0A2274D}" type="slidenum">
              <a:t>18</a:t>
            </a:fld>
            <a:endParaRPr lang="en-GB"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p:cNvSpPr>
            <a:spLocks noGrp="1" noRot="1" noChangeAspect="1"/>
          </p:cNvSpPr>
          <p:nvPr>
            <p:ph type="sldImg"/>
          </p:nvPr>
        </p:nvSpPr>
        <p:spPr>
          <a:xfrm>
            <a:off x="1106488" y="812801"/>
            <a:ext cx="5345116" cy="4008436"/>
          </a:xfrm>
          <a:solidFill>
            <a:srgbClr val="729FCF"/>
          </a:solidFill>
          <a:ln w="25402">
            <a:solidFill>
              <a:srgbClr val="3465A4"/>
            </a:solidFill>
            <a:prstDash val="solid"/>
          </a:ln>
        </p:spPr>
      </p:sp>
      <p:sp>
        <p:nvSpPr>
          <p:cNvPr id="4" name="Notes Placeholder 2"/>
          <p:cNvSpPr txBox="1">
            <a:spLocks noGrp="1"/>
          </p:cNvSpPr>
          <p:nvPr>
            <p:ph type="body" sz="quarter" idx="1"/>
          </p:nvPr>
        </p:nvSpPr>
        <p:spPr/>
        <p:txBody>
          <a:bodyPr>
            <a:spAutoFit/>
          </a:bodyPr>
          <a:lstStyle/>
          <a:p>
            <a:pPr lvl="0"/>
            <a:r>
              <a:rPr lang="en-GB"/>
              <a:t>correct the two errors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474AB6BA-C57C-44E9-9C6F-B34F7567B7EF}" type="slidenum">
              <a:t>19</a:t>
            </a:fld>
            <a:endParaRPr lang="en-GB"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p:cNvSpPr>
            <a:spLocks noGrp="1" noRot="1" noChangeAspect="1"/>
          </p:cNvSpPr>
          <p:nvPr>
            <p:ph type="sldImg"/>
          </p:nvPr>
        </p:nvSpPr>
        <p:spPr>
          <a:xfrm>
            <a:off x="1106488" y="812801"/>
            <a:ext cx="5345116" cy="4008436"/>
          </a:xfrm>
          <a:solidFill>
            <a:srgbClr val="729FCF"/>
          </a:solidFill>
          <a:ln w="25402">
            <a:solidFill>
              <a:srgbClr val="3465A4"/>
            </a:solidFill>
            <a:prstDash val="solid"/>
          </a:ln>
        </p:spPr>
      </p:sp>
      <p:sp>
        <p:nvSpPr>
          <p:cNvPr id="4" name="Notes Placeholder 2"/>
          <p:cNvSpPr txBox="1">
            <a:spLocks noGrp="1"/>
          </p:cNvSpPr>
          <p:nvPr>
            <p:ph type="body" sz="quarter" idx="1"/>
          </p:nvPr>
        </p:nvSpPr>
        <p:spPr/>
        <p:txBody>
          <a:bodyPr>
            <a:spAutoFit/>
          </a:bodyPr>
          <a:lstStyle/>
          <a:p>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F14B3A34-D11B-443C-8AF7-685D35743748}" type="slidenum">
              <a:t>2</a:t>
            </a:fld>
            <a:endParaRPr lang="en-GB"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p:cNvSpPr>
            <a:spLocks noGrp="1" noRot="1" noChangeAspect="1"/>
          </p:cNvSpPr>
          <p:nvPr>
            <p:ph type="sldImg"/>
          </p:nvPr>
        </p:nvSpPr>
        <p:spPr>
          <a:xfrm>
            <a:off x="1106488" y="812801"/>
            <a:ext cx="5345116" cy="4008436"/>
          </a:xfrm>
          <a:solidFill>
            <a:srgbClr val="729FCF"/>
          </a:solidFill>
          <a:ln w="25402">
            <a:solidFill>
              <a:srgbClr val="3465A4"/>
            </a:solidFill>
            <a:prstDash val="solid"/>
          </a:ln>
        </p:spPr>
      </p:sp>
      <p:sp>
        <p:nvSpPr>
          <p:cNvPr id="4" name="Notes Placeholder 2"/>
          <p:cNvSpPr txBox="1">
            <a:spLocks noGrp="1"/>
          </p:cNvSpPr>
          <p:nvPr>
            <p:ph type="body" sz="quarter" idx="1"/>
          </p:nvPr>
        </p:nvSpPr>
        <p:spPr/>
        <p:txBody>
          <a:bodyPr>
            <a:spAutoFit/>
          </a:bodyPr>
          <a:lstStyle/>
          <a:p>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A1061270-E38E-4D42-88B3-0A060B16CF5C}" type="slidenum">
              <a:t>20</a:t>
            </a:fld>
            <a:endParaRPr lang="en-GB"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p:cNvSpPr>
            <a:spLocks noGrp="1" noRot="1" noChangeAspect="1"/>
          </p:cNvSpPr>
          <p:nvPr>
            <p:ph type="sldImg"/>
          </p:nvPr>
        </p:nvSpPr>
        <p:spPr>
          <a:xfrm>
            <a:off x="1106488" y="812801"/>
            <a:ext cx="5345116" cy="4008436"/>
          </a:xfrm>
          <a:solidFill>
            <a:srgbClr val="729FCF"/>
          </a:solidFill>
          <a:ln w="25402">
            <a:solidFill>
              <a:srgbClr val="3465A4"/>
            </a:solidFill>
            <a:prstDash val="solid"/>
          </a:ln>
        </p:spPr>
      </p:sp>
      <p:sp>
        <p:nvSpPr>
          <p:cNvPr id="4" name="Notes Placeholder 2"/>
          <p:cNvSpPr txBox="1">
            <a:spLocks noGrp="1"/>
          </p:cNvSpPr>
          <p:nvPr>
            <p:ph type="body" sz="quarter" idx="1"/>
          </p:nvPr>
        </p:nvSpPr>
        <p:spPr/>
        <p:txBody>
          <a:bodyPr>
            <a:spAutoFit/>
          </a:bodyPr>
          <a:lstStyle/>
          <a:p>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BEC6E46-6D25-459D-9191-04E76852D5A0}" type="slidenum">
              <a:t>21</a:t>
            </a:fld>
            <a:endParaRPr lang="en-GB"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p:cNvSpPr>
            <a:spLocks noGrp="1" noRot="1" noChangeAspect="1"/>
          </p:cNvSpPr>
          <p:nvPr>
            <p:ph type="sldImg"/>
          </p:nvPr>
        </p:nvSpPr>
        <p:spPr>
          <a:xfrm>
            <a:off x="1106488" y="812800"/>
            <a:ext cx="5345112" cy="4008438"/>
          </a:xfrm>
          <a:solidFill>
            <a:srgbClr val="729FCF"/>
          </a:solidFill>
          <a:ln w="25402">
            <a:solidFill>
              <a:srgbClr val="3465A4"/>
            </a:solidFill>
            <a:prstDash val="solid"/>
          </a:ln>
        </p:spPr>
      </p:sp>
      <p:sp>
        <p:nvSpPr>
          <p:cNvPr id="4" name="Notes Placeholder 2"/>
          <p:cNvSpPr txBox="1">
            <a:spLocks noGrp="1"/>
          </p:cNvSpPr>
          <p:nvPr>
            <p:ph type="body" sz="quarter" idx="1"/>
          </p:nvPr>
        </p:nvSpPr>
        <p:spPr/>
        <p:txBody>
          <a:bodyPr>
            <a:spAutoFit/>
          </a:bodyPr>
          <a:lstStyle/>
          <a:p>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01C810C6-AE4E-4B00-BC8A-2DADD6332447}" type="slidenum">
              <a:t>22</a:t>
            </a:fld>
            <a:endParaRPr lang="en-GB"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p:cNvSpPr>
            <a:spLocks noGrp="1" noRot="1" noChangeAspect="1"/>
          </p:cNvSpPr>
          <p:nvPr>
            <p:ph type="sldImg"/>
          </p:nvPr>
        </p:nvSpPr>
        <p:spPr>
          <a:xfrm>
            <a:off x="1106488" y="812801"/>
            <a:ext cx="5345116" cy="4008436"/>
          </a:xfrm>
          <a:solidFill>
            <a:srgbClr val="729FCF"/>
          </a:solidFill>
          <a:ln w="25402">
            <a:solidFill>
              <a:srgbClr val="3465A4"/>
            </a:solidFill>
            <a:prstDash val="solid"/>
          </a:ln>
        </p:spPr>
      </p:sp>
      <p:sp>
        <p:nvSpPr>
          <p:cNvPr id="4" name="Notes Placeholder 2"/>
          <p:cNvSpPr txBox="1">
            <a:spLocks noGrp="1"/>
          </p:cNvSpPr>
          <p:nvPr>
            <p:ph type="body" sz="quarter" idx="1"/>
          </p:nvPr>
        </p:nvSpPr>
        <p:spPr/>
        <p:txBody>
          <a:bodyPr>
            <a:spAutoFit/>
          </a:bodyPr>
          <a:lstStyle/>
          <a:p>
            <a:endParaRPr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BDF421C7-87EF-4EB3-858B-1226054A3C6D}" type="slidenum">
              <a:t>23</a:t>
            </a:fld>
            <a:endParaRPr lang="en-GB"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p:cNvSpPr>
            <a:spLocks noGrp="1" noRot="1" noChangeAspect="1"/>
          </p:cNvSpPr>
          <p:nvPr>
            <p:ph type="sldImg"/>
          </p:nvPr>
        </p:nvSpPr>
        <p:spPr>
          <a:xfrm>
            <a:off x="1106488" y="812800"/>
            <a:ext cx="5345112" cy="4008438"/>
          </a:xfrm>
          <a:solidFill>
            <a:srgbClr val="729FCF"/>
          </a:solidFill>
          <a:ln w="25402">
            <a:solidFill>
              <a:srgbClr val="3465A4"/>
            </a:solidFill>
            <a:prstDash val="solid"/>
          </a:ln>
        </p:spPr>
      </p:sp>
      <p:sp>
        <p:nvSpPr>
          <p:cNvPr id="4" name="Notes Placeholder 2"/>
          <p:cNvSpPr txBox="1">
            <a:spLocks noGrp="1"/>
          </p:cNvSpPr>
          <p:nvPr>
            <p:ph type="body" sz="quarter" idx="1"/>
          </p:nvPr>
        </p:nvSpPr>
        <p:spPr/>
        <p:txBody>
          <a:bodyPr>
            <a:spAutoFit/>
          </a:bodyPr>
          <a:lstStyle/>
          <a:p>
            <a:endParaRPr lang="en-GB"/>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32E7D09D-9AD9-499A-A00D-ECBB083D48E5}" type="slidenum">
              <a:t>24</a:t>
            </a:fld>
            <a:endParaRPr lang="en-GB"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p:cNvSpPr>
            <a:spLocks noGrp="1" noRot="1" noChangeAspect="1"/>
          </p:cNvSpPr>
          <p:nvPr>
            <p:ph type="sldImg"/>
          </p:nvPr>
        </p:nvSpPr>
        <p:spPr>
          <a:xfrm>
            <a:off x="1106488" y="812801"/>
            <a:ext cx="5345116" cy="4008436"/>
          </a:xfrm>
          <a:solidFill>
            <a:srgbClr val="729FCF"/>
          </a:solidFill>
          <a:ln w="25402">
            <a:solidFill>
              <a:srgbClr val="3465A4"/>
            </a:solidFill>
            <a:prstDash val="solid"/>
          </a:ln>
        </p:spPr>
      </p:sp>
      <p:sp>
        <p:nvSpPr>
          <p:cNvPr id="4" name="Notes Placeholder 2"/>
          <p:cNvSpPr txBox="1">
            <a:spLocks noGrp="1"/>
          </p:cNvSpPr>
          <p:nvPr>
            <p:ph type="body" sz="quarter" idx="1"/>
          </p:nvPr>
        </p:nvSpPr>
        <p:spPr/>
        <p:txBody>
          <a:bodyPr>
            <a:spAutoFit/>
          </a:bodyPr>
          <a:lstStyle/>
          <a:p>
            <a:endParaRPr lang="en-GB"/>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B408BCA2-13CF-449A-9921-A9FFA8BD9FD5}" type="slidenum">
              <a:t>25</a:t>
            </a:fld>
            <a:endParaRPr lang="en-GB"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p:cNvSpPr>
            <a:spLocks noGrp="1" noRot="1" noChangeAspect="1"/>
          </p:cNvSpPr>
          <p:nvPr>
            <p:ph type="sldImg"/>
          </p:nvPr>
        </p:nvSpPr>
        <p:spPr>
          <a:xfrm>
            <a:off x="1106488" y="812800"/>
            <a:ext cx="5345112" cy="4008438"/>
          </a:xfrm>
          <a:solidFill>
            <a:srgbClr val="729FCF"/>
          </a:solidFill>
          <a:ln w="25402">
            <a:solidFill>
              <a:srgbClr val="3465A4"/>
            </a:solidFill>
            <a:prstDash val="solid"/>
          </a:ln>
        </p:spPr>
      </p:sp>
      <p:sp>
        <p:nvSpPr>
          <p:cNvPr id="4" name="Notes Placeholder 2"/>
          <p:cNvSpPr txBox="1">
            <a:spLocks noGrp="1"/>
          </p:cNvSpPr>
          <p:nvPr>
            <p:ph type="body" sz="quarter" idx="1"/>
          </p:nvPr>
        </p:nvSpPr>
        <p:spPr/>
        <p:txBody>
          <a:bodyPr>
            <a:spAutoFit/>
          </a:bodyPr>
          <a:lstStyle/>
          <a:p>
            <a:endParaRPr lang="en-GB"/>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7CDC1642-3837-4EDA-8424-A596DDC3FBB8}" type="slidenum">
              <a:t>26</a:t>
            </a:fld>
            <a:endParaRPr lang="en-GB"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p:cNvSpPr>
            <a:spLocks noGrp="1" noRot="1" noChangeAspect="1"/>
          </p:cNvSpPr>
          <p:nvPr>
            <p:ph type="sldImg"/>
          </p:nvPr>
        </p:nvSpPr>
        <p:spPr>
          <a:xfrm>
            <a:off x="1106488" y="812801"/>
            <a:ext cx="5345116" cy="4008436"/>
          </a:xfrm>
          <a:solidFill>
            <a:srgbClr val="729FCF"/>
          </a:solidFill>
          <a:ln w="25402">
            <a:solidFill>
              <a:srgbClr val="3465A4"/>
            </a:solidFill>
            <a:prstDash val="solid"/>
          </a:ln>
        </p:spPr>
      </p:sp>
      <p:sp>
        <p:nvSpPr>
          <p:cNvPr id="4" name="Notes Placeholder 2"/>
          <p:cNvSpPr txBox="1">
            <a:spLocks noGrp="1"/>
          </p:cNvSpPr>
          <p:nvPr>
            <p:ph type="body" sz="quarter" idx="1"/>
          </p:nvPr>
        </p:nvSpPr>
        <p:spPr/>
        <p:txBody>
          <a:bodyPr>
            <a:spAutoFit/>
          </a:bodyPr>
          <a:lstStyle/>
          <a:p>
            <a:endParaRPr lang="en-GB"/>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90527B8E-F2FD-42D2-AB8A-5C693AE89CAB}" type="slidenum">
              <a:t>27</a:t>
            </a:fld>
            <a:endParaRPr lang="en-GB"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p:cNvSpPr>
            <a:spLocks noGrp="1" noRot="1" noChangeAspect="1"/>
          </p:cNvSpPr>
          <p:nvPr>
            <p:ph type="sldImg"/>
          </p:nvPr>
        </p:nvSpPr>
        <p:spPr>
          <a:xfrm>
            <a:off x="1106488" y="812800"/>
            <a:ext cx="5345112" cy="4008438"/>
          </a:xfrm>
          <a:solidFill>
            <a:srgbClr val="729FCF"/>
          </a:solidFill>
          <a:ln w="25402">
            <a:solidFill>
              <a:srgbClr val="3465A4"/>
            </a:solidFill>
            <a:prstDash val="solid"/>
          </a:ln>
        </p:spPr>
      </p:sp>
      <p:sp>
        <p:nvSpPr>
          <p:cNvPr id="4" name="Notes Placeholder 2"/>
          <p:cNvSpPr txBox="1">
            <a:spLocks noGrp="1"/>
          </p:cNvSpPr>
          <p:nvPr>
            <p:ph type="body" sz="quarter" idx="1"/>
          </p:nvPr>
        </p:nvSpPr>
        <p:spPr/>
        <p:txBody>
          <a:bodyPr>
            <a:spAutoFit/>
          </a:bodyPr>
          <a:lstStyle/>
          <a:p>
            <a:endParaRPr lang="en-GB"/>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7F405EF9-57D5-49E9-B0F5-8AE6450F4DA5}" type="slidenum">
              <a:t>28</a:t>
            </a:fld>
            <a:endParaRPr lang="en-GB"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p:cNvSpPr>
            <a:spLocks noGrp="1" noRot="1" noChangeAspect="1"/>
          </p:cNvSpPr>
          <p:nvPr>
            <p:ph type="sldImg"/>
          </p:nvPr>
        </p:nvSpPr>
        <p:spPr>
          <a:xfrm>
            <a:off x="1106488" y="812800"/>
            <a:ext cx="5345112" cy="4008438"/>
          </a:xfrm>
          <a:solidFill>
            <a:srgbClr val="729FCF"/>
          </a:solidFill>
          <a:ln w="25402">
            <a:solidFill>
              <a:srgbClr val="3465A4"/>
            </a:solidFill>
            <a:prstDash val="solid"/>
          </a:ln>
        </p:spPr>
      </p:sp>
      <p:sp>
        <p:nvSpPr>
          <p:cNvPr id="4" name="Notes Placeholder 2"/>
          <p:cNvSpPr txBox="1">
            <a:spLocks noGrp="1"/>
          </p:cNvSpPr>
          <p:nvPr>
            <p:ph type="body" sz="quarter" idx="1"/>
          </p:nvPr>
        </p:nvSpPr>
        <p:spPr/>
        <p:txBody>
          <a:bodyPr>
            <a:spAutoFit/>
          </a:bodyPr>
          <a:lstStyle/>
          <a:p>
            <a:endParaRPr lang="en-GB"/>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DEA176C2-E83F-443F-97D2-971E8702AA77}" type="slidenum">
              <a:t>29</a:t>
            </a:fld>
            <a:endParaRPr lang="en-GB"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p:cNvSpPr>
            <a:spLocks noGrp="1" noRot="1" noChangeAspect="1"/>
          </p:cNvSpPr>
          <p:nvPr>
            <p:ph type="sldImg"/>
          </p:nvPr>
        </p:nvSpPr>
        <p:spPr>
          <a:xfrm>
            <a:off x="1106488" y="812800"/>
            <a:ext cx="5345112" cy="4008438"/>
          </a:xfrm>
          <a:solidFill>
            <a:srgbClr val="729FCF"/>
          </a:solidFill>
          <a:ln w="25402">
            <a:solidFill>
              <a:srgbClr val="3465A4"/>
            </a:solidFill>
            <a:prstDash val="solid"/>
          </a:ln>
        </p:spPr>
      </p:sp>
      <p:sp>
        <p:nvSpPr>
          <p:cNvPr id="4" name="Notes Placeholder 2"/>
          <p:cNvSpPr txBox="1">
            <a:spLocks noGrp="1"/>
          </p:cNvSpPr>
          <p:nvPr>
            <p:ph type="body" sz="quarter" idx="1"/>
          </p:nvPr>
        </p:nvSpPr>
        <p:spPr/>
        <p:txBody>
          <a:bodyPr>
            <a:spAutoFit/>
          </a:bodyPr>
          <a:lstStyle/>
          <a:p>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B2117C82-403E-4D17-8D42-C54108734577}" type="slidenum">
              <a:t>3</a:t>
            </a:fld>
            <a:endParaRPr lang="en-GB"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p:cNvSpPr>
            <a:spLocks noGrp="1" noRot="1" noChangeAspect="1"/>
          </p:cNvSpPr>
          <p:nvPr>
            <p:ph type="sldImg"/>
          </p:nvPr>
        </p:nvSpPr>
        <p:spPr>
          <a:xfrm>
            <a:off x="1106488" y="812801"/>
            <a:ext cx="5345116" cy="4008436"/>
          </a:xfrm>
          <a:solidFill>
            <a:srgbClr val="729FCF"/>
          </a:solidFill>
          <a:ln w="25402">
            <a:solidFill>
              <a:srgbClr val="3465A4"/>
            </a:solidFill>
            <a:prstDash val="solid"/>
          </a:ln>
        </p:spPr>
      </p:sp>
      <p:sp>
        <p:nvSpPr>
          <p:cNvPr id="4" name="Notes Placeholder 2"/>
          <p:cNvSpPr txBox="1">
            <a:spLocks noGrp="1"/>
          </p:cNvSpPr>
          <p:nvPr>
            <p:ph type="body" sz="quarter" idx="1"/>
          </p:nvPr>
        </p:nvSpPr>
        <p:spPr/>
        <p:txBody>
          <a:bodyPr>
            <a:spAutoFit/>
          </a:bodyPr>
          <a:lstStyle/>
          <a:p>
            <a:endParaRPr lang="en-GB"/>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31943E03-1A20-4160-92D2-BAD02A2F0A53}" type="slidenum">
              <a:t>30</a:t>
            </a:fld>
            <a:endParaRPr lang="en-GB"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p:cNvSpPr>
            <a:spLocks noGrp="1" noRot="1" noChangeAspect="1"/>
          </p:cNvSpPr>
          <p:nvPr>
            <p:ph type="sldImg"/>
          </p:nvPr>
        </p:nvSpPr>
        <p:spPr>
          <a:xfrm>
            <a:off x="1106488" y="812800"/>
            <a:ext cx="5345112" cy="4008438"/>
          </a:xfrm>
          <a:solidFill>
            <a:srgbClr val="729FCF"/>
          </a:solidFill>
          <a:ln w="25402">
            <a:solidFill>
              <a:srgbClr val="3465A4"/>
            </a:solidFill>
            <a:prstDash val="solid"/>
          </a:ln>
        </p:spPr>
      </p:sp>
      <p:sp>
        <p:nvSpPr>
          <p:cNvPr id="4" name="Notes Placeholder 2"/>
          <p:cNvSpPr txBox="1">
            <a:spLocks noGrp="1"/>
          </p:cNvSpPr>
          <p:nvPr>
            <p:ph type="body" sz="quarter" idx="1"/>
          </p:nvPr>
        </p:nvSpPr>
        <p:spPr/>
        <p:txBody>
          <a:bodyPr>
            <a:spAutoFit/>
          </a:bodyPr>
          <a:lstStyle/>
          <a:p>
            <a:endParaRPr lang="en-GB"/>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6BB91165-AD5E-433C-873C-8C3BC8EDF63E}" type="slidenum">
              <a:t>31</a:t>
            </a:fld>
            <a:endParaRPr lang="en-GB"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p:cNvSpPr>
            <a:spLocks noGrp="1" noRot="1" noChangeAspect="1"/>
          </p:cNvSpPr>
          <p:nvPr>
            <p:ph type="sldImg"/>
          </p:nvPr>
        </p:nvSpPr>
        <p:spPr>
          <a:xfrm>
            <a:off x="1106488" y="812801"/>
            <a:ext cx="5345116" cy="4008436"/>
          </a:xfrm>
          <a:solidFill>
            <a:srgbClr val="729FCF"/>
          </a:solidFill>
          <a:ln w="25402">
            <a:solidFill>
              <a:srgbClr val="3465A4"/>
            </a:solidFill>
            <a:prstDash val="solid"/>
          </a:ln>
        </p:spPr>
      </p:sp>
      <p:sp>
        <p:nvSpPr>
          <p:cNvPr id="4" name="Notes Placeholder 2"/>
          <p:cNvSpPr txBox="1">
            <a:spLocks noGrp="1"/>
          </p:cNvSpPr>
          <p:nvPr>
            <p:ph type="body" sz="quarter" idx="1"/>
          </p:nvPr>
        </p:nvSpPr>
        <p:spPr/>
        <p:txBody>
          <a:bodyPr>
            <a:spAutoFit/>
          </a:bodyPr>
          <a:lstStyle/>
          <a:p>
            <a:endParaRPr lang="en-GB"/>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DA9A3614-919C-4BEE-B9B5-F860477550DC}" type="slidenum">
              <a:t>32</a:t>
            </a:fld>
            <a:endParaRPr lang="en-GB"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p:cNvSpPr>
            <a:spLocks noGrp="1" noRot="1" noChangeAspect="1"/>
          </p:cNvSpPr>
          <p:nvPr>
            <p:ph type="sldImg"/>
          </p:nvPr>
        </p:nvSpPr>
        <p:spPr>
          <a:xfrm>
            <a:off x="1106488" y="812801"/>
            <a:ext cx="5345116" cy="4008436"/>
          </a:xfrm>
          <a:solidFill>
            <a:srgbClr val="729FCF"/>
          </a:solidFill>
          <a:ln w="25402">
            <a:solidFill>
              <a:srgbClr val="3465A4"/>
            </a:solidFill>
            <a:prstDash val="solid"/>
          </a:ln>
        </p:spPr>
      </p:sp>
      <p:sp>
        <p:nvSpPr>
          <p:cNvPr id="4" name="Notes Placeholder 2"/>
          <p:cNvSpPr txBox="1">
            <a:spLocks noGrp="1"/>
          </p:cNvSpPr>
          <p:nvPr>
            <p:ph type="body" sz="quarter" idx="1"/>
          </p:nvPr>
        </p:nvSpPr>
        <p:spPr/>
        <p:txBody>
          <a:bodyPr>
            <a:spAutoFit/>
          </a:bodyPr>
          <a:lstStyle/>
          <a:p>
            <a:endParaRPr lang="en-GB"/>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F9C171F6-8454-4576-8F69-8AC3B5754335}" type="slidenum">
              <a:t>33</a:t>
            </a:fld>
            <a:endParaRPr lang="en-GB"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p:cNvSpPr>
            <a:spLocks noGrp="1" noRot="1" noChangeAspect="1"/>
          </p:cNvSpPr>
          <p:nvPr>
            <p:ph type="sldImg"/>
          </p:nvPr>
        </p:nvSpPr>
        <p:spPr>
          <a:xfrm>
            <a:off x="1106488" y="812801"/>
            <a:ext cx="5345116" cy="4008436"/>
          </a:xfrm>
          <a:solidFill>
            <a:srgbClr val="729FCF"/>
          </a:solidFill>
          <a:ln w="25402">
            <a:solidFill>
              <a:srgbClr val="3465A4"/>
            </a:solidFill>
            <a:prstDash val="solid"/>
          </a:ln>
        </p:spPr>
      </p:sp>
      <p:sp>
        <p:nvSpPr>
          <p:cNvPr id="4" name="Notes Placeholder 2"/>
          <p:cNvSpPr txBox="1">
            <a:spLocks noGrp="1"/>
          </p:cNvSpPr>
          <p:nvPr>
            <p:ph type="body" sz="quarter" idx="1"/>
          </p:nvPr>
        </p:nvSpPr>
        <p:spPr/>
        <p:txBody>
          <a:bodyPr>
            <a:spAutoFit/>
          </a:bodyPr>
          <a:lstStyle/>
          <a:p>
            <a:endParaRPr lang="en-GB"/>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42298761-A6CE-465D-A14C-AEF471A99493}" type="slidenum">
              <a:t>34</a:t>
            </a:fld>
            <a:endParaRPr lang="en-GB"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p:cNvSpPr>
            <a:spLocks noGrp="1" noRot="1" noChangeAspect="1"/>
          </p:cNvSpPr>
          <p:nvPr>
            <p:ph type="sldImg"/>
          </p:nvPr>
        </p:nvSpPr>
        <p:spPr>
          <a:xfrm>
            <a:off x="1106488" y="812800"/>
            <a:ext cx="5345112" cy="4008438"/>
          </a:xfrm>
          <a:solidFill>
            <a:srgbClr val="729FCF"/>
          </a:solidFill>
          <a:ln w="25402">
            <a:solidFill>
              <a:srgbClr val="3465A4"/>
            </a:solidFill>
            <a:prstDash val="solid"/>
          </a:ln>
        </p:spPr>
      </p:sp>
      <p:sp>
        <p:nvSpPr>
          <p:cNvPr id="4" name="Notes Placeholder 2"/>
          <p:cNvSpPr txBox="1">
            <a:spLocks noGrp="1"/>
          </p:cNvSpPr>
          <p:nvPr>
            <p:ph type="body" sz="quarter" idx="1"/>
          </p:nvPr>
        </p:nvSpPr>
        <p:spPr/>
        <p:txBody>
          <a:bodyPr>
            <a:spAutoFit/>
          </a:bodyPr>
          <a:lstStyle/>
          <a:p>
            <a:endParaRPr lang="en-GB"/>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9C553AA4-CF53-4CB4-8A9D-4CBC2893D8F2}" type="slidenum">
              <a:t>35</a:t>
            </a:fld>
            <a:endParaRPr lang="en-GB"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p:cNvSpPr>
            <a:spLocks noGrp="1" noRot="1" noChangeAspect="1"/>
          </p:cNvSpPr>
          <p:nvPr>
            <p:ph type="sldImg"/>
          </p:nvPr>
        </p:nvSpPr>
        <p:spPr>
          <a:xfrm>
            <a:off x="1106488" y="812800"/>
            <a:ext cx="5345112" cy="4008438"/>
          </a:xfrm>
          <a:solidFill>
            <a:srgbClr val="729FCF"/>
          </a:solidFill>
          <a:ln w="25402">
            <a:solidFill>
              <a:srgbClr val="3465A4"/>
            </a:solidFill>
            <a:prstDash val="solid"/>
          </a:ln>
        </p:spPr>
      </p:sp>
      <p:sp>
        <p:nvSpPr>
          <p:cNvPr id="4" name="Notes Placeholder 2"/>
          <p:cNvSpPr txBox="1">
            <a:spLocks noGrp="1"/>
          </p:cNvSpPr>
          <p:nvPr>
            <p:ph type="body" sz="quarter" idx="1"/>
          </p:nvPr>
        </p:nvSpPr>
        <p:spPr/>
        <p:txBody>
          <a:bodyPr>
            <a:spAutoFit/>
          </a:bodyPr>
          <a:lstStyle/>
          <a:p>
            <a:endParaRPr lang="en-GB"/>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5AB6249B-3513-4E8F-B186-F3F130C58161}" type="slidenum">
              <a:t>36</a:t>
            </a:fld>
            <a:endParaRPr lang="en-GB"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p:cNvSpPr>
            <a:spLocks noGrp="1" noRot="1" noChangeAspect="1"/>
          </p:cNvSpPr>
          <p:nvPr>
            <p:ph type="sldImg"/>
          </p:nvPr>
        </p:nvSpPr>
        <p:spPr>
          <a:xfrm>
            <a:off x="1106488" y="812800"/>
            <a:ext cx="5345112" cy="4008438"/>
          </a:xfrm>
          <a:solidFill>
            <a:srgbClr val="729FCF"/>
          </a:solidFill>
          <a:ln w="25402">
            <a:solidFill>
              <a:srgbClr val="3465A4"/>
            </a:solidFill>
            <a:prstDash val="solid"/>
          </a:ln>
        </p:spPr>
      </p:sp>
      <p:sp>
        <p:nvSpPr>
          <p:cNvPr id="4" name="Notes Placeholder 2"/>
          <p:cNvSpPr txBox="1">
            <a:spLocks noGrp="1"/>
          </p:cNvSpPr>
          <p:nvPr>
            <p:ph type="body" sz="quarter" idx="1"/>
          </p:nvPr>
        </p:nvSpPr>
        <p:spPr/>
        <p:txBody>
          <a:bodyPr>
            <a:spAutoFit/>
          </a:bodyPr>
          <a:lstStyle/>
          <a:p>
            <a:endParaRPr lang="en-GB"/>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BCAB63C5-17C7-4892-B0BC-1266392BE670}" type="slidenum">
              <a:t>37</a:t>
            </a:fld>
            <a:endParaRPr lang="en-GB"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p:cNvSpPr>
            <a:spLocks noGrp="1" noRot="1" noChangeAspect="1"/>
          </p:cNvSpPr>
          <p:nvPr>
            <p:ph type="sldImg"/>
          </p:nvPr>
        </p:nvSpPr>
        <p:spPr>
          <a:xfrm>
            <a:off x="1106488" y="812801"/>
            <a:ext cx="5345116" cy="4008436"/>
          </a:xfrm>
          <a:solidFill>
            <a:srgbClr val="729FCF"/>
          </a:solidFill>
          <a:ln w="25402">
            <a:solidFill>
              <a:srgbClr val="3465A4"/>
            </a:solidFill>
            <a:prstDash val="solid"/>
          </a:ln>
        </p:spPr>
      </p:sp>
      <p:sp>
        <p:nvSpPr>
          <p:cNvPr id="4" name="Notes Placeholder 2"/>
          <p:cNvSpPr txBox="1">
            <a:spLocks noGrp="1"/>
          </p:cNvSpPr>
          <p:nvPr>
            <p:ph type="body" sz="quarter" idx="1"/>
          </p:nvPr>
        </p:nvSpPr>
        <p:spPr/>
        <p:txBody>
          <a:bodyPr>
            <a:spAutoFit/>
          </a:bodyPr>
          <a:lstStyle/>
          <a:p>
            <a:pPr lvl="0"/>
            <a:r>
              <a:rPr lang="en-GB"/>
              <a:t>I was somehwat swimming here</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909ED578-40BA-4BB7-9CFD-4EF455D1351A}" type="slidenum">
              <a:t>38</a:t>
            </a:fld>
            <a:endParaRPr lang="en-GB"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p:cNvSpPr>
            <a:spLocks noGrp="1" noRot="1" noChangeAspect="1"/>
          </p:cNvSpPr>
          <p:nvPr>
            <p:ph type="sldImg"/>
          </p:nvPr>
        </p:nvSpPr>
        <p:spPr>
          <a:xfrm>
            <a:off x="1106488" y="812801"/>
            <a:ext cx="5345116" cy="4008436"/>
          </a:xfrm>
          <a:solidFill>
            <a:srgbClr val="729FCF"/>
          </a:solidFill>
          <a:ln w="25402">
            <a:solidFill>
              <a:srgbClr val="3465A4"/>
            </a:solidFill>
            <a:prstDash val="solid"/>
          </a:ln>
        </p:spPr>
      </p:sp>
      <p:sp>
        <p:nvSpPr>
          <p:cNvPr id="4" name="Notes Placeholder 2"/>
          <p:cNvSpPr txBox="1">
            <a:spLocks noGrp="1"/>
          </p:cNvSpPr>
          <p:nvPr>
            <p:ph type="body" sz="quarter" idx="1"/>
          </p:nvPr>
        </p:nvSpPr>
        <p:spPr/>
        <p:txBody>
          <a:bodyPr/>
          <a:lstStyle/>
          <a:p>
            <a:endParaRPr lang="en-GB"/>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EA4D29F-B0CC-4D92-88FB-5FAC1C2A028F}" type="slidenum">
              <a:t>39</a:t>
            </a:fld>
            <a:endParaRPr lang="en-GB"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p:cNvSpPr>
            <a:spLocks noGrp="1" noRot="1" noChangeAspect="1"/>
          </p:cNvSpPr>
          <p:nvPr>
            <p:ph type="sldImg"/>
          </p:nvPr>
        </p:nvSpPr>
        <p:spPr>
          <a:xfrm>
            <a:off x="1106488" y="812801"/>
            <a:ext cx="5345116" cy="4008436"/>
          </a:xfrm>
          <a:solidFill>
            <a:srgbClr val="729FCF"/>
          </a:solidFill>
          <a:ln w="25402">
            <a:solidFill>
              <a:srgbClr val="3465A4"/>
            </a:solidFill>
            <a:prstDash val="solid"/>
          </a:ln>
        </p:spPr>
      </p:sp>
      <p:sp>
        <p:nvSpPr>
          <p:cNvPr id="4" name="Notes Placeholder 2"/>
          <p:cNvSpPr txBox="1">
            <a:spLocks noGrp="1"/>
          </p:cNvSpPr>
          <p:nvPr>
            <p:ph type="body" sz="quarter" idx="1"/>
          </p:nvPr>
        </p:nvSpPr>
        <p:spPr/>
        <p:txBody>
          <a:bodyPr>
            <a:spAutoFit/>
          </a:bodyPr>
          <a:lstStyle/>
          <a:p>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6F0C3D4-B49A-4A4A-98EA-7DB625F79C1C}" type="slidenum">
              <a:t>4</a:t>
            </a:fld>
            <a:endParaRPr lang="en-GB"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p:cNvSpPr>
            <a:spLocks noGrp="1" noRot="1" noChangeAspect="1"/>
          </p:cNvSpPr>
          <p:nvPr>
            <p:ph type="sldImg"/>
          </p:nvPr>
        </p:nvSpPr>
        <p:spPr>
          <a:xfrm>
            <a:off x="1106488" y="812801"/>
            <a:ext cx="5345116" cy="4008436"/>
          </a:xfrm>
          <a:solidFill>
            <a:srgbClr val="729FCF"/>
          </a:solidFill>
          <a:ln w="25402">
            <a:solidFill>
              <a:srgbClr val="3465A4"/>
            </a:solidFill>
            <a:prstDash val="solid"/>
          </a:ln>
        </p:spPr>
      </p:sp>
      <p:sp>
        <p:nvSpPr>
          <p:cNvPr id="4" name="Notes Placeholder 2"/>
          <p:cNvSpPr txBox="1">
            <a:spLocks noGrp="1"/>
          </p:cNvSpPr>
          <p:nvPr>
            <p:ph type="body" sz="quarter" idx="1"/>
          </p:nvPr>
        </p:nvSpPr>
        <p:spPr/>
        <p:txBody>
          <a:bodyPr>
            <a:spAutoFit/>
          </a:bodyPr>
          <a:lstStyle/>
          <a:p>
            <a:endParaRPr lang="en-GB"/>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86A7EA49-A9F4-46CC-9F28-552EF3E7F4BF}" type="slidenum">
              <a:t>40</a:t>
            </a:fld>
            <a:endParaRPr lang="en-GB"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p:cNvSpPr>
            <a:spLocks noGrp="1" noRot="1" noChangeAspect="1"/>
          </p:cNvSpPr>
          <p:nvPr>
            <p:ph type="sldImg"/>
          </p:nvPr>
        </p:nvSpPr>
        <p:spPr>
          <a:xfrm>
            <a:off x="1106488" y="812801"/>
            <a:ext cx="5345116" cy="4008436"/>
          </a:xfrm>
          <a:solidFill>
            <a:srgbClr val="729FCF"/>
          </a:solidFill>
          <a:ln w="25402">
            <a:solidFill>
              <a:srgbClr val="3465A4"/>
            </a:solidFill>
            <a:prstDash val="solid"/>
          </a:ln>
        </p:spPr>
      </p:sp>
      <p:sp>
        <p:nvSpPr>
          <p:cNvPr id="4" name="Notes Placeholder 2"/>
          <p:cNvSpPr txBox="1">
            <a:spLocks noGrp="1"/>
          </p:cNvSpPr>
          <p:nvPr>
            <p:ph type="body" sz="quarter" idx="1"/>
          </p:nvPr>
        </p:nvSpPr>
        <p:spPr/>
        <p:txBody>
          <a:bodyPr>
            <a:spAutoFit/>
          </a:bodyPr>
          <a:lstStyle/>
          <a:p>
            <a:endParaRPr lang="en-GB"/>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C33715F9-A060-42B2-A515-B9CF01F27E35}" type="slidenum">
              <a:t>41</a:t>
            </a:fld>
            <a:endParaRPr lang="en-GB"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p:cNvSpPr>
            <a:spLocks noGrp="1" noRot="1" noChangeAspect="1"/>
          </p:cNvSpPr>
          <p:nvPr>
            <p:ph type="sldImg"/>
          </p:nvPr>
        </p:nvSpPr>
        <p:spPr>
          <a:xfrm>
            <a:off x="1106488" y="812801"/>
            <a:ext cx="5345116" cy="4008436"/>
          </a:xfrm>
          <a:solidFill>
            <a:srgbClr val="729FCF"/>
          </a:solidFill>
          <a:ln w="25402">
            <a:solidFill>
              <a:srgbClr val="3465A4"/>
            </a:solidFill>
            <a:prstDash val="solid"/>
          </a:ln>
        </p:spPr>
      </p:sp>
      <p:sp>
        <p:nvSpPr>
          <p:cNvPr id="4" name="Notes Placeholder 2"/>
          <p:cNvSpPr txBox="1">
            <a:spLocks noGrp="1"/>
          </p:cNvSpPr>
          <p:nvPr>
            <p:ph type="body" sz="quarter" idx="1"/>
          </p:nvPr>
        </p:nvSpPr>
        <p:spPr/>
        <p:txBody>
          <a:bodyPr>
            <a:spAutoFit/>
          </a:bodyPr>
          <a:lstStyle/>
          <a:p>
            <a:endParaRPr lang="en-GB"/>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0B8010C6-4420-49F6-87E6-22108B5C4414}" type="slidenum">
              <a:t>42</a:t>
            </a:fld>
            <a:endParaRPr lang="en-GB"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p:cNvSpPr>
            <a:spLocks noGrp="1" noRot="1" noChangeAspect="1"/>
          </p:cNvSpPr>
          <p:nvPr>
            <p:ph type="sldImg"/>
          </p:nvPr>
        </p:nvSpPr>
        <p:spPr>
          <a:xfrm>
            <a:off x="1106488" y="812801"/>
            <a:ext cx="5345116" cy="4008436"/>
          </a:xfrm>
          <a:solidFill>
            <a:srgbClr val="729FCF"/>
          </a:solidFill>
          <a:ln w="25402">
            <a:solidFill>
              <a:srgbClr val="3465A4"/>
            </a:solidFill>
            <a:prstDash val="solid"/>
          </a:ln>
        </p:spPr>
      </p:sp>
      <p:sp>
        <p:nvSpPr>
          <p:cNvPr id="4" name="Notes Placeholder 2"/>
          <p:cNvSpPr txBox="1">
            <a:spLocks noGrp="1"/>
          </p:cNvSpPr>
          <p:nvPr>
            <p:ph type="body" sz="quarter" idx="1"/>
          </p:nvPr>
        </p:nvSpPr>
        <p:spPr/>
        <p:txBody>
          <a:bodyPr>
            <a:spAutoFit/>
          </a:bodyPr>
          <a:lstStyle/>
          <a:p>
            <a:endParaRPr lang="en-GB"/>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D3C58B75-8D9F-42CA-91F7-ABD5650D55EE}" type="slidenum">
              <a:t>43</a:t>
            </a:fld>
            <a:endParaRPr lang="en-GB"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p:cNvSpPr>
            <a:spLocks noGrp="1" noRot="1" noChangeAspect="1"/>
          </p:cNvSpPr>
          <p:nvPr>
            <p:ph type="sldImg"/>
          </p:nvPr>
        </p:nvSpPr>
        <p:spPr>
          <a:xfrm>
            <a:off x="1106488" y="812801"/>
            <a:ext cx="5345116" cy="4008436"/>
          </a:xfrm>
          <a:solidFill>
            <a:srgbClr val="729FCF"/>
          </a:solidFill>
          <a:ln w="25402">
            <a:solidFill>
              <a:srgbClr val="3465A4"/>
            </a:solidFill>
            <a:prstDash val="solid"/>
          </a:ln>
        </p:spPr>
      </p:sp>
      <p:sp>
        <p:nvSpPr>
          <p:cNvPr id="4" name="Notes Placeholder 2"/>
          <p:cNvSpPr txBox="1">
            <a:spLocks noGrp="1"/>
          </p:cNvSpPr>
          <p:nvPr>
            <p:ph type="body" sz="quarter" idx="1"/>
          </p:nvPr>
        </p:nvSpPr>
        <p:spPr/>
        <p:txBody>
          <a:bodyPr/>
          <a:lstStyle/>
          <a:p>
            <a:endParaRPr lang="en-GB"/>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72522F75-2B94-42AA-B090-4AB6D84C8693}" type="slidenum">
              <a:t>44</a:t>
            </a:fld>
            <a:endParaRPr lang="en-GB"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p:cNvSpPr>
            <a:spLocks noGrp="1" noRot="1" noChangeAspect="1"/>
          </p:cNvSpPr>
          <p:nvPr>
            <p:ph type="sldImg"/>
          </p:nvPr>
        </p:nvSpPr>
        <p:spPr>
          <a:xfrm>
            <a:off x="1373188" y="763588"/>
            <a:ext cx="5016500" cy="3762375"/>
          </a:xfrm>
          <a:solidFill>
            <a:srgbClr val="729FCF"/>
          </a:solidFill>
          <a:ln w="25402">
            <a:solidFill>
              <a:srgbClr val="3465A4"/>
            </a:solidFill>
            <a:prstDash val="solid"/>
          </a:ln>
        </p:spPr>
      </p:sp>
      <p:sp>
        <p:nvSpPr>
          <p:cNvPr id="4" name="TextBox 2"/>
          <p:cNvSpPr txBox="1"/>
          <p:nvPr/>
        </p:nvSpPr>
        <p:spPr>
          <a:xfrm>
            <a:off x="777596" y="4776843"/>
            <a:ext cx="6195956" cy="4503602"/>
          </a:xfrm>
          <a:prstGeom prst="rect">
            <a:avLst/>
          </a:prstGeom>
          <a:noFill/>
          <a:ln cap="flat">
            <a:noFill/>
          </a:ln>
        </p:spPr>
        <p:txBody>
          <a:bodyPr vert="horz" wrap="none" lIns="90004" tIns="46798" rIns="90004" bIns="46798" anchor="ctr" anchorCtr="0" compatLnSpc="1">
            <a:noAutofit/>
          </a:bodyPr>
          <a:lstStyle/>
          <a:p>
            <a:pPr marL="215999" marR="0" lvl="0" indent="-215999"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GB" sz="2000" b="0" i="0" u="none" strike="noStrike" kern="1200" cap="none" spc="0" baseline="0">
              <a:solidFill>
                <a:srgbClr val="000000"/>
              </a:solidFill>
              <a:highlight>
                <a:scrgbClr r="0" g="0" b="0">
                  <a:alpha val="0"/>
                </a:scrgbClr>
              </a:highlight>
              <a:uFillTx/>
              <a:latin typeface="Liberation Sans" pitchFamily="18"/>
              <a:ea typeface="Source Han Sans CN Regular" pitchFamily="2"/>
              <a:cs typeface="Lohit Devanagari" pitchFamily="2"/>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778DB7D0-8258-4CF0-9534-CD05A4A3A76F}" type="slidenum">
              <a:t>45</a:t>
            </a:fld>
            <a:endParaRPr lang="en-GB"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p:cNvSpPr>
            <a:spLocks noGrp="1" noRot="1" noChangeAspect="1"/>
          </p:cNvSpPr>
          <p:nvPr>
            <p:ph type="sldImg"/>
          </p:nvPr>
        </p:nvSpPr>
        <p:spPr>
          <a:xfrm>
            <a:off x="1106488" y="812800"/>
            <a:ext cx="5345112" cy="4008438"/>
          </a:xfrm>
          <a:solidFill>
            <a:srgbClr val="729FCF"/>
          </a:solidFill>
          <a:ln w="25402">
            <a:solidFill>
              <a:srgbClr val="3465A4"/>
            </a:solidFill>
            <a:prstDash val="solid"/>
          </a:ln>
        </p:spPr>
      </p:sp>
      <p:sp>
        <p:nvSpPr>
          <p:cNvPr id="4" name="Notes Placeholder 2"/>
          <p:cNvSpPr txBox="1">
            <a:spLocks noGrp="1"/>
          </p:cNvSpPr>
          <p:nvPr>
            <p:ph type="body" sz="quarter" idx="1"/>
          </p:nvPr>
        </p:nvSpPr>
        <p:spPr/>
        <p:txBody>
          <a:bodyPr/>
          <a:lstStyle/>
          <a:p>
            <a:pPr lvl="0"/>
            <a:r>
              <a:rPr lang="en-GB"/>
              <a:t>perhaps show the partially derived strings, not the rules in the lower left only</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DB738CCB-A174-45A9-B0B9-FE657A0F656B}" type="slidenum">
              <a:t>46</a:t>
            </a:fld>
            <a:endParaRPr lang="en-GB"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p:cNvSpPr>
            <a:spLocks noGrp="1" noRot="1" noChangeAspect="1"/>
          </p:cNvSpPr>
          <p:nvPr>
            <p:ph type="sldImg"/>
          </p:nvPr>
        </p:nvSpPr>
        <p:spPr>
          <a:xfrm>
            <a:off x="1106488" y="812800"/>
            <a:ext cx="5345112" cy="4008438"/>
          </a:xfrm>
          <a:solidFill>
            <a:srgbClr val="729FCF"/>
          </a:solidFill>
          <a:ln w="25402">
            <a:solidFill>
              <a:srgbClr val="3465A4"/>
            </a:solidFill>
            <a:prstDash val="solid"/>
          </a:ln>
        </p:spPr>
      </p:sp>
      <p:sp>
        <p:nvSpPr>
          <p:cNvPr id="4" name="Notes Placeholder 2"/>
          <p:cNvSpPr txBox="1">
            <a:spLocks noGrp="1"/>
          </p:cNvSpPr>
          <p:nvPr>
            <p:ph type="body" sz="quarter" idx="1"/>
          </p:nvPr>
        </p:nvSpPr>
        <p:spPr/>
        <p:txBody>
          <a:bodyPr wrap="none" lIns="90004" tIns="46798" rIns="90004" bIns="46798" anchor="ctr"/>
          <a:lstStyle/>
          <a:p>
            <a:endParaRPr lang="en-GB"/>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A0292519-DFB6-4C52-970B-77FD356BE681}" type="slidenum">
              <a:t>47</a:t>
            </a:fld>
            <a:endParaRPr lang="en-GB"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p:cNvSpPr>
            <a:spLocks noGrp="1" noRot="1" noChangeAspect="1"/>
          </p:cNvSpPr>
          <p:nvPr>
            <p:ph type="sldImg"/>
          </p:nvPr>
        </p:nvSpPr>
        <p:spPr>
          <a:xfrm>
            <a:off x="1106488" y="812800"/>
            <a:ext cx="5345112" cy="4008438"/>
          </a:xfrm>
          <a:solidFill>
            <a:srgbClr val="729FCF"/>
          </a:solidFill>
          <a:ln w="25402">
            <a:solidFill>
              <a:srgbClr val="3465A4"/>
            </a:solidFill>
            <a:prstDash val="solid"/>
          </a:ln>
        </p:spPr>
      </p:sp>
      <p:sp>
        <p:nvSpPr>
          <p:cNvPr id="4" name="Notes Placeholder 2"/>
          <p:cNvSpPr txBox="1">
            <a:spLocks noGrp="1"/>
          </p:cNvSpPr>
          <p:nvPr>
            <p:ph type="body" sz="quarter" idx="1"/>
          </p:nvPr>
        </p:nvSpPr>
        <p:spPr/>
        <p:txBody>
          <a:bodyPr/>
          <a:lstStyle/>
          <a:p>
            <a:endParaRPr lang="en-GB"/>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A5613123-5A5A-4292-AAF6-41EEFC11643F}" type="slidenum">
              <a:t>48</a:t>
            </a:fld>
            <a:endParaRPr lang="en-GB"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p:cNvSpPr>
            <a:spLocks noGrp="1" noRot="1" noChangeAspect="1"/>
          </p:cNvSpPr>
          <p:nvPr>
            <p:ph type="sldImg"/>
          </p:nvPr>
        </p:nvSpPr>
        <p:spPr>
          <a:xfrm>
            <a:off x="1106488" y="812801"/>
            <a:ext cx="5345116" cy="4008436"/>
          </a:xfrm>
          <a:solidFill>
            <a:srgbClr val="729FCF"/>
          </a:solidFill>
          <a:ln w="25402">
            <a:solidFill>
              <a:srgbClr val="3465A4"/>
            </a:solidFill>
            <a:prstDash val="solid"/>
          </a:ln>
        </p:spPr>
      </p:sp>
      <p:sp>
        <p:nvSpPr>
          <p:cNvPr id="4" name="Notes Placeholder 2"/>
          <p:cNvSpPr txBox="1">
            <a:spLocks noGrp="1"/>
          </p:cNvSpPr>
          <p:nvPr>
            <p:ph type="body" sz="quarter" idx="1"/>
          </p:nvPr>
        </p:nvSpPr>
        <p:spPr/>
        <p:txBody>
          <a:bodyPr>
            <a:spAutoFit/>
          </a:bodyPr>
          <a:lstStyle/>
          <a:p>
            <a:endParaRPr lang="en-GB"/>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374243C0-7DBB-4519-A829-B97062DFA2AB}" type="slidenum">
              <a:t>49</a:t>
            </a:fld>
            <a:endParaRPr lang="en-GB"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p:cNvSpPr>
            <a:spLocks noGrp="1" noRot="1" noChangeAspect="1"/>
          </p:cNvSpPr>
          <p:nvPr>
            <p:ph type="sldImg"/>
          </p:nvPr>
        </p:nvSpPr>
        <p:spPr>
          <a:xfrm>
            <a:off x="1106488" y="812801"/>
            <a:ext cx="5345116" cy="4008436"/>
          </a:xfrm>
          <a:solidFill>
            <a:srgbClr val="729FCF"/>
          </a:solidFill>
          <a:ln w="25402">
            <a:solidFill>
              <a:srgbClr val="3465A4"/>
            </a:solidFill>
            <a:prstDash val="solid"/>
          </a:ln>
        </p:spPr>
      </p:sp>
      <p:sp>
        <p:nvSpPr>
          <p:cNvPr id="4" name="Notes Placeholder 2"/>
          <p:cNvSpPr txBox="1">
            <a:spLocks noGrp="1"/>
          </p:cNvSpPr>
          <p:nvPr>
            <p:ph type="body" sz="quarter" idx="1"/>
          </p:nvPr>
        </p:nvSpPr>
        <p:spPr/>
        <p:txBody>
          <a:bodyPr>
            <a:spAutoFit/>
          </a:bodyPr>
          <a:lstStyle/>
          <a:p>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705B71E9-47DC-40D2-A9DF-BF16F443A928}" type="slidenum">
              <a:t>5</a:t>
            </a:fld>
            <a:endParaRPr lang="en-GB"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p:cNvSpPr>
            <a:spLocks noGrp="1" noRot="1" noChangeAspect="1"/>
          </p:cNvSpPr>
          <p:nvPr>
            <p:ph type="sldImg"/>
          </p:nvPr>
        </p:nvSpPr>
        <p:spPr>
          <a:xfrm>
            <a:off x="1106488" y="812800"/>
            <a:ext cx="5345112" cy="4008438"/>
          </a:xfrm>
          <a:solidFill>
            <a:srgbClr val="729FCF"/>
          </a:solidFill>
          <a:ln w="25402">
            <a:solidFill>
              <a:srgbClr val="3465A4"/>
            </a:solidFill>
            <a:prstDash val="solid"/>
          </a:ln>
        </p:spPr>
      </p:sp>
      <p:sp>
        <p:nvSpPr>
          <p:cNvPr id="4" name="Notes Placeholder 2"/>
          <p:cNvSpPr txBox="1">
            <a:spLocks noGrp="1"/>
          </p:cNvSpPr>
          <p:nvPr>
            <p:ph type="body" sz="quarter" idx="1"/>
          </p:nvPr>
        </p:nvSpPr>
        <p:spPr/>
        <p:txBody>
          <a:bodyPr>
            <a:spAutoFit/>
          </a:bodyPr>
          <a:lstStyle/>
          <a:p>
            <a:endParaRPr lang="en-GB"/>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C292F5C7-37BD-469B-B042-AD72A57B3E5D}" type="slidenum">
              <a:t>50</a:t>
            </a:fld>
            <a:endParaRPr lang="en-GB"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p:cNvSpPr>
            <a:spLocks noGrp="1" noRot="1" noChangeAspect="1"/>
          </p:cNvSpPr>
          <p:nvPr>
            <p:ph type="sldImg"/>
          </p:nvPr>
        </p:nvSpPr>
        <p:spPr>
          <a:xfrm>
            <a:off x="1106488" y="812801"/>
            <a:ext cx="5345116" cy="4008436"/>
          </a:xfrm>
          <a:solidFill>
            <a:srgbClr val="729FCF"/>
          </a:solidFill>
          <a:ln w="25402">
            <a:solidFill>
              <a:srgbClr val="3465A4"/>
            </a:solidFill>
            <a:prstDash val="solid"/>
          </a:ln>
        </p:spPr>
      </p:sp>
      <p:sp>
        <p:nvSpPr>
          <p:cNvPr id="4" name="Notes Placeholder 2"/>
          <p:cNvSpPr txBox="1">
            <a:spLocks noGrp="1"/>
          </p:cNvSpPr>
          <p:nvPr>
            <p:ph type="body" sz="quarter" idx="1"/>
          </p:nvPr>
        </p:nvSpPr>
        <p:spPr/>
        <p:txBody>
          <a:bodyPr>
            <a:spAutoFit/>
          </a:bodyPr>
          <a:lstStyle/>
          <a:p>
            <a:endParaRPr lang="en-GB"/>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977D9005-987D-47F8-A75E-FDC0A8039A83}" type="slidenum">
              <a:t>51</a:t>
            </a:fld>
            <a:endParaRPr lang="en-GB"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p:cNvSpPr>
            <a:spLocks noGrp="1" noRot="1" noChangeAspect="1"/>
          </p:cNvSpPr>
          <p:nvPr>
            <p:ph type="sldImg"/>
          </p:nvPr>
        </p:nvSpPr>
        <p:spPr>
          <a:xfrm>
            <a:off x="1106488" y="812801"/>
            <a:ext cx="5345116" cy="4008436"/>
          </a:xfrm>
          <a:solidFill>
            <a:srgbClr val="729FCF"/>
          </a:solidFill>
          <a:ln w="25402">
            <a:solidFill>
              <a:srgbClr val="3465A4"/>
            </a:solidFill>
            <a:prstDash val="solid"/>
          </a:ln>
        </p:spPr>
      </p:sp>
      <p:sp>
        <p:nvSpPr>
          <p:cNvPr id="4" name="Notes Placeholder 2"/>
          <p:cNvSpPr txBox="1">
            <a:spLocks noGrp="1"/>
          </p:cNvSpPr>
          <p:nvPr>
            <p:ph type="body" sz="quarter" idx="1"/>
          </p:nvPr>
        </p:nvSpPr>
        <p:spPr/>
        <p:txBody>
          <a:bodyPr>
            <a:spAutoFit/>
          </a:bodyPr>
          <a:lstStyle/>
          <a:p>
            <a:endParaRPr lang="en-GB"/>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441BF0F1-6AFE-4413-9097-7CE26CB639C6}" type="slidenum">
              <a:t>52</a:t>
            </a:fld>
            <a:endParaRPr lang="en-GB"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p:cNvSpPr>
            <a:spLocks noGrp="1" noRot="1" noChangeAspect="1"/>
          </p:cNvSpPr>
          <p:nvPr>
            <p:ph type="sldImg"/>
          </p:nvPr>
        </p:nvSpPr>
        <p:spPr>
          <a:xfrm>
            <a:off x="1106488" y="812800"/>
            <a:ext cx="5345112" cy="4008438"/>
          </a:xfrm>
          <a:solidFill>
            <a:srgbClr val="729FCF"/>
          </a:solidFill>
          <a:ln w="25402">
            <a:solidFill>
              <a:srgbClr val="3465A4"/>
            </a:solidFill>
            <a:prstDash val="solid"/>
          </a:ln>
        </p:spPr>
      </p:sp>
      <p:sp>
        <p:nvSpPr>
          <p:cNvPr id="4" name="Notes Placeholder 2"/>
          <p:cNvSpPr txBox="1">
            <a:spLocks noGrp="1"/>
          </p:cNvSpPr>
          <p:nvPr>
            <p:ph type="body" sz="quarter" idx="1"/>
          </p:nvPr>
        </p:nvSpPr>
        <p:spPr/>
        <p:txBody>
          <a:bodyPr>
            <a:spAutoFit/>
          </a:bodyPr>
          <a:lstStyle/>
          <a:p>
            <a:endParaRPr lang="en-GB"/>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842A3E5C-8997-49CD-B2D0-A236CD034330}" type="slidenum">
              <a:t>53</a:t>
            </a:fld>
            <a:endParaRPr lang="en-GB"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p:cNvSpPr>
            <a:spLocks noGrp="1" noRot="1" noChangeAspect="1"/>
          </p:cNvSpPr>
          <p:nvPr>
            <p:ph type="sldImg"/>
          </p:nvPr>
        </p:nvSpPr>
        <p:spPr>
          <a:xfrm>
            <a:off x="1106488" y="812801"/>
            <a:ext cx="5345116" cy="4008436"/>
          </a:xfrm>
          <a:solidFill>
            <a:srgbClr val="729FCF"/>
          </a:solidFill>
          <a:ln w="25402">
            <a:solidFill>
              <a:srgbClr val="3465A4"/>
            </a:solidFill>
            <a:prstDash val="solid"/>
          </a:ln>
        </p:spPr>
      </p:sp>
      <p:sp>
        <p:nvSpPr>
          <p:cNvPr id="4" name="Notes Placeholder 2"/>
          <p:cNvSpPr txBox="1">
            <a:spLocks noGrp="1"/>
          </p:cNvSpPr>
          <p:nvPr>
            <p:ph type="body" sz="quarter" idx="1"/>
          </p:nvPr>
        </p:nvSpPr>
        <p:spPr/>
        <p:txBody>
          <a:bodyPr>
            <a:spAutoFit/>
          </a:bodyPr>
          <a:lstStyle/>
          <a:p>
            <a:endParaRPr lang="en-GB"/>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C1D4069-7453-46AA-BB18-A30111AEF648}" type="slidenum">
              <a:t>54</a:t>
            </a:fld>
            <a:endParaRPr lang="en-GB"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p:cNvSpPr>
            <a:spLocks noGrp="1" noRot="1" noChangeAspect="1"/>
          </p:cNvSpPr>
          <p:nvPr>
            <p:ph type="sldImg"/>
          </p:nvPr>
        </p:nvSpPr>
        <p:spPr>
          <a:xfrm>
            <a:off x="1106488" y="812800"/>
            <a:ext cx="5345112" cy="4008438"/>
          </a:xfrm>
          <a:solidFill>
            <a:srgbClr val="729FCF"/>
          </a:solidFill>
          <a:ln w="25402">
            <a:solidFill>
              <a:srgbClr val="3465A4"/>
            </a:solidFill>
            <a:prstDash val="solid"/>
          </a:ln>
        </p:spPr>
      </p:sp>
      <p:sp>
        <p:nvSpPr>
          <p:cNvPr id="4" name="Notes Placeholder 2"/>
          <p:cNvSpPr txBox="1">
            <a:spLocks noGrp="1"/>
          </p:cNvSpPr>
          <p:nvPr>
            <p:ph type="body" sz="quarter" idx="1"/>
          </p:nvPr>
        </p:nvSpPr>
        <p:spPr/>
        <p:txBody>
          <a:bodyPr/>
          <a:lstStyle/>
          <a:p>
            <a:endParaRPr lang="en-GB"/>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C3180EA2-8C57-46A0-A3FD-95732562B371}" type="slidenum">
              <a:t>55</a:t>
            </a:fld>
            <a:endParaRPr lang="en-GB"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p:cNvSpPr>
            <a:spLocks noGrp="1" noRot="1" noChangeAspect="1"/>
          </p:cNvSpPr>
          <p:nvPr>
            <p:ph type="sldImg"/>
          </p:nvPr>
        </p:nvSpPr>
        <p:spPr>
          <a:xfrm>
            <a:off x="1106488" y="812801"/>
            <a:ext cx="5345116" cy="4008436"/>
          </a:xfrm>
          <a:solidFill>
            <a:srgbClr val="729FCF"/>
          </a:solidFill>
          <a:ln w="25402">
            <a:solidFill>
              <a:srgbClr val="3465A4"/>
            </a:solidFill>
            <a:prstDash val="solid"/>
          </a:ln>
        </p:spPr>
      </p:sp>
      <p:sp>
        <p:nvSpPr>
          <p:cNvPr id="4" name="Notes Placeholder 2"/>
          <p:cNvSpPr txBox="1">
            <a:spLocks noGrp="1"/>
          </p:cNvSpPr>
          <p:nvPr>
            <p:ph type="body" sz="quarter" idx="1"/>
          </p:nvPr>
        </p:nvSpPr>
        <p:spPr/>
        <p:txBody>
          <a:bodyPr/>
          <a:lstStyle/>
          <a:p>
            <a:endParaRPr lang="en-GB"/>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05E2F77C-8CE0-45AF-8BE4-197B164533DE}" type="slidenum">
              <a:t>56</a:t>
            </a:fld>
            <a:endParaRPr lang="en-GB"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p:cNvSpPr>
            <a:spLocks noGrp="1" noRot="1" noChangeAspect="1"/>
          </p:cNvSpPr>
          <p:nvPr>
            <p:ph type="sldImg"/>
          </p:nvPr>
        </p:nvSpPr>
        <p:spPr>
          <a:xfrm>
            <a:off x="1106488" y="812801"/>
            <a:ext cx="5345116" cy="4008436"/>
          </a:xfrm>
          <a:solidFill>
            <a:srgbClr val="729FCF"/>
          </a:solidFill>
          <a:ln w="25402">
            <a:solidFill>
              <a:srgbClr val="3465A4"/>
            </a:solidFill>
            <a:prstDash val="solid"/>
          </a:ln>
        </p:spPr>
      </p:sp>
      <p:sp>
        <p:nvSpPr>
          <p:cNvPr id="4" name="Notes Placeholder 2"/>
          <p:cNvSpPr txBox="1">
            <a:spLocks noGrp="1"/>
          </p:cNvSpPr>
          <p:nvPr>
            <p:ph type="body" sz="quarter" idx="1"/>
          </p:nvPr>
        </p:nvSpPr>
        <p:spPr/>
        <p:txBody>
          <a:bodyPr/>
          <a:lstStyle/>
          <a:p>
            <a:endParaRPr lang="en-GB"/>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10823867-D790-4852-883D-85582EE358C5}" type="slidenum">
              <a:t>57</a:t>
            </a:fld>
            <a:endParaRPr lang="en-GB"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p:cNvSpPr>
            <a:spLocks noGrp="1" noRot="1" noChangeAspect="1"/>
          </p:cNvSpPr>
          <p:nvPr>
            <p:ph type="sldImg"/>
          </p:nvPr>
        </p:nvSpPr>
        <p:spPr>
          <a:xfrm>
            <a:off x="1106488" y="812801"/>
            <a:ext cx="5345116" cy="4008436"/>
          </a:xfrm>
          <a:solidFill>
            <a:srgbClr val="729FCF"/>
          </a:solidFill>
          <a:ln w="25402">
            <a:solidFill>
              <a:srgbClr val="3465A4"/>
            </a:solidFill>
            <a:prstDash val="solid"/>
          </a:ln>
        </p:spPr>
      </p:sp>
      <p:sp>
        <p:nvSpPr>
          <p:cNvPr id="4" name="Notes Placeholder 2"/>
          <p:cNvSpPr txBox="1">
            <a:spLocks noGrp="1"/>
          </p:cNvSpPr>
          <p:nvPr>
            <p:ph type="body" sz="quarter" idx="1"/>
          </p:nvPr>
        </p:nvSpPr>
        <p:spPr/>
        <p:txBody>
          <a:bodyPr/>
          <a:lstStyle/>
          <a:p>
            <a:endParaRPr lang="en-GB"/>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15F2D3E7-F277-4B2B-9760-5FBF2812ECF3}" type="slidenum">
              <a:t>58</a:t>
            </a:fld>
            <a:endParaRPr lang="en-GB"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p:cNvSpPr>
            <a:spLocks noGrp="1" noRot="1" noChangeAspect="1"/>
          </p:cNvSpPr>
          <p:nvPr>
            <p:ph type="sldImg"/>
          </p:nvPr>
        </p:nvSpPr>
        <p:spPr>
          <a:xfrm>
            <a:off x="1106488" y="812801"/>
            <a:ext cx="5345116" cy="4008436"/>
          </a:xfrm>
          <a:solidFill>
            <a:srgbClr val="729FCF"/>
          </a:solidFill>
          <a:ln w="25402">
            <a:solidFill>
              <a:srgbClr val="3465A4"/>
            </a:solidFill>
            <a:prstDash val="solid"/>
          </a:ln>
        </p:spPr>
      </p:sp>
      <p:sp>
        <p:nvSpPr>
          <p:cNvPr id="4" name="Notes Placeholder 2"/>
          <p:cNvSpPr txBox="1">
            <a:spLocks noGrp="1"/>
          </p:cNvSpPr>
          <p:nvPr>
            <p:ph type="body" sz="quarter" idx="1"/>
          </p:nvPr>
        </p:nvSpPr>
        <p:spPr/>
        <p:txBody>
          <a:bodyPr/>
          <a:lstStyle/>
          <a:p>
            <a:endParaRPr lang="en-GB"/>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6C3A3D9D-BED4-4D39-B4B4-DAF47C4C9F80}" type="slidenum">
              <a:t>59</a:t>
            </a:fld>
            <a:endParaRPr lang="en-GB"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p:cNvSpPr>
            <a:spLocks noGrp="1" noRot="1" noChangeAspect="1"/>
          </p:cNvSpPr>
          <p:nvPr>
            <p:ph type="sldImg"/>
          </p:nvPr>
        </p:nvSpPr>
        <p:spPr>
          <a:xfrm>
            <a:off x="1106488" y="812801"/>
            <a:ext cx="5345116" cy="4008436"/>
          </a:xfrm>
          <a:solidFill>
            <a:srgbClr val="729FCF"/>
          </a:solidFill>
          <a:ln w="25402">
            <a:solidFill>
              <a:srgbClr val="3465A4"/>
            </a:solidFill>
            <a:prstDash val="solid"/>
          </a:ln>
        </p:spPr>
      </p:sp>
      <p:sp>
        <p:nvSpPr>
          <p:cNvPr id="4" name="Notes Placeholder 2"/>
          <p:cNvSpPr txBox="1">
            <a:spLocks noGrp="1"/>
          </p:cNvSpPr>
          <p:nvPr>
            <p:ph type="body" sz="quarter" idx="1"/>
          </p:nvPr>
        </p:nvSpPr>
        <p:spPr/>
        <p:txBody>
          <a:bodyPr>
            <a:spAutoFit/>
          </a:bodyPr>
          <a:lstStyle/>
          <a:p>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748F7296-92D5-49B4-AA6E-5D553627B3FD}" type="slidenum">
              <a:t>6</a:t>
            </a:fld>
            <a:endParaRPr lang="en-GB"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p:cNvSpPr>
            <a:spLocks noGrp="1" noRot="1" noChangeAspect="1"/>
          </p:cNvSpPr>
          <p:nvPr>
            <p:ph type="sldImg"/>
          </p:nvPr>
        </p:nvSpPr>
        <p:spPr>
          <a:xfrm>
            <a:off x="1106488" y="812801"/>
            <a:ext cx="5345116" cy="4008436"/>
          </a:xfrm>
          <a:solidFill>
            <a:srgbClr val="729FCF"/>
          </a:solidFill>
          <a:ln w="25402">
            <a:solidFill>
              <a:srgbClr val="3465A4"/>
            </a:solidFill>
            <a:prstDash val="solid"/>
          </a:ln>
        </p:spPr>
      </p:sp>
      <p:sp>
        <p:nvSpPr>
          <p:cNvPr id="4" name="Notes Placeholder 2"/>
          <p:cNvSpPr txBox="1">
            <a:spLocks noGrp="1"/>
          </p:cNvSpPr>
          <p:nvPr>
            <p:ph type="body" sz="quarter" idx="1"/>
          </p:nvPr>
        </p:nvSpPr>
        <p:spPr/>
        <p:txBody>
          <a:bodyPr>
            <a:spAutoFit/>
          </a:bodyPr>
          <a:lstStyle/>
          <a:p>
            <a:pPr lvl="0"/>
            <a:r>
              <a:rPr lang="en-GB"/>
              <a:t>DO go briefly through this</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54E7103-FD6E-4967-88FF-F576BD80EC88}" type="slidenum">
              <a:t>60</a:t>
            </a:fld>
            <a:endParaRPr lang="en-GB"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p:cNvSpPr>
            <a:spLocks noGrp="1" noRot="1" noChangeAspect="1"/>
          </p:cNvSpPr>
          <p:nvPr>
            <p:ph type="sldImg"/>
          </p:nvPr>
        </p:nvSpPr>
        <p:spPr>
          <a:xfrm>
            <a:off x="1106488" y="812801"/>
            <a:ext cx="5345116" cy="4008436"/>
          </a:xfrm>
          <a:solidFill>
            <a:srgbClr val="729FCF"/>
          </a:solidFill>
          <a:ln w="25402">
            <a:solidFill>
              <a:srgbClr val="3465A4"/>
            </a:solidFill>
            <a:prstDash val="solid"/>
          </a:ln>
        </p:spPr>
      </p:sp>
      <p:sp>
        <p:nvSpPr>
          <p:cNvPr id="4" name="Notes Placeholder 2"/>
          <p:cNvSpPr txBox="1">
            <a:spLocks noGrp="1"/>
          </p:cNvSpPr>
          <p:nvPr>
            <p:ph type="body" sz="quarter" idx="1"/>
          </p:nvPr>
        </p:nvSpPr>
        <p:spPr/>
        <p:txBody>
          <a:bodyPr>
            <a:spAutoFit/>
          </a:bodyPr>
          <a:lstStyle/>
          <a:p>
            <a:endParaRPr lang="en-GB"/>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8206EC24-69A5-4558-9357-EC2230F484C7}" type="slidenum">
              <a:t>61</a:t>
            </a:fld>
            <a:endParaRPr lang="en-GB"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p:cNvSpPr>
            <a:spLocks noGrp="1" noRot="1" noChangeAspect="1"/>
          </p:cNvSpPr>
          <p:nvPr>
            <p:ph type="sldImg"/>
          </p:nvPr>
        </p:nvSpPr>
        <p:spPr>
          <a:xfrm>
            <a:off x="1106488" y="812801"/>
            <a:ext cx="5345116" cy="4008436"/>
          </a:xfrm>
          <a:solidFill>
            <a:srgbClr val="729FCF"/>
          </a:solidFill>
          <a:ln w="25402">
            <a:solidFill>
              <a:srgbClr val="3465A4"/>
            </a:solidFill>
            <a:prstDash val="solid"/>
          </a:ln>
        </p:spPr>
      </p:sp>
      <p:sp>
        <p:nvSpPr>
          <p:cNvPr id="4" name="Notes Placeholder 2"/>
          <p:cNvSpPr txBox="1">
            <a:spLocks noGrp="1"/>
          </p:cNvSpPr>
          <p:nvPr>
            <p:ph type="body" sz="quarter" idx="1"/>
          </p:nvPr>
        </p:nvSpPr>
        <p:spPr/>
        <p:txBody>
          <a:bodyPr>
            <a:spAutoFit/>
          </a:bodyPr>
          <a:lstStyle/>
          <a:p>
            <a:pPr lvl="0"/>
            <a:r>
              <a:rPr lang="en-GB"/>
              <a:t>Definition combines properties of the NFA   and  the stack; both join in the definition of delta</a:t>
            </a:r>
          </a:p>
          <a:p>
            <a:pPr lvl="0"/>
            <a:endParaRPr lang="en-GB"/>
          </a:p>
          <a:p>
            <a:pPr lvl="0"/>
            <a:r>
              <a:rPr lang="en-GB"/>
              <a:t>Stack start symbol == bottom of stack</a:t>
            </a:r>
          </a:p>
          <a:p>
            <a:pPr lvl="0"/>
            <a:endParaRPr lang="en-GB"/>
          </a:p>
          <a:p>
            <a:pPr lvl="0"/>
            <a:r>
              <a:rPr lang="en-GB"/>
              <a:t>different definitions of NPDAs can be found that are basically equivalent</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6B97BAC9-FF4E-4F83-9ECA-2554CCE19750}" type="slidenum">
              <a:t>62</a:t>
            </a:fld>
            <a:endParaRPr lang="en-GB"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p:cNvSpPr>
            <a:spLocks noGrp="1" noRot="1" noChangeAspect="1"/>
          </p:cNvSpPr>
          <p:nvPr>
            <p:ph type="sldImg"/>
          </p:nvPr>
        </p:nvSpPr>
        <p:spPr>
          <a:xfrm>
            <a:off x="1106488" y="812801"/>
            <a:ext cx="5345116" cy="4008436"/>
          </a:xfrm>
          <a:solidFill>
            <a:srgbClr val="729FCF"/>
          </a:solidFill>
          <a:ln w="25402">
            <a:solidFill>
              <a:srgbClr val="3465A4"/>
            </a:solidFill>
            <a:prstDash val="solid"/>
          </a:ln>
        </p:spPr>
      </p:sp>
      <p:sp>
        <p:nvSpPr>
          <p:cNvPr id="4" name="Notes Placeholder 2"/>
          <p:cNvSpPr txBox="1">
            <a:spLocks noGrp="1"/>
          </p:cNvSpPr>
          <p:nvPr>
            <p:ph type="body" sz="quarter" idx="1"/>
          </p:nvPr>
        </p:nvSpPr>
        <p:spPr/>
        <p:txBody>
          <a:bodyPr>
            <a:spAutoFit/>
          </a:bodyPr>
          <a:lstStyle/>
          <a:p>
            <a:pPr lvl="0"/>
            <a:r>
              <a:rPr lang="en-GB"/>
              <a:t>highlight delta , complicated , next slide</a:t>
            </a:r>
          </a:p>
          <a:p>
            <a:pPr lvl="0"/>
            <a:endParaRPr lang="en-GB"/>
          </a:p>
          <a:p>
            <a:pPr lvl="0"/>
            <a:r>
              <a:rPr lang="en-GB"/>
              <a:t>and the acceptance condition</a:t>
            </a:r>
          </a:p>
          <a:p>
            <a:pPr lvl="0"/>
            <a:endParaRPr lang="en-GB"/>
          </a:p>
          <a:p>
            <a:pPr lvl="0"/>
            <a:r>
              <a:rPr lang="en-GB"/>
              <a:t>others are possible, again basically equivalent</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64745C13-393F-4DB6-9056-5FA162952861}" type="slidenum">
              <a:t>63</a:t>
            </a:fld>
            <a:endParaRPr lang="en-GB"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p:cNvSpPr>
            <a:spLocks noGrp="1" noRot="1" noChangeAspect="1"/>
          </p:cNvSpPr>
          <p:nvPr>
            <p:ph type="sldImg"/>
          </p:nvPr>
        </p:nvSpPr>
        <p:spPr>
          <a:xfrm>
            <a:off x="1106488" y="812801"/>
            <a:ext cx="5345116" cy="4008436"/>
          </a:xfrm>
          <a:solidFill>
            <a:srgbClr val="729FCF"/>
          </a:solidFill>
          <a:ln w="25402">
            <a:solidFill>
              <a:srgbClr val="3465A4"/>
            </a:solidFill>
            <a:prstDash val="solid"/>
          </a:ln>
        </p:spPr>
      </p:sp>
      <p:sp>
        <p:nvSpPr>
          <p:cNvPr id="4" name="Notes Placeholder 2"/>
          <p:cNvSpPr txBox="1">
            <a:spLocks noGrp="1"/>
          </p:cNvSpPr>
          <p:nvPr>
            <p:ph type="body" sz="quarter" idx="1"/>
          </p:nvPr>
        </p:nvSpPr>
        <p:spPr/>
        <p:txBody>
          <a:bodyPr>
            <a:spAutoFit/>
          </a:bodyPr>
          <a:lstStyle/>
          <a:p>
            <a:endParaRPr lang="en-GB"/>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44126824-0ABC-4F3E-9C3F-DBF000D4F08B}" type="slidenum">
              <a:t>64</a:t>
            </a:fld>
            <a:endParaRPr lang="en-GB"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p:cNvSpPr>
            <a:spLocks noGrp="1" noRot="1" noChangeAspect="1"/>
          </p:cNvSpPr>
          <p:nvPr>
            <p:ph type="sldImg"/>
          </p:nvPr>
        </p:nvSpPr>
        <p:spPr>
          <a:xfrm>
            <a:off x="1106488" y="812801"/>
            <a:ext cx="5345116" cy="4008436"/>
          </a:xfrm>
          <a:solidFill>
            <a:srgbClr val="729FCF"/>
          </a:solidFill>
          <a:ln w="25402">
            <a:solidFill>
              <a:srgbClr val="3465A4"/>
            </a:solidFill>
            <a:prstDash val="solid"/>
          </a:ln>
        </p:spPr>
      </p:sp>
      <p:sp>
        <p:nvSpPr>
          <p:cNvPr id="4" name="Notes Placeholder 2"/>
          <p:cNvSpPr txBox="1">
            <a:spLocks noGrp="1"/>
          </p:cNvSpPr>
          <p:nvPr>
            <p:ph type="body" sz="quarter" idx="1"/>
          </p:nvPr>
        </p:nvSpPr>
        <p:spPr/>
        <p:txBody>
          <a:bodyPr>
            <a:spAutoFit/>
          </a:bodyPr>
          <a:lstStyle/>
          <a:p>
            <a:endParaRPr lang="en-GB"/>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A19FAB2-B5E4-4062-A8EE-9F4C395C2E7A}" type="slidenum">
              <a:t>65</a:t>
            </a:fld>
            <a:endParaRPr lang="en-GB"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p:cNvSpPr>
            <a:spLocks noGrp="1" noRot="1" noChangeAspect="1"/>
          </p:cNvSpPr>
          <p:nvPr>
            <p:ph type="sldImg"/>
          </p:nvPr>
        </p:nvSpPr>
        <p:spPr>
          <a:xfrm>
            <a:off x="1106488" y="812800"/>
            <a:ext cx="5345112" cy="4008438"/>
          </a:xfrm>
          <a:solidFill>
            <a:srgbClr val="729FCF"/>
          </a:solidFill>
          <a:ln w="25402">
            <a:solidFill>
              <a:srgbClr val="3465A4"/>
            </a:solidFill>
            <a:prstDash val="solid"/>
          </a:ln>
        </p:spPr>
      </p:sp>
      <p:sp>
        <p:nvSpPr>
          <p:cNvPr id="4" name="Notes Placeholder 2"/>
          <p:cNvSpPr txBox="1">
            <a:spLocks noGrp="1"/>
          </p:cNvSpPr>
          <p:nvPr>
            <p:ph type="body" sz="quarter" idx="1"/>
          </p:nvPr>
        </p:nvSpPr>
        <p:spPr/>
        <p:txBody>
          <a:bodyPr>
            <a:spAutoFit/>
          </a:bodyPr>
          <a:lstStyle/>
          <a:p>
            <a:pPr lvl="0"/>
            <a:r>
              <a:rPr lang="en-GB"/>
              <a:t>somewhat swimming here</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50903E67-123F-425D-8CE8-8A831EDAB6C8}" type="slidenum">
              <a:t>66</a:t>
            </a:fld>
            <a:endParaRPr lang="en-GB"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p:cNvSpPr>
            <a:spLocks noGrp="1" noRot="1" noChangeAspect="1"/>
          </p:cNvSpPr>
          <p:nvPr>
            <p:ph type="sldImg"/>
          </p:nvPr>
        </p:nvSpPr>
        <p:spPr>
          <a:xfrm>
            <a:off x="1106488" y="812800"/>
            <a:ext cx="5345112" cy="4008438"/>
          </a:xfrm>
          <a:solidFill>
            <a:srgbClr val="729FCF"/>
          </a:solidFill>
          <a:ln w="25402">
            <a:solidFill>
              <a:srgbClr val="3465A4"/>
            </a:solidFill>
            <a:prstDash val="solid"/>
          </a:ln>
        </p:spPr>
      </p:sp>
      <p:sp>
        <p:nvSpPr>
          <p:cNvPr id="4" name="Notes Placeholder 2"/>
          <p:cNvSpPr txBox="1">
            <a:spLocks noGrp="1"/>
          </p:cNvSpPr>
          <p:nvPr>
            <p:ph type="body" sz="quarter" idx="1"/>
          </p:nvPr>
        </p:nvSpPr>
        <p:spPr>
          <a:xfrm>
            <a:off x="755998" y="5078522"/>
            <a:ext cx="6047640" cy="4816803"/>
          </a:xfrm>
        </p:spPr>
        <p:txBody>
          <a:bodyPr>
            <a:spAutoFit/>
          </a:bodyPr>
          <a:lstStyle/>
          <a:p>
            <a:pPr lvl="0"/>
            <a:r>
              <a:rPr lang="en-GB"/>
              <a:t>make sure you can explain this !!</a:t>
            </a:r>
          </a:p>
          <a:p>
            <a:pPr lvl="0"/>
            <a:r>
              <a:rPr lang="en-GB"/>
              <a:t> int</a:t>
            </a:r>
          </a:p>
          <a:p>
            <a:pPr lvl="0"/>
            <a:r>
              <a:rPr lang="en-GB"/>
              <a:t>Here it's assumed that Z0 is already on the stack</a:t>
            </a:r>
          </a:p>
          <a:p>
            <a:pPr lvl="0"/>
            <a:r>
              <a:rPr lang="en-GB"/>
              <a:t>(int)    ((((int))))</a:t>
            </a:r>
          </a:p>
          <a:p>
            <a:pPr lvl="0"/>
            <a:r>
              <a:rPr lang="en-GB"/>
              <a:t>int + ( ARITHM )</a:t>
            </a:r>
          </a:p>
          <a:p>
            <a:pPr lvl="0"/>
            <a:r>
              <a:rPr lang="en-GB"/>
              <a:t>(int) + (ARITHM)</a:t>
            </a:r>
          </a:p>
          <a:p>
            <a:pPr lvl="0"/>
            <a:r>
              <a:rPr lang="en-GB"/>
              <a:t>(ARITHM) + (ARITHM)</a:t>
            </a:r>
          </a:p>
          <a:p>
            <a:pPr lvl="0"/>
            <a:r>
              <a:rPr lang="en-GB"/>
              <a:t>q1 pops (     q2 resolves them</a:t>
            </a:r>
          </a:p>
          <a:p>
            <a:pPr lvl="0"/>
            <a:r>
              <a:rPr lang="en-GB"/>
              <a:t>if a mismatch occurs at some point the machine dies</a:t>
            </a:r>
          </a:p>
          <a:p>
            <a:pPr lvl="0"/>
            <a:r>
              <a:rPr lang="en-GB"/>
              <a:t>can go from q2 to q3 if Z0 permits but if that is done too early, the machine dies  → determinism .. the machines get cloned all the time  </a:t>
            </a:r>
          </a:p>
          <a:p>
            <a:pPr lvl="0"/>
            <a:r>
              <a:rPr lang="en-GB"/>
              <a:t> </a:t>
            </a:r>
          </a:p>
          <a:p>
            <a:pPr lvl="0"/>
            <a:r>
              <a:rPr lang="en-GB"/>
              <a:t> </a:t>
            </a:r>
          </a:p>
          <a:p>
            <a:pPr lvl="0"/>
            <a:endParaRPr lang="en-GB"/>
          </a:p>
          <a:p>
            <a:pPr lvl="0"/>
            <a:r>
              <a:rPr lang="en-GB"/>
              <a:t> </a:t>
            </a:r>
          </a:p>
          <a:p>
            <a:pPr lvl="0"/>
            <a:endParaRPr lang="en-GB"/>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567CEC5E-3B43-4022-812A-22BE54877D1B}" type="slidenum">
              <a:t>67</a:t>
            </a:fld>
            <a:endParaRPr lang="en-GB"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p:cNvSpPr>
            <a:spLocks noGrp="1" noRot="1" noChangeAspect="1"/>
          </p:cNvSpPr>
          <p:nvPr>
            <p:ph type="sldImg"/>
          </p:nvPr>
        </p:nvSpPr>
        <p:spPr>
          <a:xfrm>
            <a:off x="1106488" y="812801"/>
            <a:ext cx="5345116" cy="4008436"/>
          </a:xfrm>
          <a:solidFill>
            <a:srgbClr val="729FCF"/>
          </a:solidFill>
          <a:ln w="25402">
            <a:solidFill>
              <a:srgbClr val="3465A4"/>
            </a:solidFill>
            <a:prstDash val="solid"/>
          </a:ln>
        </p:spPr>
      </p:sp>
      <p:sp>
        <p:nvSpPr>
          <p:cNvPr id="4" name="Notes Placeholder 2"/>
          <p:cNvSpPr txBox="1">
            <a:spLocks noGrp="1"/>
          </p:cNvSpPr>
          <p:nvPr>
            <p:ph type="body" sz="quarter" idx="1"/>
          </p:nvPr>
        </p:nvSpPr>
        <p:spPr/>
        <p:txBody>
          <a:bodyPr>
            <a:spAutoFit/>
          </a:bodyPr>
          <a:lstStyle/>
          <a:p>
            <a:endParaRPr lang="en-GB"/>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5F02DDF1-EE03-443D-8017-A5EC145D70B4}" type="slidenum">
              <a:t>68</a:t>
            </a:fld>
            <a:endParaRPr lang="en-GB"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p:cNvSpPr>
            <a:spLocks noGrp="1" noRot="1" noChangeAspect="1"/>
          </p:cNvSpPr>
          <p:nvPr>
            <p:ph type="sldImg"/>
          </p:nvPr>
        </p:nvSpPr>
        <p:spPr>
          <a:xfrm>
            <a:off x="1106488" y="812800"/>
            <a:ext cx="5345112" cy="4008438"/>
          </a:xfrm>
          <a:solidFill>
            <a:srgbClr val="729FCF"/>
          </a:solidFill>
          <a:ln w="25402">
            <a:solidFill>
              <a:srgbClr val="3465A4"/>
            </a:solidFill>
            <a:prstDash val="solid"/>
          </a:ln>
        </p:spPr>
      </p:sp>
      <p:sp>
        <p:nvSpPr>
          <p:cNvPr id="4" name="Notes Placeholder 2"/>
          <p:cNvSpPr txBox="1">
            <a:spLocks noGrp="1"/>
          </p:cNvSpPr>
          <p:nvPr>
            <p:ph type="body" sz="quarter" idx="1"/>
          </p:nvPr>
        </p:nvSpPr>
        <p:spPr/>
        <p:txBody>
          <a:bodyPr>
            <a:spAutoFit/>
          </a:bodyPr>
          <a:lstStyle/>
          <a:p>
            <a:endParaRPr lang="en-GB"/>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BF61D52F-B08F-45B0-BAFC-E0CBCEFD8D57}" type="slidenum">
              <a:t>69</a:t>
            </a:fld>
            <a:endParaRPr lang="en-GB"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p:cNvSpPr>
            <a:spLocks noGrp="1" noRot="1" noChangeAspect="1"/>
          </p:cNvSpPr>
          <p:nvPr>
            <p:ph type="sldImg"/>
          </p:nvPr>
        </p:nvSpPr>
        <p:spPr>
          <a:xfrm>
            <a:off x="1106488" y="812801"/>
            <a:ext cx="5345116" cy="4008436"/>
          </a:xfrm>
          <a:solidFill>
            <a:srgbClr val="729FCF"/>
          </a:solidFill>
          <a:ln w="25402">
            <a:solidFill>
              <a:srgbClr val="3465A4"/>
            </a:solidFill>
            <a:prstDash val="solid"/>
          </a:ln>
        </p:spPr>
      </p:sp>
      <p:sp>
        <p:nvSpPr>
          <p:cNvPr id="4" name="Notes Placeholder 2"/>
          <p:cNvSpPr txBox="1">
            <a:spLocks noGrp="1"/>
          </p:cNvSpPr>
          <p:nvPr>
            <p:ph type="body" sz="quarter" idx="1"/>
          </p:nvPr>
        </p:nvSpPr>
        <p:spPr/>
        <p:txBody>
          <a:bodyPr>
            <a:spAutoFit/>
          </a:bodyPr>
          <a:lstStyle/>
          <a:p>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9DA558B2-87C9-476C-A80B-DF045A8E9E7C}" type="slidenum">
              <a:t>7</a:t>
            </a:fld>
            <a:endParaRPr lang="en-GB"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p:cNvSpPr>
            <a:spLocks noGrp="1" noRot="1" noChangeAspect="1"/>
          </p:cNvSpPr>
          <p:nvPr>
            <p:ph type="sldImg"/>
          </p:nvPr>
        </p:nvSpPr>
        <p:spPr>
          <a:xfrm>
            <a:off x="1106488" y="812801"/>
            <a:ext cx="5345116" cy="4008436"/>
          </a:xfrm>
          <a:solidFill>
            <a:srgbClr val="729FCF"/>
          </a:solidFill>
          <a:ln w="25402">
            <a:solidFill>
              <a:srgbClr val="3465A4"/>
            </a:solidFill>
            <a:prstDash val="solid"/>
          </a:ln>
        </p:spPr>
      </p:sp>
      <p:sp>
        <p:nvSpPr>
          <p:cNvPr id="4" name="Notes Placeholder 2"/>
          <p:cNvSpPr txBox="1">
            <a:spLocks noGrp="1"/>
          </p:cNvSpPr>
          <p:nvPr>
            <p:ph type="body" sz="quarter" idx="1"/>
          </p:nvPr>
        </p:nvSpPr>
        <p:spPr/>
        <p:txBody>
          <a:bodyPr>
            <a:spAutoFit/>
          </a:bodyPr>
          <a:lstStyle/>
          <a:p>
            <a:endParaRPr lang="en-GB"/>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67CA2B07-DD2F-41AE-8AAC-1448B4FFC40B}" type="slidenum">
              <a:t>70</a:t>
            </a:fld>
            <a:endParaRPr lang="en-GB"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p:cNvSpPr>
            <a:spLocks noGrp="1" noRot="1" noChangeAspect="1"/>
          </p:cNvSpPr>
          <p:nvPr>
            <p:ph type="sldImg"/>
          </p:nvPr>
        </p:nvSpPr>
        <p:spPr>
          <a:xfrm>
            <a:off x="1106488" y="812800"/>
            <a:ext cx="5345112" cy="4008438"/>
          </a:xfrm>
          <a:solidFill>
            <a:srgbClr val="729FCF"/>
          </a:solidFill>
          <a:ln w="25402">
            <a:solidFill>
              <a:srgbClr val="3465A4"/>
            </a:solidFill>
            <a:prstDash val="solid"/>
          </a:ln>
        </p:spPr>
      </p:sp>
      <p:sp>
        <p:nvSpPr>
          <p:cNvPr id="4" name="Notes Placeholder 2"/>
          <p:cNvSpPr txBox="1">
            <a:spLocks noGrp="1"/>
          </p:cNvSpPr>
          <p:nvPr>
            <p:ph type="body" sz="quarter" idx="1"/>
          </p:nvPr>
        </p:nvSpPr>
        <p:spPr/>
        <p:txBody>
          <a:bodyPr>
            <a:spAutoFit/>
          </a:bodyPr>
          <a:lstStyle/>
          <a:p>
            <a:endParaRPr lang="en-GB"/>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97DE2A99-86BF-4170-9F10-1F4360BE6D9C}" type="slidenum">
              <a:t>71</a:t>
            </a:fld>
            <a:endParaRPr lang="en-GB"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p:cNvSpPr>
            <a:spLocks noGrp="1" noRot="1" noChangeAspect="1"/>
          </p:cNvSpPr>
          <p:nvPr>
            <p:ph type="sldImg"/>
          </p:nvPr>
        </p:nvSpPr>
        <p:spPr>
          <a:xfrm>
            <a:off x="1106488" y="812801"/>
            <a:ext cx="5345116" cy="4008436"/>
          </a:xfrm>
          <a:solidFill>
            <a:srgbClr val="729FCF"/>
          </a:solidFill>
          <a:ln w="25402">
            <a:solidFill>
              <a:srgbClr val="3465A4"/>
            </a:solidFill>
            <a:prstDash val="solid"/>
          </a:ln>
        </p:spPr>
      </p:sp>
      <p:sp>
        <p:nvSpPr>
          <p:cNvPr id="4" name="Notes Placeholder 2"/>
          <p:cNvSpPr txBox="1">
            <a:spLocks noGrp="1"/>
          </p:cNvSpPr>
          <p:nvPr>
            <p:ph type="body" sz="quarter" idx="1"/>
          </p:nvPr>
        </p:nvSpPr>
        <p:spPr/>
        <p:txBody>
          <a:bodyPr>
            <a:spAutoFit/>
          </a:bodyPr>
          <a:lstStyle/>
          <a:p>
            <a:endParaRPr lang="en-GB"/>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00FFE83-89C9-4667-A0AD-0D796ED4B2F6}" type="slidenum">
              <a:t>72</a:t>
            </a:fld>
            <a:endParaRPr lang="en-GB"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p:cNvSpPr>
            <a:spLocks noGrp="1" noRot="1" noChangeAspect="1"/>
          </p:cNvSpPr>
          <p:nvPr>
            <p:ph type="sldImg"/>
          </p:nvPr>
        </p:nvSpPr>
        <p:spPr>
          <a:xfrm>
            <a:off x="1106488" y="812800"/>
            <a:ext cx="5345112" cy="4008438"/>
          </a:xfrm>
          <a:solidFill>
            <a:srgbClr val="729FCF"/>
          </a:solidFill>
          <a:ln w="25402">
            <a:solidFill>
              <a:srgbClr val="3465A4"/>
            </a:solidFill>
            <a:prstDash val="solid"/>
          </a:ln>
        </p:spPr>
      </p:sp>
      <p:sp>
        <p:nvSpPr>
          <p:cNvPr id="4" name="Notes Placeholder 2"/>
          <p:cNvSpPr txBox="1">
            <a:spLocks noGrp="1"/>
          </p:cNvSpPr>
          <p:nvPr>
            <p:ph type="body" sz="quarter" idx="1"/>
          </p:nvPr>
        </p:nvSpPr>
        <p:spPr/>
        <p:txBody>
          <a:bodyPr/>
          <a:lstStyle/>
          <a:p>
            <a:endParaRPr lang="en-GB"/>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3F7065BC-578D-42E9-B182-D9B1C247934D}" type="slidenum">
              <a:t>73</a:t>
            </a:fld>
            <a:endParaRPr lang="en-GB"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p:cNvSpPr>
            <a:spLocks noGrp="1" noRot="1" noChangeAspect="1"/>
          </p:cNvSpPr>
          <p:nvPr>
            <p:ph type="sldImg"/>
          </p:nvPr>
        </p:nvSpPr>
        <p:spPr>
          <a:xfrm>
            <a:off x="1106488" y="812801"/>
            <a:ext cx="5345116" cy="4008436"/>
          </a:xfrm>
          <a:solidFill>
            <a:srgbClr val="729FCF"/>
          </a:solidFill>
          <a:ln w="25402">
            <a:solidFill>
              <a:srgbClr val="3465A4"/>
            </a:solidFill>
            <a:prstDash val="solid"/>
          </a:ln>
        </p:spPr>
      </p:sp>
      <p:sp>
        <p:nvSpPr>
          <p:cNvPr id="4" name="Notes Placeholder 2"/>
          <p:cNvSpPr txBox="1">
            <a:spLocks noGrp="1"/>
          </p:cNvSpPr>
          <p:nvPr>
            <p:ph type="body" sz="quarter" idx="1"/>
          </p:nvPr>
        </p:nvSpPr>
        <p:spPr/>
        <p:txBody>
          <a:bodyPr/>
          <a:lstStyle/>
          <a:p>
            <a:endParaRPr lang="en-GB"/>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EDA2C32-2DB7-4883-9DDD-892F6D83B376}" type="slidenum">
              <a:t>74</a:t>
            </a:fld>
            <a:endParaRPr lang="en-GB"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p:cNvSpPr>
            <a:spLocks noGrp="1" noRot="1" noChangeAspect="1"/>
          </p:cNvSpPr>
          <p:nvPr>
            <p:ph type="sldImg"/>
          </p:nvPr>
        </p:nvSpPr>
        <p:spPr>
          <a:xfrm>
            <a:off x="1106488" y="812800"/>
            <a:ext cx="5345112" cy="4008438"/>
          </a:xfrm>
          <a:solidFill>
            <a:srgbClr val="729FCF"/>
          </a:solidFill>
          <a:ln w="25402">
            <a:solidFill>
              <a:srgbClr val="3465A4"/>
            </a:solidFill>
            <a:prstDash val="solid"/>
          </a:ln>
        </p:spPr>
      </p:sp>
      <p:sp>
        <p:nvSpPr>
          <p:cNvPr id="4" name="Notes Placeholder 2"/>
          <p:cNvSpPr txBox="1">
            <a:spLocks noGrp="1"/>
          </p:cNvSpPr>
          <p:nvPr>
            <p:ph type="body" sz="quarter" idx="1"/>
          </p:nvPr>
        </p:nvSpPr>
        <p:spPr/>
        <p:txBody>
          <a:bodyPr/>
          <a:lstStyle/>
          <a:p>
            <a:endParaRPr lang="en-GB"/>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1631862E-FE21-4719-9337-5682941907D6}" type="slidenum">
              <a:t>75</a:t>
            </a:fld>
            <a:endParaRPr lang="en-GB"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p:cNvSpPr>
            <a:spLocks noGrp="1" noRot="1" noChangeAspect="1"/>
          </p:cNvSpPr>
          <p:nvPr>
            <p:ph type="sldImg"/>
          </p:nvPr>
        </p:nvSpPr>
        <p:spPr>
          <a:xfrm>
            <a:off x="1106488" y="812801"/>
            <a:ext cx="5345116" cy="4008436"/>
          </a:xfrm>
          <a:solidFill>
            <a:srgbClr val="729FCF"/>
          </a:solidFill>
          <a:ln w="25402">
            <a:solidFill>
              <a:srgbClr val="3465A4"/>
            </a:solidFill>
            <a:prstDash val="solid"/>
          </a:ln>
        </p:spPr>
      </p:sp>
      <p:sp>
        <p:nvSpPr>
          <p:cNvPr id="4" name="Notes Placeholder 2"/>
          <p:cNvSpPr txBox="1">
            <a:spLocks noGrp="1"/>
          </p:cNvSpPr>
          <p:nvPr>
            <p:ph type="body" sz="quarter" idx="1"/>
          </p:nvPr>
        </p:nvSpPr>
        <p:spPr/>
        <p:txBody>
          <a:bodyPr>
            <a:spAutoFit/>
          </a:bodyPr>
          <a:lstStyle/>
          <a:p>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6459EAC-2DBC-4D33-B199-9427EE0119E5}" type="slidenum">
              <a:t>8</a:t>
            </a:fld>
            <a:endParaRPr lang="en-GB"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p:cNvSpPr>
            <a:spLocks noGrp="1" noRot="1" noChangeAspect="1"/>
          </p:cNvSpPr>
          <p:nvPr>
            <p:ph type="sldImg"/>
          </p:nvPr>
        </p:nvSpPr>
        <p:spPr>
          <a:xfrm>
            <a:off x="1106488" y="812801"/>
            <a:ext cx="5345116" cy="4008436"/>
          </a:xfrm>
          <a:solidFill>
            <a:srgbClr val="729FCF"/>
          </a:solidFill>
          <a:ln w="25402">
            <a:solidFill>
              <a:srgbClr val="3465A4"/>
            </a:solidFill>
            <a:prstDash val="solid"/>
          </a:ln>
        </p:spPr>
      </p:sp>
      <p:sp>
        <p:nvSpPr>
          <p:cNvPr id="4" name="Notes Placeholder 2"/>
          <p:cNvSpPr txBox="1">
            <a:spLocks noGrp="1"/>
          </p:cNvSpPr>
          <p:nvPr>
            <p:ph type="body" sz="quarter" idx="1"/>
          </p:nvPr>
        </p:nvSpPr>
        <p:spPr/>
        <p:txBody>
          <a:bodyPr>
            <a:spAutoFit/>
          </a:bodyPr>
          <a:lstStyle/>
          <a:p>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63D8B75C-6A85-4693-B166-5985E7130622}" type="slidenum">
              <a:t>9</a:t>
            </a:fld>
            <a:endParaRPr lang="en-GB"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p:cNvSpPr>
            <a:spLocks noGrp="1" noRot="1" noChangeAspect="1"/>
          </p:cNvSpPr>
          <p:nvPr>
            <p:ph type="sldImg"/>
          </p:nvPr>
        </p:nvSpPr>
        <p:spPr>
          <a:xfrm>
            <a:off x="1106488" y="812801"/>
            <a:ext cx="5345116" cy="4008436"/>
          </a:xfrm>
          <a:solidFill>
            <a:srgbClr val="729FCF"/>
          </a:solidFill>
          <a:ln w="25402">
            <a:solidFill>
              <a:srgbClr val="3465A4"/>
            </a:solidFill>
            <a:prstDash val="solid"/>
          </a:ln>
        </p:spPr>
      </p:sp>
      <p:sp>
        <p:nvSpPr>
          <p:cNvPr id="4" name="Notes Placeholder 2"/>
          <p:cNvSpPr txBox="1">
            <a:spLocks noGrp="1"/>
          </p:cNvSpPr>
          <p:nvPr>
            <p:ph type="body" sz="quarter" idx="1"/>
          </p:nvPr>
        </p:nvSpPr>
        <p:spPr/>
        <p:txBody>
          <a:bodyPr>
            <a:spAutoFit/>
          </a:bodyPr>
          <a:lstStyle/>
          <a:p>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txBox="1">
            <a:spLocks noGrp="1"/>
          </p:cNvSpPr>
          <p:nvPr>
            <p:ph type="ctrTitle"/>
          </p:nvPr>
        </p:nvSpPr>
        <p:spPr>
          <a:xfrm>
            <a:off x="1260472" y="1236661"/>
            <a:ext cx="7559673" cy="2632072"/>
          </a:xfrm>
        </p:spPr>
        <p:txBody>
          <a:bodyPr anchor="b"/>
          <a:lstStyle>
            <a:lvl1pPr>
              <a:defRPr lang="en-US" sz="6000"/>
            </a:lvl1pPr>
          </a:lstStyle>
          <a:p>
            <a:pPr lvl="0"/>
            <a:r>
              <a:rPr lang="en-US"/>
              <a:t>Click to edit Master title style</a:t>
            </a:r>
            <a:endParaRPr lang="en-GB"/>
          </a:p>
        </p:txBody>
      </p:sp>
      <p:sp>
        <p:nvSpPr>
          <p:cNvPr id="3" name="Subtitle 2"/>
          <p:cNvSpPr txBox="1">
            <a:spLocks noGrp="1"/>
          </p:cNvSpPr>
          <p:nvPr>
            <p:ph type="subTitle" idx="1"/>
          </p:nvPr>
        </p:nvSpPr>
        <p:spPr>
          <a:xfrm>
            <a:off x="1260472" y="3970333"/>
            <a:ext cx="7559673" cy="1825627"/>
          </a:xfrm>
        </p:spPr>
        <p:txBody>
          <a:bodyPr anchorCtr="1"/>
          <a:lstStyle>
            <a:lvl1pPr algn="ctr">
              <a:defRPr sz="2400"/>
            </a:lvl1pPr>
          </a:lstStyle>
          <a:p>
            <a:pPr lvl="0"/>
            <a:r>
              <a:rPr lang="en-US"/>
              <a:t>Click to edit Master subtitle style</a:t>
            </a:r>
            <a:endParaRPr lang="en-GB"/>
          </a:p>
        </p:txBody>
      </p:sp>
      <p:sp>
        <p:nvSpPr>
          <p:cNvPr id="4" name="Date Placeholder 3"/>
          <p:cNvSpPr txBox="1">
            <a:spLocks noGrp="1"/>
          </p:cNvSpPr>
          <p:nvPr>
            <p:ph type="dt" sz="half" idx="7"/>
          </p:nvPr>
        </p:nvSpPr>
        <p:spPr/>
        <p:txBody>
          <a:bodyPr/>
          <a:lstStyle>
            <a:lvl1pPr>
              <a:defRPr/>
            </a:lvl1pPr>
          </a:lstStyle>
          <a:p>
            <a:pPr lvl="0"/>
            <a:endParaRPr lang="en-GB"/>
          </a:p>
        </p:txBody>
      </p:sp>
      <p:sp>
        <p:nvSpPr>
          <p:cNvPr id="5" name="Footer Placeholder 4"/>
          <p:cNvSpPr txBox="1">
            <a:spLocks noGrp="1"/>
          </p:cNvSpPr>
          <p:nvPr>
            <p:ph type="ftr" sz="quarter" idx="9"/>
          </p:nvPr>
        </p:nvSpPr>
        <p:spPr/>
        <p:txBody>
          <a:bodyPr/>
          <a:lstStyle>
            <a:lvl1pPr>
              <a:defRPr/>
            </a:lvl1pPr>
          </a:lstStyle>
          <a:p>
            <a:pPr lvl="0"/>
            <a:endParaRPr lang="en-GB"/>
          </a:p>
        </p:txBody>
      </p:sp>
      <p:sp>
        <p:nvSpPr>
          <p:cNvPr id="6" name="Slide Number Placeholder 5"/>
          <p:cNvSpPr txBox="1">
            <a:spLocks noGrp="1"/>
          </p:cNvSpPr>
          <p:nvPr>
            <p:ph type="sldNum" sz="quarter" idx="8"/>
          </p:nvPr>
        </p:nvSpPr>
        <p:spPr/>
        <p:txBody>
          <a:bodyPr/>
          <a:lstStyle>
            <a:lvl1pPr>
              <a:defRPr/>
            </a:lvl1pPr>
          </a:lstStyle>
          <a:p>
            <a:pPr lvl="0"/>
            <a:fld id="{C6822AE9-FA75-44F5-B106-843621B7DE14}" type="slidenum">
              <a:t>‹#›</a:t>
            </a:fld>
            <a:endParaRPr lang="en-GB"/>
          </a:p>
        </p:txBody>
      </p:sp>
    </p:spTree>
    <p:extLst>
      <p:ext uri="{BB962C8B-B14F-4D97-AF65-F5344CB8AC3E}">
        <p14:creationId xmlns:p14="http://schemas.microsoft.com/office/powerpoint/2010/main" val="3783751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lang="en-US"/>
            </a:lvl1pPr>
          </a:lstStyle>
          <a:p>
            <a:pPr lvl="0"/>
            <a:r>
              <a:rPr lang="en-US"/>
              <a:t>Click to edit Master title style</a:t>
            </a:r>
            <a:endParaRPr lang="en-GB"/>
          </a:p>
        </p:txBody>
      </p:sp>
      <p:sp>
        <p:nvSpPr>
          <p:cNvPr id="3" name="Vertical Text Placeholder 2"/>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txBox="1">
            <a:spLocks noGrp="1"/>
          </p:cNvSpPr>
          <p:nvPr>
            <p:ph type="dt" sz="half" idx="7"/>
          </p:nvPr>
        </p:nvSpPr>
        <p:spPr/>
        <p:txBody>
          <a:bodyPr/>
          <a:lstStyle>
            <a:lvl1pPr>
              <a:defRPr/>
            </a:lvl1pPr>
          </a:lstStyle>
          <a:p>
            <a:pPr lvl="0"/>
            <a:endParaRPr lang="en-GB"/>
          </a:p>
        </p:txBody>
      </p:sp>
      <p:sp>
        <p:nvSpPr>
          <p:cNvPr id="5" name="Footer Placeholder 4"/>
          <p:cNvSpPr txBox="1">
            <a:spLocks noGrp="1"/>
          </p:cNvSpPr>
          <p:nvPr>
            <p:ph type="ftr" sz="quarter" idx="9"/>
          </p:nvPr>
        </p:nvSpPr>
        <p:spPr/>
        <p:txBody>
          <a:bodyPr/>
          <a:lstStyle>
            <a:lvl1pPr>
              <a:defRPr/>
            </a:lvl1pPr>
          </a:lstStyle>
          <a:p>
            <a:pPr lvl="0"/>
            <a:endParaRPr lang="en-GB"/>
          </a:p>
        </p:txBody>
      </p:sp>
      <p:sp>
        <p:nvSpPr>
          <p:cNvPr id="6" name="Slide Number Placeholder 5"/>
          <p:cNvSpPr txBox="1">
            <a:spLocks noGrp="1"/>
          </p:cNvSpPr>
          <p:nvPr>
            <p:ph type="sldNum" sz="quarter" idx="8"/>
          </p:nvPr>
        </p:nvSpPr>
        <p:spPr/>
        <p:txBody>
          <a:bodyPr/>
          <a:lstStyle>
            <a:lvl1pPr>
              <a:defRPr/>
            </a:lvl1pPr>
          </a:lstStyle>
          <a:p>
            <a:pPr lvl="0"/>
            <a:fld id="{4AAA10AD-C1D9-4407-BF9E-9A0785ABB043}" type="slidenum">
              <a:t>‹#›</a:t>
            </a:fld>
            <a:endParaRPr lang="en-GB"/>
          </a:p>
        </p:txBody>
      </p:sp>
    </p:spTree>
    <p:extLst>
      <p:ext uri="{BB962C8B-B14F-4D97-AF65-F5344CB8AC3E}">
        <p14:creationId xmlns:p14="http://schemas.microsoft.com/office/powerpoint/2010/main" val="3419750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txBox="1">
            <a:spLocks noGrp="1"/>
          </p:cNvSpPr>
          <p:nvPr>
            <p:ph type="title" orient="vert"/>
          </p:nvPr>
        </p:nvSpPr>
        <p:spPr>
          <a:xfrm>
            <a:off x="7308854" y="301623"/>
            <a:ext cx="2266953" cy="5851529"/>
          </a:xfrm>
        </p:spPr>
        <p:txBody>
          <a:bodyPr vert="eaVert"/>
          <a:lstStyle>
            <a:lvl1pPr>
              <a:defRPr lang="en-US"/>
            </a:lvl1pPr>
          </a:lstStyle>
          <a:p>
            <a:pPr lvl="0"/>
            <a:r>
              <a:rPr lang="en-US"/>
              <a:t>Click to edit Master title style</a:t>
            </a:r>
            <a:endParaRPr lang="en-GB"/>
          </a:p>
        </p:txBody>
      </p:sp>
      <p:sp>
        <p:nvSpPr>
          <p:cNvPr id="3" name="Vertical Text Placeholder 2"/>
          <p:cNvSpPr txBox="1">
            <a:spLocks noGrp="1"/>
          </p:cNvSpPr>
          <p:nvPr>
            <p:ph type="body" orient="vert" idx="1"/>
          </p:nvPr>
        </p:nvSpPr>
        <p:spPr>
          <a:xfrm>
            <a:off x="503240" y="301623"/>
            <a:ext cx="6653210" cy="5851529"/>
          </a:xfrm>
        </p:spPr>
        <p:txBody>
          <a:bodyPr vert="eaVert"/>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txBox="1">
            <a:spLocks noGrp="1"/>
          </p:cNvSpPr>
          <p:nvPr>
            <p:ph type="dt" sz="half" idx="7"/>
          </p:nvPr>
        </p:nvSpPr>
        <p:spPr/>
        <p:txBody>
          <a:bodyPr/>
          <a:lstStyle>
            <a:lvl1pPr>
              <a:defRPr/>
            </a:lvl1pPr>
          </a:lstStyle>
          <a:p>
            <a:pPr lvl="0"/>
            <a:endParaRPr lang="en-GB"/>
          </a:p>
        </p:txBody>
      </p:sp>
      <p:sp>
        <p:nvSpPr>
          <p:cNvPr id="5" name="Footer Placeholder 4"/>
          <p:cNvSpPr txBox="1">
            <a:spLocks noGrp="1"/>
          </p:cNvSpPr>
          <p:nvPr>
            <p:ph type="ftr" sz="quarter" idx="9"/>
          </p:nvPr>
        </p:nvSpPr>
        <p:spPr/>
        <p:txBody>
          <a:bodyPr/>
          <a:lstStyle>
            <a:lvl1pPr>
              <a:defRPr/>
            </a:lvl1pPr>
          </a:lstStyle>
          <a:p>
            <a:pPr lvl="0"/>
            <a:endParaRPr lang="en-GB"/>
          </a:p>
        </p:txBody>
      </p:sp>
      <p:sp>
        <p:nvSpPr>
          <p:cNvPr id="6" name="Slide Number Placeholder 5"/>
          <p:cNvSpPr txBox="1">
            <a:spLocks noGrp="1"/>
          </p:cNvSpPr>
          <p:nvPr>
            <p:ph type="sldNum" sz="quarter" idx="8"/>
          </p:nvPr>
        </p:nvSpPr>
        <p:spPr/>
        <p:txBody>
          <a:bodyPr/>
          <a:lstStyle>
            <a:lvl1pPr>
              <a:defRPr/>
            </a:lvl1pPr>
          </a:lstStyle>
          <a:p>
            <a:pPr lvl="0"/>
            <a:fld id="{0FCD488F-DED3-4A2A-A9CF-4858C5E7267E}" type="slidenum">
              <a:t>‹#›</a:t>
            </a:fld>
            <a:endParaRPr lang="en-GB"/>
          </a:p>
        </p:txBody>
      </p:sp>
    </p:spTree>
    <p:extLst>
      <p:ext uri="{BB962C8B-B14F-4D97-AF65-F5344CB8AC3E}">
        <p14:creationId xmlns:p14="http://schemas.microsoft.com/office/powerpoint/2010/main" val="4256883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03238" y="301625"/>
            <a:ext cx="9053512" cy="1244600"/>
          </a:xfrm>
        </p:spPr>
        <p:txBody>
          <a:bodyPr/>
          <a:lstStyle/>
          <a:p>
            <a:r>
              <a:rPr lang="en-US"/>
              <a:t>Click to edit Master title style</a:t>
            </a:r>
            <a:endParaRPr lang="en-GB"/>
          </a:p>
        </p:txBody>
      </p:sp>
      <p:sp>
        <p:nvSpPr>
          <p:cNvPr id="3" name="Rectangle 3"/>
          <p:cNvSpPr>
            <a:spLocks noGrp="1" noChangeArrowheads="1"/>
          </p:cNvSpPr>
          <p:nvPr>
            <p:ph type="dt" idx="10"/>
          </p:nvPr>
        </p:nvSpPr>
        <p:spPr>
          <a:ln/>
        </p:spPr>
        <p:txBody>
          <a:bodyPr/>
          <a:lstStyle>
            <a:lvl1pPr>
              <a:defRPr/>
            </a:lvl1pPr>
          </a:lstStyle>
          <a:p>
            <a:pPr>
              <a:defRPr/>
            </a:pPr>
            <a:endParaRPr lang="en-GB" altLang="en-US"/>
          </a:p>
        </p:txBody>
      </p:sp>
      <p:sp>
        <p:nvSpPr>
          <p:cNvPr id="4" name="Rectangle 4"/>
          <p:cNvSpPr>
            <a:spLocks noGrp="1" noChangeArrowheads="1"/>
          </p:cNvSpPr>
          <p:nvPr>
            <p:ph type="ftr" idx="11"/>
          </p:nvPr>
        </p:nvSpPr>
        <p:spPr>
          <a:ln/>
        </p:spPr>
        <p:txBody>
          <a:bodyPr/>
          <a:lstStyle>
            <a:lvl1pPr>
              <a:defRPr/>
            </a:lvl1pPr>
          </a:lstStyle>
          <a:p>
            <a:pPr>
              <a:defRPr/>
            </a:pPr>
            <a:endParaRPr lang="en-GB" altLang="en-US"/>
          </a:p>
        </p:txBody>
      </p:sp>
      <p:sp>
        <p:nvSpPr>
          <p:cNvPr id="5" name="Rectangle 5"/>
          <p:cNvSpPr>
            <a:spLocks noGrp="1" noChangeArrowheads="1"/>
          </p:cNvSpPr>
          <p:nvPr>
            <p:ph type="sldNum" idx="12"/>
          </p:nvPr>
        </p:nvSpPr>
        <p:spPr>
          <a:ln/>
        </p:spPr>
        <p:txBody>
          <a:bodyPr/>
          <a:lstStyle>
            <a:lvl1pPr>
              <a:defRPr/>
            </a:lvl1pPr>
          </a:lstStyle>
          <a:p>
            <a:pPr>
              <a:defRPr/>
            </a:pPr>
            <a:fld id="{A4790DE1-A358-4665-91A9-C155F73AC8B6}" type="slidenum">
              <a:rPr lang="en-GB" altLang="en-US"/>
              <a:pPr>
                <a:defRPr/>
              </a:pPr>
              <a:t>‹#›</a:t>
            </a:fld>
            <a:endParaRPr lang="en-GB" altLang="en-US"/>
          </a:p>
        </p:txBody>
      </p:sp>
    </p:spTree>
    <p:extLst>
      <p:ext uri="{BB962C8B-B14F-4D97-AF65-F5344CB8AC3E}">
        <p14:creationId xmlns:p14="http://schemas.microsoft.com/office/powerpoint/2010/main" val="451374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lang="en-US"/>
            </a:lvl1pPr>
          </a:lstStyle>
          <a:p>
            <a:pPr lvl="0"/>
            <a:r>
              <a:rPr lang="en-US"/>
              <a:t>Click to edit Master title style</a:t>
            </a:r>
            <a:endParaRPr lang="en-GB"/>
          </a:p>
        </p:txBody>
      </p:sp>
      <p:sp>
        <p:nvSpPr>
          <p:cNvPr id="3" name="Content Placeholder 2"/>
          <p:cNvSpPr txBox="1">
            <a:spLocks noGrp="1"/>
          </p:cNvSpPr>
          <p:nvPr>
            <p:ph idx="1"/>
          </p:nvPr>
        </p:nvSpPr>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txBox="1">
            <a:spLocks noGrp="1"/>
          </p:cNvSpPr>
          <p:nvPr>
            <p:ph type="dt" sz="half" idx="7"/>
          </p:nvPr>
        </p:nvSpPr>
        <p:spPr/>
        <p:txBody>
          <a:bodyPr/>
          <a:lstStyle>
            <a:lvl1pPr>
              <a:defRPr/>
            </a:lvl1pPr>
          </a:lstStyle>
          <a:p>
            <a:pPr lvl="0"/>
            <a:endParaRPr lang="en-GB"/>
          </a:p>
        </p:txBody>
      </p:sp>
      <p:sp>
        <p:nvSpPr>
          <p:cNvPr id="5" name="Footer Placeholder 4"/>
          <p:cNvSpPr txBox="1">
            <a:spLocks noGrp="1"/>
          </p:cNvSpPr>
          <p:nvPr>
            <p:ph type="ftr" sz="quarter" idx="9"/>
          </p:nvPr>
        </p:nvSpPr>
        <p:spPr/>
        <p:txBody>
          <a:bodyPr/>
          <a:lstStyle>
            <a:lvl1pPr>
              <a:defRPr/>
            </a:lvl1pPr>
          </a:lstStyle>
          <a:p>
            <a:pPr lvl="0"/>
            <a:endParaRPr lang="en-GB"/>
          </a:p>
        </p:txBody>
      </p:sp>
      <p:sp>
        <p:nvSpPr>
          <p:cNvPr id="6" name="Slide Number Placeholder 5"/>
          <p:cNvSpPr txBox="1">
            <a:spLocks noGrp="1"/>
          </p:cNvSpPr>
          <p:nvPr>
            <p:ph type="sldNum" sz="quarter" idx="8"/>
          </p:nvPr>
        </p:nvSpPr>
        <p:spPr/>
        <p:txBody>
          <a:bodyPr/>
          <a:lstStyle>
            <a:lvl1pPr>
              <a:defRPr/>
            </a:lvl1pPr>
          </a:lstStyle>
          <a:p>
            <a:pPr lvl="0"/>
            <a:fld id="{36DD3295-EE9D-4455-8ACC-979CBC6A84D4}" type="slidenum">
              <a:t>‹#›</a:t>
            </a:fld>
            <a:endParaRPr lang="en-GB"/>
          </a:p>
        </p:txBody>
      </p:sp>
    </p:spTree>
    <p:extLst>
      <p:ext uri="{BB962C8B-B14F-4D97-AF65-F5344CB8AC3E}">
        <p14:creationId xmlns:p14="http://schemas.microsoft.com/office/powerpoint/2010/main" val="3241349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txBox="1">
            <a:spLocks noGrp="1"/>
          </p:cNvSpPr>
          <p:nvPr>
            <p:ph type="title"/>
          </p:nvPr>
        </p:nvSpPr>
        <p:spPr>
          <a:xfrm>
            <a:off x="687391" y="1884358"/>
            <a:ext cx="8694736" cy="3144841"/>
          </a:xfrm>
        </p:spPr>
        <p:txBody>
          <a:bodyPr anchor="b"/>
          <a:lstStyle>
            <a:lvl1pPr>
              <a:defRPr lang="en-US" sz="6000"/>
            </a:lvl1pPr>
          </a:lstStyle>
          <a:p>
            <a:pPr lvl="0"/>
            <a:r>
              <a:rPr lang="en-US"/>
              <a:t>Click to edit Master title style</a:t>
            </a:r>
            <a:endParaRPr lang="en-GB"/>
          </a:p>
        </p:txBody>
      </p:sp>
      <p:sp>
        <p:nvSpPr>
          <p:cNvPr id="3" name="Text Placeholder 2"/>
          <p:cNvSpPr txBox="1">
            <a:spLocks noGrp="1"/>
          </p:cNvSpPr>
          <p:nvPr>
            <p:ph type="body" idx="1"/>
          </p:nvPr>
        </p:nvSpPr>
        <p:spPr>
          <a:xfrm>
            <a:off x="687391" y="5059366"/>
            <a:ext cx="8694736" cy="1652585"/>
          </a:xfrm>
        </p:spPr>
        <p:txBody>
          <a:bodyPr/>
          <a:lstStyle>
            <a:lvl1pPr>
              <a:defRPr sz="2400">
                <a:solidFill>
                  <a:srgbClr val="898989"/>
                </a:solidFill>
              </a:defRPr>
            </a:lvl1pPr>
          </a:lstStyle>
          <a:p>
            <a:pPr lvl="0"/>
            <a:r>
              <a:rPr lang="en-US"/>
              <a:t>Edit Master text styles</a:t>
            </a:r>
          </a:p>
        </p:txBody>
      </p:sp>
      <p:sp>
        <p:nvSpPr>
          <p:cNvPr id="4" name="Date Placeholder 3"/>
          <p:cNvSpPr txBox="1">
            <a:spLocks noGrp="1"/>
          </p:cNvSpPr>
          <p:nvPr>
            <p:ph type="dt" sz="half" idx="7"/>
          </p:nvPr>
        </p:nvSpPr>
        <p:spPr/>
        <p:txBody>
          <a:bodyPr/>
          <a:lstStyle>
            <a:lvl1pPr>
              <a:defRPr/>
            </a:lvl1pPr>
          </a:lstStyle>
          <a:p>
            <a:pPr lvl="0"/>
            <a:endParaRPr lang="en-GB"/>
          </a:p>
        </p:txBody>
      </p:sp>
      <p:sp>
        <p:nvSpPr>
          <p:cNvPr id="5" name="Footer Placeholder 4"/>
          <p:cNvSpPr txBox="1">
            <a:spLocks noGrp="1"/>
          </p:cNvSpPr>
          <p:nvPr>
            <p:ph type="ftr" sz="quarter" idx="9"/>
          </p:nvPr>
        </p:nvSpPr>
        <p:spPr/>
        <p:txBody>
          <a:bodyPr/>
          <a:lstStyle>
            <a:lvl1pPr>
              <a:defRPr/>
            </a:lvl1pPr>
          </a:lstStyle>
          <a:p>
            <a:pPr lvl="0"/>
            <a:endParaRPr lang="en-GB"/>
          </a:p>
        </p:txBody>
      </p:sp>
      <p:sp>
        <p:nvSpPr>
          <p:cNvPr id="6" name="Slide Number Placeholder 5"/>
          <p:cNvSpPr txBox="1">
            <a:spLocks noGrp="1"/>
          </p:cNvSpPr>
          <p:nvPr>
            <p:ph type="sldNum" sz="quarter" idx="8"/>
          </p:nvPr>
        </p:nvSpPr>
        <p:spPr/>
        <p:txBody>
          <a:bodyPr/>
          <a:lstStyle>
            <a:lvl1pPr>
              <a:defRPr/>
            </a:lvl1pPr>
          </a:lstStyle>
          <a:p>
            <a:pPr lvl="0"/>
            <a:fld id="{6306D50F-8F3A-4600-9F93-853353A336C5}" type="slidenum">
              <a:t>‹#›</a:t>
            </a:fld>
            <a:endParaRPr lang="en-GB"/>
          </a:p>
        </p:txBody>
      </p:sp>
    </p:spTree>
    <p:extLst>
      <p:ext uri="{BB962C8B-B14F-4D97-AF65-F5344CB8AC3E}">
        <p14:creationId xmlns:p14="http://schemas.microsoft.com/office/powerpoint/2010/main" val="186800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lang="en-US"/>
            </a:lvl1pPr>
          </a:lstStyle>
          <a:p>
            <a:pPr lvl="0"/>
            <a:r>
              <a:rPr lang="en-US"/>
              <a:t>Click to edit Master title style</a:t>
            </a:r>
            <a:endParaRPr lang="en-GB"/>
          </a:p>
        </p:txBody>
      </p:sp>
      <p:sp>
        <p:nvSpPr>
          <p:cNvPr id="3" name="Content Placeholder 2"/>
          <p:cNvSpPr txBox="1">
            <a:spLocks noGrp="1"/>
          </p:cNvSpPr>
          <p:nvPr>
            <p:ph idx="1"/>
          </p:nvPr>
        </p:nvSpPr>
        <p:spPr>
          <a:xfrm>
            <a:off x="503240" y="1768477"/>
            <a:ext cx="4459291" cy="4384676"/>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txBox="1">
            <a:spLocks noGrp="1"/>
          </p:cNvSpPr>
          <p:nvPr>
            <p:ph idx="2"/>
          </p:nvPr>
        </p:nvSpPr>
        <p:spPr>
          <a:xfrm>
            <a:off x="5114925" y="1768477"/>
            <a:ext cx="4460872" cy="4384676"/>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txBox="1">
            <a:spLocks noGrp="1"/>
          </p:cNvSpPr>
          <p:nvPr>
            <p:ph type="dt" sz="half" idx="7"/>
          </p:nvPr>
        </p:nvSpPr>
        <p:spPr/>
        <p:txBody>
          <a:bodyPr/>
          <a:lstStyle>
            <a:lvl1pPr>
              <a:defRPr/>
            </a:lvl1pPr>
          </a:lstStyle>
          <a:p>
            <a:pPr lvl="0"/>
            <a:endParaRPr lang="en-GB"/>
          </a:p>
        </p:txBody>
      </p:sp>
      <p:sp>
        <p:nvSpPr>
          <p:cNvPr id="6" name="Footer Placeholder 5"/>
          <p:cNvSpPr txBox="1">
            <a:spLocks noGrp="1"/>
          </p:cNvSpPr>
          <p:nvPr>
            <p:ph type="ftr" sz="quarter" idx="9"/>
          </p:nvPr>
        </p:nvSpPr>
        <p:spPr/>
        <p:txBody>
          <a:bodyPr/>
          <a:lstStyle>
            <a:lvl1pPr>
              <a:defRPr/>
            </a:lvl1pPr>
          </a:lstStyle>
          <a:p>
            <a:pPr lvl="0"/>
            <a:endParaRPr lang="en-GB"/>
          </a:p>
        </p:txBody>
      </p:sp>
      <p:sp>
        <p:nvSpPr>
          <p:cNvPr id="7" name="Slide Number Placeholder 6"/>
          <p:cNvSpPr txBox="1">
            <a:spLocks noGrp="1"/>
          </p:cNvSpPr>
          <p:nvPr>
            <p:ph type="sldNum" sz="quarter" idx="8"/>
          </p:nvPr>
        </p:nvSpPr>
        <p:spPr/>
        <p:txBody>
          <a:bodyPr/>
          <a:lstStyle>
            <a:lvl1pPr>
              <a:defRPr/>
            </a:lvl1pPr>
          </a:lstStyle>
          <a:p>
            <a:pPr lvl="0"/>
            <a:fld id="{E0D13740-6CC2-4B04-9082-519AE97EC03D}" type="slidenum">
              <a:t>‹#›</a:t>
            </a:fld>
            <a:endParaRPr lang="en-GB"/>
          </a:p>
        </p:txBody>
      </p:sp>
    </p:spTree>
    <p:extLst>
      <p:ext uri="{BB962C8B-B14F-4D97-AF65-F5344CB8AC3E}">
        <p14:creationId xmlns:p14="http://schemas.microsoft.com/office/powerpoint/2010/main" val="434337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txBox="1">
            <a:spLocks noGrp="1"/>
          </p:cNvSpPr>
          <p:nvPr>
            <p:ph type="title"/>
          </p:nvPr>
        </p:nvSpPr>
        <p:spPr>
          <a:xfrm>
            <a:off x="693736" y="403222"/>
            <a:ext cx="8694736" cy="1460497"/>
          </a:xfrm>
        </p:spPr>
        <p:txBody>
          <a:bodyPr/>
          <a:lstStyle>
            <a:lvl1pPr>
              <a:defRPr lang="en-US"/>
            </a:lvl1pPr>
          </a:lstStyle>
          <a:p>
            <a:pPr lvl="0"/>
            <a:r>
              <a:rPr lang="en-US"/>
              <a:t>Click to edit Master title style</a:t>
            </a:r>
            <a:endParaRPr lang="en-GB"/>
          </a:p>
        </p:txBody>
      </p:sp>
      <p:sp>
        <p:nvSpPr>
          <p:cNvPr id="3" name="Text Placeholder 2"/>
          <p:cNvSpPr txBox="1">
            <a:spLocks noGrp="1"/>
          </p:cNvSpPr>
          <p:nvPr>
            <p:ph type="body" idx="1"/>
          </p:nvPr>
        </p:nvSpPr>
        <p:spPr>
          <a:xfrm>
            <a:off x="693736" y="1852610"/>
            <a:ext cx="4265611" cy="908054"/>
          </a:xfrm>
        </p:spPr>
        <p:txBody>
          <a:bodyPr anchor="b"/>
          <a:lstStyle>
            <a:lvl1pPr>
              <a:defRPr sz="2400" b="1"/>
            </a:lvl1pPr>
          </a:lstStyle>
          <a:p>
            <a:pPr lvl="0"/>
            <a:r>
              <a:rPr lang="en-US"/>
              <a:t>Edit Master text styles</a:t>
            </a:r>
          </a:p>
        </p:txBody>
      </p:sp>
      <p:sp>
        <p:nvSpPr>
          <p:cNvPr id="4" name="Content Placeholder 3"/>
          <p:cNvSpPr txBox="1">
            <a:spLocks noGrp="1"/>
          </p:cNvSpPr>
          <p:nvPr>
            <p:ph idx="2"/>
          </p:nvPr>
        </p:nvSpPr>
        <p:spPr>
          <a:xfrm>
            <a:off x="693736" y="2760665"/>
            <a:ext cx="4265611" cy="4062414"/>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txBox="1">
            <a:spLocks noGrp="1"/>
          </p:cNvSpPr>
          <p:nvPr>
            <p:ph type="body" idx="3"/>
          </p:nvPr>
        </p:nvSpPr>
        <p:spPr>
          <a:xfrm>
            <a:off x="5103815" y="1852610"/>
            <a:ext cx="4284658" cy="908054"/>
          </a:xfrm>
        </p:spPr>
        <p:txBody>
          <a:bodyPr anchor="b"/>
          <a:lstStyle>
            <a:lvl1pPr>
              <a:defRPr sz="2400" b="1"/>
            </a:lvl1pPr>
          </a:lstStyle>
          <a:p>
            <a:pPr lvl="0"/>
            <a:r>
              <a:rPr lang="en-US"/>
              <a:t>Edit Master text styles</a:t>
            </a:r>
          </a:p>
        </p:txBody>
      </p:sp>
      <p:sp>
        <p:nvSpPr>
          <p:cNvPr id="6" name="Content Placeholder 5"/>
          <p:cNvSpPr txBox="1">
            <a:spLocks noGrp="1"/>
          </p:cNvSpPr>
          <p:nvPr>
            <p:ph idx="4"/>
          </p:nvPr>
        </p:nvSpPr>
        <p:spPr>
          <a:xfrm>
            <a:off x="5103815" y="2760665"/>
            <a:ext cx="4284658" cy="4062414"/>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txBox="1">
            <a:spLocks noGrp="1"/>
          </p:cNvSpPr>
          <p:nvPr>
            <p:ph type="dt" sz="half" idx="7"/>
          </p:nvPr>
        </p:nvSpPr>
        <p:spPr/>
        <p:txBody>
          <a:bodyPr/>
          <a:lstStyle>
            <a:lvl1pPr>
              <a:defRPr/>
            </a:lvl1pPr>
          </a:lstStyle>
          <a:p>
            <a:pPr lvl="0"/>
            <a:endParaRPr lang="en-GB"/>
          </a:p>
        </p:txBody>
      </p:sp>
      <p:sp>
        <p:nvSpPr>
          <p:cNvPr id="8" name="Footer Placeholder 7"/>
          <p:cNvSpPr txBox="1">
            <a:spLocks noGrp="1"/>
          </p:cNvSpPr>
          <p:nvPr>
            <p:ph type="ftr" sz="quarter" idx="9"/>
          </p:nvPr>
        </p:nvSpPr>
        <p:spPr/>
        <p:txBody>
          <a:bodyPr/>
          <a:lstStyle>
            <a:lvl1pPr>
              <a:defRPr/>
            </a:lvl1pPr>
          </a:lstStyle>
          <a:p>
            <a:pPr lvl="0"/>
            <a:endParaRPr lang="en-GB"/>
          </a:p>
        </p:txBody>
      </p:sp>
      <p:sp>
        <p:nvSpPr>
          <p:cNvPr id="9" name="Slide Number Placeholder 8"/>
          <p:cNvSpPr txBox="1">
            <a:spLocks noGrp="1"/>
          </p:cNvSpPr>
          <p:nvPr>
            <p:ph type="sldNum" sz="quarter" idx="8"/>
          </p:nvPr>
        </p:nvSpPr>
        <p:spPr/>
        <p:txBody>
          <a:bodyPr/>
          <a:lstStyle>
            <a:lvl1pPr>
              <a:defRPr/>
            </a:lvl1pPr>
          </a:lstStyle>
          <a:p>
            <a:pPr lvl="0"/>
            <a:fld id="{B2605EA2-B73A-4E74-83AA-5DC176622DC5}" type="slidenum">
              <a:t>‹#›</a:t>
            </a:fld>
            <a:endParaRPr lang="en-GB"/>
          </a:p>
        </p:txBody>
      </p:sp>
    </p:spTree>
    <p:extLst>
      <p:ext uri="{BB962C8B-B14F-4D97-AF65-F5344CB8AC3E}">
        <p14:creationId xmlns:p14="http://schemas.microsoft.com/office/powerpoint/2010/main" val="607622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lang="en-US"/>
            </a:lvl1pPr>
          </a:lstStyle>
          <a:p>
            <a:pPr lvl="0"/>
            <a:r>
              <a:rPr lang="en-US"/>
              <a:t>Click to edit Master title style</a:t>
            </a:r>
            <a:endParaRPr lang="en-GB"/>
          </a:p>
        </p:txBody>
      </p:sp>
      <p:sp>
        <p:nvSpPr>
          <p:cNvPr id="3" name="Date Placeholder 2"/>
          <p:cNvSpPr txBox="1">
            <a:spLocks noGrp="1"/>
          </p:cNvSpPr>
          <p:nvPr>
            <p:ph type="dt" sz="half" idx="7"/>
          </p:nvPr>
        </p:nvSpPr>
        <p:spPr/>
        <p:txBody>
          <a:bodyPr/>
          <a:lstStyle>
            <a:lvl1pPr>
              <a:defRPr/>
            </a:lvl1pPr>
          </a:lstStyle>
          <a:p>
            <a:pPr lvl="0"/>
            <a:endParaRPr lang="en-GB"/>
          </a:p>
        </p:txBody>
      </p:sp>
      <p:sp>
        <p:nvSpPr>
          <p:cNvPr id="4" name="Footer Placeholder 3"/>
          <p:cNvSpPr txBox="1">
            <a:spLocks noGrp="1"/>
          </p:cNvSpPr>
          <p:nvPr>
            <p:ph type="ftr" sz="quarter" idx="9"/>
          </p:nvPr>
        </p:nvSpPr>
        <p:spPr/>
        <p:txBody>
          <a:bodyPr/>
          <a:lstStyle>
            <a:lvl1pPr>
              <a:defRPr/>
            </a:lvl1pPr>
          </a:lstStyle>
          <a:p>
            <a:pPr lvl="0"/>
            <a:endParaRPr lang="en-GB"/>
          </a:p>
        </p:txBody>
      </p:sp>
      <p:sp>
        <p:nvSpPr>
          <p:cNvPr id="5" name="Slide Number Placeholder 4"/>
          <p:cNvSpPr txBox="1">
            <a:spLocks noGrp="1"/>
          </p:cNvSpPr>
          <p:nvPr>
            <p:ph type="sldNum" sz="quarter" idx="8"/>
          </p:nvPr>
        </p:nvSpPr>
        <p:spPr/>
        <p:txBody>
          <a:bodyPr/>
          <a:lstStyle>
            <a:lvl1pPr>
              <a:defRPr/>
            </a:lvl1pPr>
          </a:lstStyle>
          <a:p>
            <a:pPr lvl="0"/>
            <a:fld id="{F95DEF35-9633-434A-B313-407F0C922E82}" type="slidenum">
              <a:t>‹#›</a:t>
            </a:fld>
            <a:endParaRPr lang="en-GB"/>
          </a:p>
        </p:txBody>
      </p:sp>
    </p:spTree>
    <p:extLst>
      <p:ext uri="{BB962C8B-B14F-4D97-AF65-F5344CB8AC3E}">
        <p14:creationId xmlns:p14="http://schemas.microsoft.com/office/powerpoint/2010/main" val="858094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txBox="1">
            <a:spLocks noGrp="1"/>
          </p:cNvSpPr>
          <p:nvPr>
            <p:ph type="dt" sz="half" idx="7"/>
          </p:nvPr>
        </p:nvSpPr>
        <p:spPr/>
        <p:txBody>
          <a:bodyPr/>
          <a:lstStyle>
            <a:lvl1pPr>
              <a:defRPr/>
            </a:lvl1pPr>
          </a:lstStyle>
          <a:p>
            <a:pPr lvl="0"/>
            <a:endParaRPr lang="en-GB"/>
          </a:p>
        </p:txBody>
      </p:sp>
      <p:sp>
        <p:nvSpPr>
          <p:cNvPr id="3" name="Footer Placeholder 2"/>
          <p:cNvSpPr txBox="1">
            <a:spLocks noGrp="1"/>
          </p:cNvSpPr>
          <p:nvPr>
            <p:ph type="ftr" sz="quarter" idx="9"/>
          </p:nvPr>
        </p:nvSpPr>
        <p:spPr/>
        <p:txBody>
          <a:bodyPr/>
          <a:lstStyle>
            <a:lvl1pPr>
              <a:defRPr/>
            </a:lvl1pPr>
          </a:lstStyle>
          <a:p>
            <a:pPr lvl="0"/>
            <a:endParaRPr lang="en-GB"/>
          </a:p>
        </p:txBody>
      </p:sp>
      <p:sp>
        <p:nvSpPr>
          <p:cNvPr id="4" name="Slide Number Placeholder 3"/>
          <p:cNvSpPr txBox="1">
            <a:spLocks noGrp="1"/>
          </p:cNvSpPr>
          <p:nvPr>
            <p:ph type="sldNum" sz="quarter" idx="8"/>
          </p:nvPr>
        </p:nvSpPr>
        <p:spPr/>
        <p:txBody>
          <a:bodyPr/>
          <a:lstStyle>
            <a:lvl1pPr>
              <a:defRPr/>
            </a:lvl1pPr>
          </a:lstStyle>
          <a:p>
            <a:pPr lvl="0"/>
            <a:fld id="{583AE4A3-9C56-45B2-8610-E02F1AE2A4C6}" type="slidenum">
              <a:t>‹#›</a:t>
            </a:fld>
            <a:endParaRPr lang="en-GB"/>
          </a:p>
        </p:txBody>
      </p:sp>
    </p:spTree>
    <p:extLst>
      <p:ext uri="{BB962C8B-B14F-4D97-AF65-F5344CB8AC3E}">
        <p14:creationId xmlns:p14="http://schemas.microsoft.com/office/powerpoint/2010/main" val="191755912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693736" y="503240"/>
            <a:ext cx="3251204" cy="1765304"/>
          </a:xfrm>
        </p:spPr>
        <p:txBody>
          <a:bodyPr anchor="b"/>
          <a:lstStyle>
            <a:lvl1pPr>
              <a:defRPr lang="en-US" sz="3200"/>
            </a:lvl1pPr>
          </a:lstStyle>
          <a:p>
            <a:pPr lvl="0"/>
            <a:r>
              <a:rPr lang="en-US"/>
              <a:t>Click to edit Master title style</a:t>
            </a:r>
            <a:endParaRPr lang="en-GB"/>
          </a:p>
        </p:txBody>
      </p:sp>
      <p:sp>
        <p:nvSpPr>
          <p:cNvPr id="3" name="Content Placeholder 2"/>
          <p:cNvSpPr txBox="1">
            <a:spLocks noGrp="1"/>
          </p:cNvSpPr>
          <p:nvPr>
            <p:ph idx="1"/>
          </p:nvPr>
        </p:nvSpPr>
        <p:spPr>
          <a:xfrm>
            <a:off x="4286249" y="1089022"/>
            <a:ext cx="5102223" cy="5372100"/>
          </a:xfrm>
        </p:spPr>
        <p:txBody>
          <a:bodyPr/>
          <a:lstStyle>
            <a:lvl1pPr>
              <a:defRPr/>
            </a:lvl1pPr>
            <a:lvl2pPr>
              <a:defRPr sz="2800"/>
            </a:lvl2pPr>
            <a:lvl3pPr>
              <a:defRPr sz="24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txBox="1">
            <a:spLocks noGrp="1"/>
          </p:cNvSpPr>
          <p:nvPr>
            <p:ph type="body" idx="2"/>
          </p:nvPr>
        </p:nvSpPr>
        <p:spPr>
          <a:xfrm>
            <a:off x="693736" y="2268534"/>
            <a:ext cx="3251204" cy="4200525"/>
          </a:xfrm>
        </p:spPr>
        <p:txBody>
          <a:bodyPr/>
          <a:lstStyle>
            <a:lvl1pPr>
              <a:defRPr sz="1600"/>
            </a:lvl1pPr>
          </a:lstStyle>
          <a:p>
            <a:pPr lvl="0"/>
            <a:r>
              <a:rPr lang="en-US"/>
              <a:t>Edit Master text styles</a:t>
            </a:r>
          </a:p>
        </p:txBody>
      </p:sp>
      <p:sp>
        <p:nvSpPr>
          <p:cNvPr id="5" name="Date Placeholder 4"/>
          <p:cNvSpPr txBox="1">
            <a:spLocks noGrp="1"/>
          </p:cNvSpPr>
          <p:nvPr>
            <p:ph type="dt" sz="half" idx="7"/>
          </p:nvPr>
        </p:nvSpPr>
        <p:spPr/>
        <p:txBody>
          <a:bodyPr/>
          <a:lstStyle>
            <a:lvl1pPr>
              <a:defRPr/>
            </a:lvl1pPr>
          </a:lstStyle>
          <a:p>
            <a:pPr lvl="0"/>
            <a:endParaRPr lang="en-GB"/>
          </a:p>
        </p:txBody>
      </p:sp>
      <p:sp>
        <p:nvSpPr>
          <p:cNvPr id="6" name="Footer Placeholder 5"/>
          <p:cNvSpPr txBox="1">
            <a:spLocks noGrp="1"/>
          </p:cNvSpPr>
          <p:nvPr>
            <p:ph type="ftr" sz="quarter" idx="9"/>
          </p:nvPr>
        </p:nvSpPr>
        <p:spPr/>
        <p:txBody>
          <a:bodyPr/>
          <a:lstStyle>
            <a:lvl1pPr>
              <a:defRPr/>
            </a:lvl1pPr>
          </a:lstStyle>
          <a:p>
            <a:pPr lvl="0"/>
            <a:endParaRPr lang="en-GB"/>
          </a:p>
        </p:txBody>
      </p:sp>
      <p:sp>
        <p:nvSpPr>
          <p:cNvPr id="7" name="Slide Number Placeholder 6"/>
          <p:cNvSpPr txBox="1">
            <a:spLocks noGrp="1"/>
          </p:cNvSpPr>
          <p:nvPr>
            <p:ph type="sldNum" sz="quarter" idx="8"/>
          </p:nvPr>
        </p:nvSpPr>
        <p:spPr/>
        <p:txBody>
          <a:bodyPr/>
          <a:lstStyle>
            <a:lvl1pPr>
              <a:defRPr/>
            </a:lvl1pPr>
          </a:lstStyle>
          <a:p>
            <a:pPr lvl="0"/>
            <a:fld id="{B8897659-9058-4715-BCA1-2903B9EFC6A5}" type="slidenum">
              <a:t>‹#›</a:t>
            </a:fld>
            <a:endParaRPr lang="en-GB"/>
          </a:p>
        </p:txBody>
      </p:sp>
    </p:spTree>
    <p:extLst>
      <p:ext uri="{BB962C8B-B14F-4D97-AF65-F5344CB8AC3E}">
        <p14:creationId xmlns:p14="http://schemas.microsoft.com/office/powerpoint/2010/main" val="2183502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693736" y="503240"/>
            <a:ext cx="3251204" cy="1765304"/>
          </a:xfrm>
        </p:spPr>
        <p:txBody>
          <a:bodyPr anchor="b"/>
          <a:lstStyle>
            <a:lvl1pPr>
              <a:defRPr lang="en-US" sz="3200"/>
            </a:lvl1pPr>
          </a:lstStyle>
          <a:p>
            <a:pPr lvl="0"/>
            <a:r>
              <a:rPr lang="en-US"/>
              <a:t>Click to edit Master title style</a:t>
            </a:r>
            <a:endParaRPr lang="en-GB"/>
          </a:p>
        </p:txBody>
      </p:sp>
      <p:sp>
        <p:nvSpPr>
          <p:cNvPr id="3" name="Picture Placeholder 2"/>
          <p:cNvSpPr txBox="1">
            <a:spLocks noGrp="1"/>
          </p:cNvSpPr>
          <p:nvPr>
            <p:ph type="pic" idx="1"/>
          </p:nvPr>
        </p:nvSpPr>
        <p:spPr>
          <a:xfrm>
            <a:off x="4286249" y="1089022"/>
            <a:ext cx="5102223" cy="5372100"/>
          </a:xfrm>
        </p:spPr>
        <p:txBody>
          <a:bodyPr/>
          <a:lstStyle>
            <a:lvl1pPr>
              <a:defRPr lang="en-GB"/>
            </a:lvl1pPr>
          </a:lstStyle>
          <a:p>
            <a:pPr lvl="0"/>
            <a:endParaRPr lang="en-GB"/>
          </a:p>
        </p:txBody>
      </p:sp>
      <p:sp>
        <p:nvSpPr>
          <p:cNvPr id="4" name="Text Placeholder 3"/>
          <p:cNvSpPr txBox="1">
            <a:spLocks noGrp="1"/>
          </p:cNvSpPr>
          <p:nvPr>
            <p:ph type="body" idx="2"/>
          </p:nvPr>
        </p:nvSpPr>
        <p:spPr>
          <a:xfrm>
            <a:off x="693736" y="2268534"/>
            <a:ext cx="3251204" cy="4200525"/>
          </a:xfrm>
        </p:spPr>
        <p:txBody>
          <a:bodyPr/>
          <a:lstStyle>
            <a:lvl1pPr>
              <a:defRPr sz="1600"/>
            </a:lvl1pPr>
          </a:lstStyle>
          <a:p>
            <a:pPr lvl="0"/>
            <a:r>
              <a:rPr lang="en-US"/>
              <a:t>Edit Master text styles</a:t>
            </a:r>
          </a:p>
        </p:txBody>
      </p:sp>
      <p:sp>
        <p:nvSpPr>
          <p:cNvPr id="5" name="Date Placeholder 4"/>
          <p:cNvSpPr txBox="1">
            <a:spLocks noGrp="1"/>
          </p:cNvSpPr>
          <p:nvPr>
            <p:ph type="dt" sz="half" idx="7"/>
          </p:nvPr>
        </p:nvSpPr>
        <p:spPr/>
        <p:txBody>
          <a:bodyPr/>
          <a:lstStyle>
            <a:lvl1pPr>
              <a:defRPr/>
            </a:lvl1pPr>
          </a:lstStyle>
          <a:p>
            <a:pPr lvl="0"/>
            <a:endParaRPr lang="en-GB"/>
          </a:p>
        </p:txBody>
      </p:sp>
      <p:sp>
        <p:nvSpPr>
          <p:cNvPr id="6" name="Footer Placeholder 5"/>
          <p:cNvSpPr txBox="1">
            <a:spLocks noGrp="1"/>
          </p:cNvSpPr>
          <p:nvPr>
            <p:ph type="ftr" sz="quarter" idx="9"/>
          </p:nvPr>
        </p:nvSpPr>
        <p:spPr/>
        <p:txBody>
          <a:bodyPr/>
          <a:lstStyle>
            <a:lvl1pPr>
              <a:defRPr/>
            </a:lvl1pPr>
          </a:lstStyle>
          <a:p>
            <a:pPr lvl="0"/>
            <a:endParaRPr lang="en-GB"/>
          </a:p>
        </p:txBody>
      </p:sp>
      <p:sp>
        <p:nvSpPr>
          <p:cNvPr id="7" name="Slide Number Placeholder 6"/>
          <p:cNvSpPr txBox="1">
            <a:spLocks noGrp="1"/>
          </p:cNvSpPr>
          <p:nvPr>
            <p:ph type="sldNum" sz="quarter" idx="8"/>
          </p:nvPr>
        </p:nvSpPr>
        <p:spPr/>
        <p:txBody>
          <a:bodyPr/>
          <a:lstStyle>
            <a:lvl1pPr>
              <a:defRPr/>
            </a:lvl1pPr>
          </a:lstStyle>
          <a:p>
            <a:pPr lvl="0"/>
            <a:fld id="{BB42A09E-7E68-455F-8DF5-A61D3BE431F2}" type="slidenum">
              <a:t>‹#›</a:t>
            </a:fld>
            <a:endParaRPr lang="en-GB"/>
          </a:p>
        </p:txBody>
      </p:sp>
    </p:spTree>
    <p:extLst>
      <p:ext uri="{BB962C8B-B14F-4D97-AF65-F5344CB8AC3E}">
        <p14:creationId xmlns:p14="http://schemas.microsoft.com/office/powerpoint/2010/main" val="936486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503998" y="301322"/>
            <a:ext cx="9071643" cy="1262155"/>
          </a:xfrm>
          <a:prstGeom prst="rect">
            <a:avLst/>
          </a:prstGeom>
          <a:noFill/>
          <a:ln>
            <a:noFill/>
          </a:ln>
        </p:spPr>
        <p:txBody>
          <a:bodyPr vert="horz" wrap="square" lIns="0" tIns="0" rIns="0" bIns="0" anchor="ctr" anchorCtr="1" compatLnSpc="1">
            <a:noAutofit/>
          </a:bodyPr>
          <a:lstStyle/>
          <a:p>
            <a:pPr lvl="0"/>
            <a:endParaRPr lang="en-GB"/>
          </a:p>
        </p:txBody>
      </p:sp>
      <p:sp>
        <p:nvSpPr>
          <p:cNvPr id="3" name="Text Placeholder 2"/>
          <p:cNvSpPr txBox="1">
            <a:spLocks noGrp="1"/>
          </p:cNvSpPr>
          <p:nvPr>
            <p:ph type="body" idx="1"/>
          </p:nvPr>
        </p:nvSpPr>
        <p:spPr>
          <a:xfrm>
            <a:off x="503998" y="1769043"/>
            <a:ext cx="9071643" cy="4384438"/>
          </a:xfrm>
          <a:prstGeom prst="rect">
            <a:avLst/>
          </a:prstGeom>
          <a:noFill/>
          <a:ln>
            <a:noFill/>
          </a:ln>
        </p:spPr>
        <p:txBody>
          <a:bodyPr vert="horz" wrap="square" lIns="0" tIns="0" rIns="0" bIns="0" anchor="t" anchorCtr="0" compatLnSpc="1">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txBox="1">
            <a:spLocks noGrp="1"/>
          </p:cNvSpPr>
          <p:nvPr>
            <p:ph type="dt" sz="half" idx="2"/>
          </p:nvPr>
        </p:nvSpPr>
        <p:spPr>
          <a:xfrm>
            <a:off x="503998" y="6887160"/>
            <a:ext cx="2348279" cy="521281"/>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en-GB" sz="1400" b="0" i="0" u="none" strike="noStrike" kern="1200" cap="none" spc="0" baseline="0">
                <a:solidFill>
                  <a:srgbClr val="000000"/>
                </a:solidFill>
                <a:uFillTx/>
                <a:latin typeface="Liberation Serif" pitchFamily="18"/>
                <a:ea typeface="DejaVu Sans" pitchFamily="2"/>
                <a:cs typeface="DejaVu Sans" pitchFamily="2"/>
              </a:defRPr>
            </a:lvl1pPr>
          </a:lstStyle>
          <a:p>
            <a:pPr lvl="0"/>
            <a:endParaRPr lang="en-GB"/>
          </a:p>
        </p:txBody>
      </p:sp>
      <p:sp>
        <p:nvSpPr>
          <p:cNvPr id="5" name="Footer Placeholder 4"/>
          <p:cNvSpPr txBox="1">
            <a:spLocks noGrp="1"/>
          </p:cNvSpPr>
          <p:nvPr>
            <p:ph type="ftr" sz="quarter" idx="3"/>
          </p:nvPr>
        </p:nvSpPr>
        <p:spPr>
          <a:xfrm>
            <a:off x="3447361" y="6887160"/>
            <a:ext cx="3194995" cy="521281"/>
          </a:xfrm>
          <a:prstGeom prst="rect">
            <a:avLst/>
          </a:prstGeom>
          <a:noFill/>
          <a:ln>
            <a:noFill/>
          </a:ln>
        </p:spPr>
        <p:txBody>
          <a:bodyPr vert="horz" wrap="square" lIns="0" tIns="0" rIns="0" bIns="0" anchor="t" anchorCtr="1" compatLnSpc="1">
            <a:noAutofit/>
          </a:bodyPr>
          <a:lstStyle>
            <a:lvl1pPr marL="0" marR="0" lvl="0" indent="0" algn="ctr" defTabSz="914400" rtl="0" fontAlgn="auto" hangingPunct="0">
              <a:lnSpc>
                <a:spcPct val="100000"/>
              </a:lnSpc>
              <a:spcBef>
                <a:spcPts val="0"/>
              </a:spcBef>
              <a:spcAft>
                <a:spcPts val="0"/>
              </a:spcAft>
              <a:buNone/>
              <a:tabLst/>
              <a:defRPr lang="en-GB" sz="1400" b="0" i="0" u="none" strike="noStrike" kern="1200" cap="none" spc="0" baseline="0">
                <a:solidFill>
                  <a:srgbClr val="000000"/>
                </a:solidFill>
                <a:uFillTx/>
                <a:latin typeface="Liberation Serif" pitchFamily="18"/>
                <a:ea typeface="DejaVu Sans" pitchFamily="2"/>
                <a:cs typeface="DejaVu Sans" pitchFamily="2"/>
              </a:defRPr>
            </a:lvl1pPr>
          </a:lstStyle>
          <a:p>
            <a:pPr lvl="0"/>
            <a:endParaRPr lang="en-GB"/>
          </a:p>
        </p:txBody>
      </p:sp>
      <p:sp>
        <p:nvSpPr>
          <p:cNvPr id="6" name="Slide Number Placeholder 5"/>
          <p:cNvSpPr txBox="1">
            <a:spLocks noGrp="1"/>
          </p:cNvSpPr>
          <p:nvPr>
            <p:ph type="sldNum" sz="quarter" idx="4"/>
          </p:nvPr>
        </p:nvSpPr>
        <p:spPr>
          <a:xfrm>
            <a:off x="7227362" y="6887160"/>
            <a:ext cx="2348279" cy="521281"/>
          </a:xfrm>
          <a:prstGeom prst="rect">
            <a:avLst/>
          </a:prstGeom>
          <a:noFill/>
          <a:ln>
            <a:noFill/>
          </a:ln>
        </p:spPr>
        <p:txBody>
          <a:bodyPr vert="horz" wrap="square" lIns="0" tIns="0" rIns="0" bIns="0" anchor="t" anchorCtr="0" compatLnSpc="1">
            <a:noAutofit/>
          </a:bodyPr>
          <a:lstStyle>
            <a:lvl1pPr marL="0" marR="0" lvl="0" indent="0" algn="r" defTabSz="914400" rtl="0" fontAlgn="auto" hangingPunct="0">
              <a:lnSpc>
                <a:spcPct val="100000"/>
              </a:lnSpc>
              <a:spcBef>
                <a:spcPts val="0"/>
              </a:spcBef>
              <a:spcAft>
                <a:spcPts val="0"/>
              </a:spcAft>
              <a:buNone/>
              <a:tabLst/>
              <a:defRPr lang="en-GB" sz="1400" b="0" i="0" u="none" strike="noStrike" kern="1200" cap="none" spc="0" baseline="0">
                <a:solidFill>
                  <a:srgbClr val="000000"/>
                </a:solidFill>
                <a:uFillTx/>
                <a:latin typeface="Liberation Serif" pitchFamily="18"/>
                <a:ea typeface="DejaVu Sans" pitchFamily="2"/>
                <a:cs typeface="DejaVu Sans" pitchFamily="2"/>
              </a:defRPr>
            </a:lvl1pPr>
          </a:lstStyle>
          <a:p>
            <a:pPr lvl="0"/>
            <a:fld id="{FCA708D8-4C02-453E-8E09-A35D99DD2204}" type="slidenum">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marL="0" marR="0" lvl="0" indent="0" algn="ctr" defTabSz="914400" rtl="0" fontAlgn="auto" hangingPunct="0">
        <a:lnSpc>
          <a:spcPct val="100000"/>
        </a:lnSpc>
        <a:spcBef>
          <a:spcPts val="0"/>
        </a:spcBef>
        <a:spcAft>
          <a:spcPts val="0"/>
        </a:spcAft>
        <a:buNone/>
        <a:tabLst/>
        <a:defRPr lang="en-GB" sz="4400" b="0" i="0" u="none" strike="noStrike" kern="1200" cap="none" spc="0" baseline="0">
          <a:solidFill>
            <a:srgbClr val="000000"/>
          </a:solidFill>
          <a:highlight>
            <a:scrgbClr r="0" g="0" b="0">
              <a:alpha val="0"/>
            </a:scrgbClr>
          </a:highlight>
          <a:uFillTx/>
          <a:latin typeface="Liberation Sans" pitchFamily="18"/>
        </a:defRPr>
      </a:lvl1pPr>
    </p:titleStyle>
    <p:bodyStyle>
      <a:lvl1pPr marL="0" marR="0" lvl="0" indent="0" defTabSz="914400" rtl="0" fontAlgn="auto" hangingPunct="0">
        <a:lnSpc>
          <a:spcPct val="100000"/>
        </a:lnSpc>
        <a:spcBef>
          <a:spcPts val="1415"/>
        </a:spcBef>
        <a:spcAft>
          <a:spcPts val="0"/>
        </a:spcAft>
        <a:buNone/>
        <a:tabLst/>
        <a:defRPr lang="en-US" sz="3200" b="0" i="0" u="none" strike="noStrike" kern="1200" cap="none" spc="0" baseline="0">
          <a:solidFill>
            <a:srgbClr val="000000"/>
          </a:solidFill>
          <a:highlight>
            <a:scrgbClr r="0" g="0" b="0">
              <a:alpha val="0"/>
            </a:scrgbClr>
          </a:highlight>
          <a:uFillTx/>
          <a:latin typeface="Liberation Sans" pitchFamily="18"/>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noGrp="1" noChangeArrowheads="1"/>
          </p:cNvSpPr>
          <p:nvPr>
            <p:ph type="title"/>
          </p:nvPr>
        </p:nvSpPr>
        <p:spPr>
          <a:xfrm>
            <a:off x="476250" y="250825"/>
            <a:ext cx="9063038" cy="4176713"/>
          </a:xfrm>
        </p:spPr>
        <p:txBody>
          <a:bodyPr/>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sz="2800" dirty="0"/>
              <a:t>COMP1003  – Algorithms, Data Structures &amp; Maths</a:t>
            </a:r>
            <a:br>
              <a:rPr lang="en-GB" altLang="en-US" sz="2800" dirty="0"/>
            </a:br>
            <a:br>
              <a:rPr lang="en-GB" altLang="en-US" sz="2800" dirty="0"/>
            </a:br>
            <a:br>
              <a:rPr lang="en-GB" altLang="en-US" sz="2800" dirty="0"/>
            </a:br>
            <a:r>
              <a:rPr lang="en-GB" altLang="en-US" dirty="0"/>
              <a:t>Session 09</a:t>
            </a:r>
            <a:br>
              <a:rPr lang="en-GB" altLang="en-US" dirty="0"/>
            </a:br>
            <a:br>
              <a:rPr lang="en-GB" altLang="en-US" dirty="0"/>
            </a:br>
            <a:r>
              <a:rPr lang="en-GB" altLang="en-US" dirty="0"/>
              <a:t>Formal Languages and  Automata </a:t>
            </a:r>
          </a:p>
        </p:txBody>
      </p:sp>
      <p:sp>
        <p:nvSpPr>
          <p:cNvPr id="3075" name="Rectangle 2"/>
          <p:cNvSpPr>
            <a:spLocks noGrp="1" noChangeArrowheads="1"/>
          </p:cNvSpPr>
          <p:nvPr>
            <p:ph type="subTitle" idx="4294967295"/>
          </p:nvPr>
        </p:nvSpPr>
        <p:spPr>
          <a:xfrm>
            <a:off x="539750" y="4427538"/>
            <a:ext cx="9063038" cy="2894012"/>
          </a:xfrm>
        </p:spPr>
        <p:txBody>
          <a:bodyPr tIns="0" anchor="ctr"/>
          <a:lstStyle/>
          <a:p>
            <a:pPr indent="-339725" algn="ctr" eaLnBrk="1">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dirty="0"/>
              <a:t>Thomas Wennekers</a:t>
            </a:r>
          </a:p>
          <a:p>
            <a:pPr indent="-339725" algn="ctr" eaLnBrk="1">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dirty="0"/>
              <a:t>University of Plymouth</a:t>
            </a:r>
          </a:p>
        </p:txBody>
      </p:sp>
    </p:spTree>
    <p:extLst>
      <p:ext uri="{BB962C8B-B14F-4D97-AF65-F5344CB8AC3E}">
        <p14:creationId xmlns:p14="http://schemas.microsoft.com/office/powerpoint/2010/main" val="141187050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Subtitle 1"/>
          <p:cNvSpPr txBox="1">
            <a:spLocks noGrp="1"/>
          </p:cNvSpPr>
          <p:nvPr>
            <p:ph type="subTitle" idx="4294967295"/>
          </p:nvPr>
        </p:nvSpPr>
        <p:spPr>
          <a:xfrm>
            <a:off x="503998" y="301322"/>
            <a:ext cx="9071643" cy="5851803"/>
          </a:xfrm>
        </p:spPr>
        <p:txBody>
          <a:bodyPr anchor="ctr" anchorCtr="1">
            <a:spAutoFit/>
          </a:bodyPr>
          <a:lstStyle/>
          <a:p>
            <a:endParaRPr lang="en-GB"/>
          </a:p>
        </p:txBody>
      </p:sp>
      <p:pic>
        <p:nvPicPr>
          <p:cNvPr id="3" name="Picture 2"/>
          <p:cNvPicPr>
            <a:picLocks noChangeAspect="1"/>
          </p:cNvPicPr>
          <p:nvPr/>
        </p:nvPicPr>
        <p:blipFill>
          <a:blip r:embed="rId3">
            <a:lum/>
            <a:alphaModFix/>
          </a:blip>
          <a:srcRect/>
          <a:stretch>
            <a:fillRect/>
          </a:stretch>
        </p:blipFill>
        <p:spPr>
          <a:xfrm>
            <a:off x="532802" y="431999"/>
            <a:ext cx="8899196" cy="6825602"/>
          </a:xfrm>
          <a:prstGeom prst="rect">
            <a:avLst/>
          </a:prstGeom>
          <a:noFill/>
          <a:ln cap="flat">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Subtitle 1"/>
          <p:cNvSpPr txBox="1">
            <a:spLocks noGrp="1"/>
          </p:cNvSpPr>
          <p:nvPr>
            <p:ph type="subTitle" idx="4294967295"/>
          </p:nvPr>
        </p:nvSpPr>
        <p:spPr>
          <a:xfrm>
            <a:off x="503998" y="301322"/>
            <a:ext cx="9071643" cy="5851803"/>
          </a:xfrm>
        </p:spPr>
        <p:txBody>
          <a:bodyPr anchor="ctr" anchorCtr="1">
            <a:spAutoFit/>
          </a:bodyPr>
          <a:lstStyle/>
          <a:p>
            <a:endParaRPr lang="en-GB"/>
          </a:p>
        </p:txBody>
      </p:sp>
      <p:pic>
        <p:nvPicPr>
          <p:cNvPr id="3" name="Picture 2"/>
          <p:cNvPicPr>
            <a:picLocks noChangeAspect="1"/>
          </p:cNvPicPr>
          <p:nvPr/>
        </p:nvPicPr>
        <p:blipFill>
          <a:blip r:embed="rId3">
            <a:lum/>
            <a:alphaModFix/>
          </a:blip>
          <a:srcRect/>
          <a:stretch>
            <a:fillRect/>
          </a:stretch>
        </p:blipFill>
        <p:spPr>
          <a:xfrm>
            <a:off x="719998" y="575998"/>
            <a:ext cx="8650800" cy="6415201"/>
          </a:xfrm>
          <a:prstGeom prst="rect">
            <a:avLst/>
          </a:prstGeom>
          <a:noFill/>
          <a:ln cap="flat">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pic>
        <p:nvPicPr>
          <p:cNvPr id="2" name="Picture 1"/>
          <p:cNvPicPr>
            <a:picLocks noChangeAspect="1"/>
          </p:cNvPicPr>
          <p:nvPr/>
        </p:nvPicPr>
        <p:blipFill>
          <a:blip r:embed="rId3">
            <a:lum/>
            <a:alphaModFix/>
          </a:blip>
          <a:srcRect/>
          <a:stretch>
            <a:fillRect/>
          </a:stretch>
        </p:blipFill>
        <p:spPr>
          <a:xfrm>
            <a:off x="1367997" y="503998"/>
            <a:ext cx="7482599" cy="5493596"/>
          </a:xfrm>
          <a:prstGeom prst="rect">
            <a:avLst/>
          </a:prstGeom>
          <a:noFill/>
          <a:ln cap="flat">
            <a:noFill/>
          </a:ln>
        </p:spPr>
      </p:pic>
      <p:sp>
        <p:nvSpPr>
          <p:cNvPr id="3" name="Subtitle 2"/>
          <p:cNvSpPr txBox="1">
            <a:spLocks noGrp="1"/>
          </p:cNvSpPr>
          <p:nvPr>
            <p:ph type="subTitle" idx="4294967295"/>
          </p:nvPr>
        </p:nvSpPr>
        <p:spPr>
          <a:xfrm>
            <a:off x="503998" y="6191996"/>
            <a:ext cx="9071643" cy="1144435"/>
          </a:xfrm>
        </p:spPr>
        <p:txBody>
          <a:bodyPr anchor="ctr" anchorCtr="1"/>
          <a:lstStyle/>
          <a:p>
            <a:pPr lvl="0" algn="ctr"/>
            <a:r>
              <a:rPr lang="en-GB"/>
              <a:t>A RegExp cheat sheet is online</a:t>
            </a:r>
          </a:p>
          <a:p>
            <a:pPr lvl="0" algn="ctr"/>
            <a:r>
              <a:rPr lang="en-GB"/>
              <a:t>('</a:t>
            </a:r>
            <a:r>
              <a:rPr lang="en-GB">
                <a:solidFill>
                  <a:srgbClr val="FF0000"/>
                </a:solidFill>
              </a:rPr>
              <a:t>+</a:t>
            </a:r>
            <a:r>
              <a:rPr lang="en-GB"/>
              <a:t>' rules can be found in most implementations)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15999" y="301322"/>
            <a:ext cx="2808003" cy="2218681"/>
          </a:xfrm>
        </p:spPr>
        <p:txBody>
          <a:bodyPr/>
          <a:lstStyle/>
          <a:p>
            <a:pPr lvl="0"/>
            <a:r>
              <a:rPr lang="en-GB"/>
              <a:t>More Examples</a:t>
            </a:r>
          </a:p>
        </p:txBody>
      </p:sp>
      <p:sp>
        <p:nvSpPr>
          <p:cNvPr id="3" name="Text Placeholder 2"/>
          <p:cNvSpPr txBox="1">
            <a:spLocks noGrp="1"/>
          </p:cNvSpPr>
          <p:nvPr>
            <p:ph type="body" idx="4294967295"/>
          </p:nvPr>
        </p:nvSpPr>
        <p:spPr>
          <a:xfrm>
            <a:off x="503998" y="6335996"/>
            <a:ext cx="9071643" cy="1007997"/>
          </a:xfrm>
        </p:spPr>
        <p:txBody>
          <a:bodyPr/>
          <a:lstStyle/>
          <a:p>
            <a:pPr lvl="0"/>
            <a:r>
              <a:rPr lang="en-GB" dirty="0"/>
              <a:t>Extended </a:t>
            </a:r>
            <a:r>
              <a:rPr lang="en-GB" dirty="0" err="1"/>
              <a:t>RegExps</a:t>
            </a:r>
            <a:r>
              <a:rPr lang="en-GB" dirty="0"/>
              <a:t> are not relevant for the assessment on this module, but useful to learn anyway.</a:t>
            </a:r>
          </a:p>
        </p:txBody>
      </p:sp>
      <p:pic>
        <p:nvPicPr>
          <p:cNvPr id="4" name="Picture 3"/>
          <p:cNvPicPr>
            <a:picLocks noChangeAspect="1"/>
          </p:cNvPicPr>
          <p:nvPr/>
        </p:nvPicPr>
        <p:blipFill>
          <a:blip r:embed="rId3">
            <a:lum/>
            <a:alphaModFix/>
          </a:blip>
          <a:srcRect/>
          <a:stretch>
            <a:fillRect/>
          </a:stretch>
        </p:blipFill>
        <p:spPr>
          <a:xfrm>
            <a:off x="3312002" y="133200"/>
            <a:ext cx="6119996" cy="5842796"/>
          </a:xfrm>
          <a:prstGeom prst="rect">
            <a:avLst/>
          </a:prstGeom>
          <a:noFill/>
          <a:ln cap="flat">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2" name="Text Placeholder 1"/>
          <p:cNvSpPr txBox="1">
            <a:spLocks noGrp="1"/>
          </p:cNvSpPr>
          <p:nvPr>
            <p:ph type="body" idx="4294967295"/>
          </p:nvPr>
        </p:nvSpPr>
        <p:spPr>
          <a:xfrm>
            <a:off x="380161" y="6047997"/>
            <a:ext cx="9608396" cy="1288444"/>
          </a:xfrm>
        </p:spPr>
        <p:txBody>
          <a:bodyPr/>
          <a:lstStyle/>
          <a:p>
            <a:pPr lvl="0">
              <a:buSzPct val="45000"/>
              <a:buFont typeface="StarSymbol"/>
              <a:buChar char="●"/>
            </a:pPr>
            <a:r>
              <a:rPr lang="en-GB" sz="2000" dirty="0"/>
              <a:t>Example of how simple </a:t>
            </a:r>
            <a:r>
              <a:rPr lang="en-GB" sz="2000" dirty="0" err="1"/>
              <a:t>regExps</a:t>
            </a:r>
            <a:r>
              <a:rPr lang="en-GB" sz="2000" dirty="0"/>
              <a:t> are to use in Java</a:t>
            </a:r>
          </a:p>
          <a:p>
            <a:pPr lvl="0">
              <a:buSzPct val="45000"/>
              <a:buFont typeface="StarSymbol"/>
              <a:buChar char="●"/>
            </a:pPr>
            <a:r>
              <a:rPr lang="en-GB" sz="2000" dirty="0"/>
              <a:t>This is again not directly assessment relevant; in fact: don't use any library </a:t>
            </a:r>
            <a:r>
              <a:rPr lang="en-GB" sz="2000" dirty="0" err="1"/>
              <a:t>regExp</a:t>
            </a:r>
            <a:r>
              <a:rPr lang="en-GB" sz="2000" dirty="0"/>
              <a:t> methods in assessment elements</a:t>
            </a:r>
          </a:p>
        </p:txBody>
      </p:sp>
      <p:pic>
        <p:nvPicPr>
          <p:cNvPr id="3" name="Picture 2"/>
          <p:cNvPicPr>
            <a:picLocks noChangeAspect="1"/>
          </p:cNvPicPr>
          <p:nvPr/>
        </p:nvPicPr>
        <p:blipFill>
          <a:blip r:embed="rId3">
            <a:lum/>
            <a:alphaModFix/>
          </a:blip>
          <a:srcRect/>
          <a:stretch>
            <a:fillRect/>
          </a:stretch>
        </p:blipFill>
        <p:spPr>
          <a:xfrm>
            <a:off x="1583996" y="251999"/>
            <a:ext cx="6804361" cy="5333759"/>
          </a:xfrm>
          <a:prstGeom prst="rect">
            <a:avLst/>
          </a:prstGeom>
          <a:noFill/>
          <a:ln cap="flat">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2" name="Subtitle 1"/>
          <p:cNvSpPr txBox="1">
            <a:spLocks noGrp="1"/>
          </p:cNvSpPr>
          <p:nvPr>
            <p:ph type="subTitle" idx="4294967295"/>
          </p:nvPr>
        </p:nvSpPr>
        <p:spPr>
          <a:xfrm>
            <a:off x="503998" y="301322"/>
            <a:ext cx="9071643" cy="5851803"/>
          </a:xfrm>
        </p:spPr>
        <p:txBody>
          <a:bodyPr anchor="ctr" anchorCtr="1">
            <a:spAutoFit/>
          </a:bodyPr>
          <a:lstStyle/>
          <a:p>
            <a:pPr lvl="0" algn="ctr"/>
            <a:r>
              <a:rPr lang="en-GB"/>
              <a:t>a(a|b)*  =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2" name="Subtitle 1"/>
          <p:cNvSpPr txBox="1">
            <a:spLocks noGrp="1"/>
          </p:cNvSpPr>
          <p:nvPr>
            <p:ph type="subTitle" idx="4294967295"/>
          </p:nvPr>
        </p:nvSpPr>
        <p:spPr>
          <a:xfrm>
            <a:off x="503998" y="301322"/>
            <a:ext cx="9071643" cy="5851803"/>
          </a:xfrm>
        </p:spPr>
        <p:txBody>
          <a:bodyPr anchor="ctr" anchorCtr="1">
            <a:spAutoFit/>
          </a:bodyPr>
          <a:lstStyle/>
          <a:p>
            <a:pPr lvl="0" algn="ctr"/>
            <a:r>
              <a:rPr lang="en-GB"/>
              <a:t>a(a|b)*  </a:t>
            </a:r>
          </a:p>
          <a:p>
            <a:pPr lvl="0" algn="ctr"/>
            <a:endParaRPr lang="en-GB"/>
          </a:p>
          <a:p>
            <a:pPr lvl="0" algn="ctr"/>
            <a:r>
              <a:rPr lang="en-GB"/>
              <a:t>=</a:t>
            </a:r>
          </a:p>
          <a:p>
            <a:pPr lvl="0" algn="ctr"/>
            <a:endParaRPr lang="en-GB"/>
          </a:p>
          <a:p>
            <a:pPr lvl="0" algn="ctr"/>
            <a:r>
              <a:rPr lang="en-GB"/>
              <a:t>The set of all strings of a's and b's</a:t>
            </a:r>
          </a:p>
          <a:p>
            <a:pPr lvl="0" algn="ctr"/>
            <a:r>
              <a:rPr lang="en-GB"/>
              <a:t>that start with at least one a</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2" name="Subtitle 1"/>
          <p:cNvSpPr txBox="1">
            <a:spLocks noGrp="1"/>
          </p:cNvSpPr>
          <p:nvPr>
            <p:ph type="subTitle" idx="4294967295"/>
          </p:nvPr>
        </p:nvSpPr>
        <p:spPr>
          <a:xfrm>
            <a:off x="503998" y="301322"/>
            <a:ext cx="9071643" cy="5851803"/>
          </a:xfrm>
        </p:spPr>
        <p:txBody>
          <a:bodyPr anchor="ctr" anchorCtr="1">
            <a:spAutoFit/>
          </a:bodyPr>
          <a:lstStyle/>
          <a:p>
            <a:pPr lvl="0" algn="ctr"/>
            <a:r>
              <a:rPr lang="en-GB"/>
              <a:t>Finite State Automata</a:t>
            </a:r>
          </a:p>
        </p:txBody>
      </p:sp>
      <p:pic>
        <p:nvPicPr>
          <p:cNvPr id="3" name="Picture 2"/>
          <p:cNvPicPr>
            <a:picLocks noChangeAspect="1"/>
          </p:cNvPicPr>
          <p:nvPr/>
        </p:nvPicPr>
        <p:blipFill>
          <a:blip r:embed="rId3">
            <a:lum/>
            <a:alphaModFix/>
          </a:blip>
          <a:srcRect/>
          <a:stretch>
            <a:fillRect/>
          </a:stretch>
        </p:blipFill>
        <p:spPr>
          <a:xfrm>
            <a:off x="3199486" y="4117072"/>
            <a:ext cx="3680665" cy="2036053"/>
          </a:xfrm>
          <a:prstGeom prst="rect">
            <a:avLst/>
          </a:prstGeom>
          <a:noFill/>
          <a:ln cap="flat">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p>
            <a:pPr lvl="0"/>
            <a:r>
              <a:rPr lang="en-GB"/>
              <a:t>Deterministic Finite State Automata</a:t>
            </a:r>
            <a:br>
              <a:rPr lang="en-GB"/>
            </a:br>
            <a:r>
              <a:rPr lang="en-GB" sz="3600"/>
              <a:t>informal explanation</a:t>
            </a:r>
          </a:p>
        </p:txBody>
      </p:sp>
      <p:sp>
        <p:nvSpPr>
          <p:cNvPr id="3" name="Text Placeholder 2"/>
          <p:cNvSpPr txBox="1">
            <a:spLocks noGrp="1"/>
          </p:cNvSpPr>
          <p:nvPr>
            <p:ph type="body" idx="4294967295"/>
          </p:nvPr>
        </p:nvSpPr>
        <p:spPr>
          <a:xfrm>
            <a:off x="503998" y="5471998"/>
            <a:ext cx="9071643" cy="1727996"/>
          </a:xfrm>
        </p:spPr>
        <p:txBody>
          <a:bodyPr/>
          <a:lstStyle/>
          <a:p>
            <a:pPr lvl="0">
              <a:buSzPct val="45000"/>
              <a:buFont typeface="StarSymbol"/>
              <a:buChar char="●"/>
            </a:pPr>
            <a:r>
              <a:rPr lang="en-GB"/>
              <a:t>This DFA has three states q</a:t>
            </a:r>
            <a:r>
              <a:rPr lang="en-GB" baseline="-33000"/>
              <a:t>0</a:t>
            </a:r>
            <a:r>
              <a:rPr lang="en-GB"/>
              <a:t>, q</a:t>
            </a:r>
            <a:r>
              <a:rPr lang="en-GB" baseline="-33000"/>
              <a:t>1</a:t>
            </a:r>
            <a:r>
              <a:rPr lang="en-GB"/>
              <a:t>, q</a:t>
            </a:r>
            <a:r>
              <a:rPr lang="en-GB" baseline="-33000"/>
              <a:t>2</a:t>
            </a:r>
          </a:p>
        </p:txBody>
      </p:sp>
      <p:pic>
        <p:nvPicPr>
          <p:cNvPr id="4" name="Picture 3"/>
          <p:cNvPicPr>
            <a:picLocks noChangeAspect="1"/>
          </p:cNvPicPr>
          <p:nvPr/>
        </p:nvPicPr>
        <p:blipFill>
          <a:blip r:embed="rId3">
            <a:lum/>
            <a:alphaModFix/>
          </a:blip>
          <a:srcRect/>
          <a:stretch>
            <a:fillRect/>
          </a:stretch>
        </p:blipFill>
        <p:spPr>
          <a:xfrm>
            <a:off x="2880003" y="2019598"/>
            <a:ext cx="3931563" cy="3093479"/>
          </a:xfrm>
          <a:prstGeom prst="rect">
            <a:avLst/>
          </a:prstGeom>
          <a:noFill/>
          <a:ln cap="flat">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p>
            <a:pPr lvl="0"/>
            <a:r>
              <a:rPr lang="en-GB"/>
              <a:t>Deterministic Finite State Automata</a:t>
            </a:r>
            <a:br>
              <a:rPr lang="en-GB"/>
            </a:br>
            <a:r>
              <a:rPr lang="en-GB" sz="3600"/>
              <a:t>informal explanation</a:t>
            </a:r>
          </a:p>
        </p:txBody>
      </p:sp>
      <p:sp>
        <p:nvSpPr>
          <p:cNvPr id="3" name="Text Placeholder 2"/>
          <p:cNvSpPr txBox="1">
            <a:spLocks noGrp="1"/>
          </p:cNvSpPr>
          <p:nvPr>
            <p:ph type="body" idx="4294967295"/>
          </p:nvPr>
        </p:nvSpPr>
        <p:spPr>
          <a:xfrm>
            <a:off x="503998" y="5471998"/>
            <a:ext cx="9071643" cy="1727996"/>
          </a:xfrm>
        </p:spPr>
        <p:txBody>
          <a:bodyPr/>
          <a:lstStyle/>
          <a:p>
            <a:pPr lvl="0">
              <a:buSzPct val="45000"/>
              <a:buFont typeface="StarSymbol"/>
              <a:buChar char="●"/>
            </a:pPr>
            <a:r>
              <a:rPr lang="en-GB"/>
              <a:t>It reads input symbols, a's or b's, and transits between states as indicated by the labelled arrows</a:t>
            </a:r>
          </a:p>
        </p:txBody>
      </p:sp>
      <p:pic>
        <p:nvPicPr>
          <p:cNvPr id="4" name="Picture 3"/>
          <p:cNvPicPr>
            <a:picLocks noChangeAspect="1"/>
          </p:cNvPicPr>
          <p:nvPr/>
        </p:nvPicPr>
        <p:blipFill>
          <a:blip r:embed="rId3">
            <a:lum/>
            <a:alphaModFix/>
          </a:blip>
          <a:srcRect/>
          <a:stretch>
            <a:fillRect/>
          </a:stretch>
        </p:blipFill>
        <p:spPr>
          <a:xfrm>
            <a:off x="2880003" y="2019598"/>
            <a:ext cx="3931563" cy="3093479"/>
          </a:xfrm>
          <a:prstGeom prst="rect">
            <a:avLst/>
          </a:prstGeom>
          <a:noFill/>
          <a:ln cap="flat">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p>
            <a:pPr lvl="0"/>
            <a:r>
              <a:rPr lang="en-GB"/>
              <a:t>Main Ideas</a:t>
            </a:r>
          </a:p>
        </p:txBody>
      </p:sp>
      <p:sp>
        <p:nvSpPr>
          <p:cNvPr id="3" name="Text Placeholder 2"/>
          <p:cNvSpPr txBox="1">
            <a:spLocks noGrp="1"/>
          </p:cNvSpPr>
          <p:nvPr>
            <p:ph type="body" idx="4294967295"/>
          </p:nvPr>
        </p:nvSpPr>
        <p:spPr/>
        <p:txBody>
          <a:bodyPr/>
          <a:lstStyle/>
          <a:p>
            <a:pPr lvl="0">
              <a:buSzPct val="45000"/>
              <a:buFont typeface="StarSymbol"/>
              <a:buChar char="●"/>
            </a:pPr>
            <a:r>
              <a:rPr lang="en-GB"/>
              <a:t>Pattern matching is central to many applications and supported by </a:t>
            </a:r>
            <a:r>
              <a:rPr lang="en-GB">
                <a:solidFill>
                  <a:srgbClr val="FF0000"/>
                </a:solidFill>
              </a:rPr>
              <a:t>regular expressions</a:t>
            </a:r>
            <a:r>
              <a:rPr lang="en-GB"/>
              <a:t> in programming languages</a:t>
            </a:r>
          </a:p>
          <a:p>
            <a:pPr lvl="0">
              <a:buSzPct val="45000"/>
              <a:buFont typeface="StarSymbol"/>
              <a:buChar char="●"/>
            </a:pPr>
            <a:r>
              <a:rPr lang="en-GB"/>
              <a:t>The </a:t>
            </a:r>
            <a:r>
              <a:rPr lang="en-GB">
                <a:solidFill>
                  <a:srgbClr val="0000FF"/>
                </a:solidFill>
              </a:rPr>
              <a:t>Chomsky hierarchy</a:t>
            </a:r>
            <a:r>
              <a:rPr lang="en-GB"/>
              <a:t> of </a:t>
            </a:r>
            <a:r>
              <a:rPr lang="en-GB">
                <a:solidFill>
                  <a:srgbClr val="FF0000"/>
                </a:solidFill>
              </a:rPr>
              <a:t>Formal languages</a:t>
            </a:r>
            <a:r>
              <a:rPr lang="en-GB"/>
              <a:t> provides a theory of programming languages of increasing expressivity (i.e. power)</a:t>
            </a:r>
          </a:p>
          <a:p>
            <a:pPr lvl="0">
              <a:buSzPct val="45000"/>
              <a:buFont typeface="StarSymbol"/>
              <a:buChar char="●"/>
            </a:pPr>
            <a:r>
              <a:rPr lang="en-GB">
                <a:solidFill>
                  <a:srgbClr val="FF0000"/>
                </a:solidFill>
              </a:rPr>
              <a:t>Formal Automata</a:t>
            </a:r>
            <a:r>
              <a:rPr lang="en-GB"/>
              <a:t> or Machines are models of computation. They implement languages of the Chomsky hierarchy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page20">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p>
            <a:pPr lvl="0"/>
            <a:r>
              <a:rPr lang="en-GB"/>
              <a:t>Deterministic Finite State Automata</a:t>
            </a:r>
            <a:br>
              <a:rPr lang="en-GB"/>
            </a:br>
            <a:r>
              <a:rPr lang="en-GB" sz="3600"/>
              <a:t>informal explanation</a:t>
            </a:r>
          </a:p>
        </p:txBody>
      </p:sp>
      <p:sp>
        <p:nvSpPr>
          <p:cNvPr id="3" name="Text Placeholder 2"/>
          <p:cNvSpPr txBox="1">
            <a:spLocks noGrp="1"/>
          </p:cNvSpPr>
          <p:nvPr>
            <p:ph type="body" idx="4294967295"/>
          </p:nvPr>
        </p:nvSpPr>
        <p:spPr>
          <a:xfrm>
            <a:off x="503998" y="5471998"/>
            <a:ext cx="9071643" cy="1727996"/>
          </a:xfrm>
        </p:spPr>
        <p:txBody>
          <a:bodyPr/>
          <a:lstStyle/>
          <a:p>
            <a:pPr lvl="0">
              <a:buSzPct val="45000"/>
              <a:buFont typeface="StarSymbol"/>
              <a:buChar char="●"/>
            </a:pPr>
            <a:r>
              <a:rPr lang="en-GB"/>
              <a:t>q</a:t>
            </a:r>
            <a:r>
              <a:rPr lang="en-GB" baseline="-33000"/>
              <a:t>0</a:t>
            </a:r>
            <a:r>
              <a:rPr lang="en-GB"/>
              <a:t> is the start state, indicated by the ingoing unlabelled arrow on the left. There can only be one start state in a DFA.</a:t>
            </a:r>
          </a:p>
        </p:txBody>
      </p:sp>
      <p:sp>
        <p:nvSpPr>
          <p:cNvPr id="4" name="TextBox 3"/>
          <p:cNvSpPr txBox="1"/>
          <p:nvPr/>
        </p:nvSpPr>
        <p:spPr>
          <a:xfrm>
            <a:off x="2087995" y="2880003"/>
            <a:ext cx="892801" cy="486716"/>
          </a:xfrm>
          <a:prstGeom prst="rect">
            <a:avLst/>
          </a:prstGeom>
          <a:noFill/>
          <a:ln cap="flat">
            <a:noFill/>
          </a:ln>
        </p:spPr>
        <p:txBody>
          <a:bodyPr vert="horz" wrap="non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GB" sz="2800" b="0" i="0" u="none" strike="noStrike" kern="1200" cap="none" spc="0" baseline="0">
                <a:solidFill>
                  <a:srgbClr val="000000"/>
                </a:solidFill>
                <a:uFillTx/>
                <a:latin typeface="Liberation Sans" pitchFamily="18"/>
                <a:ea typeface="Source Han Sans CN Regular" pitchFamily="2"/>
                <a:cs typeface="Lohit Devanagari" pitchFamily="2"/>
              </a:rPr>
              <a:t>start</a:t>
            </a:r>
          </a:p>
        </p:txBody>
      </p:sp>
      <p:pic>
        <p:nvPicPr>
          <p:cNvPr id="5" name="Picture 4"/>
          <p:cNvPicPr>
            <a:picLocks noChangeAspect="1"/>
          </p:cNvPicPr>
          <p:nvPr/>
        </p:nvPicPr>
        <p:blipFill>
          <a:blip r:embed="rId3">
            <a:lum/>
            <a:alphaModFix/>
          </a:blip>
          <a:srcRect/>
          <a:stretch>
            <a:fillRect/>
          </a:stretch>
        </p:blipFill>
        <p:spPr>
          <a:xfrm>
            <a:off x="2952003" y="2019598"/>
            <a:ext cx="3931563" cy="3093479"/>
          </a:xfrm>
          <a:prstGeom prst="rect">
            <a:avLst/>
          </a:prstGeom>
          <a:noFill/>
          <a:ln cap="flat">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page21">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p>
            <a:pPr lvl="0"/>
            <a:r>
              <a:rPr lang="en-GB"/>
              <a:t>Deterministic Finite State Automata</a:t>
            </a:r>
            <a:br>
              <a:rPr lang="en-GB"/>
            </a:br>
            <a:r>
              <a:rPr lang="en-GB" sz="3600"/>
              <a:t>informal explanation</a:t>
            </a:r>
          </a:p>
        </p:txBody>
      </p:sp>
      <p:sp>
        <p:nvSpPr>
          <p:cNvPr id="3" name="Text Placeholder 2"/>
          <p:cNvSpPr txBox="1">
            <a:spLocks noGrp="1"/>
          </p:cNvSpPr>
          <p:nvPr>
            <p:ph type="body" idx="4294967295"/>
          </p:nvPr>
        </p:nvSpPr>
        <p:spPr>
          <a:xfrm>
            <a:off x="503998" y="5471998"/>
            <a:ext cx="9071643" cy="1727996"/>
          </a:xfrm>
        </p:spPr>
        <p:txBody>
          <a:bodyPr/>
          <a:lstStyle/>
          <a:p>
            <a:pPr lvl="0">
              <a:buSzPct val="45000"/>
              <a:buFont typeface="StarSymbol"/>
              <a:buChar char="●"/>
            </a:pPr>
            <a:r>
              <a:rPr lang="en-GB" sz="2800" dirty="0"/>
              <a:t>q</a:t>
            </a:r>
            <a:r>
              <a:rPr lang="en-GB" sz="2800" baseline="-33000" dirty="0"/>
              <a:t>1</a:t>
            </a:r>
            <a:r>
              <a:rPr lang="en-GB" sz="2800" dirty="0"/>
              <a:t> is an accepting state, indicated by the double circle. If an accepting state is reached after all input has been read, the string is correct or accepted. There can be more than one accepting state.</a:t>
            </a:r>
          </a:p>
        </p:txBody>
      </p:sp>
      <p:sp>
        <p:nvSpPr>
          <p:cNvPr id="4" name="TextBox 3"/>
          <p:cNvSpPr txBox="1"/>
          <p:nvPr/>
        </p:nvSpPr>
        <p:spPr>
          <a:xfrm>
            <a:off x="6912004" y="2843637"/>
            <a:ext cx="1655996" cy="1044354"/>
          </a:xfrm>
          <a:prstGeom prst="rect">
            <a:avLst/>
          </a:prstGeom>
          <a:noFill/>
          <a:ln cap="flat">
            <a:noFill/>
          </a:ln>
        </p:spPr>
        <p:txBody>
          <a:bodyPr vert="horz" wrap="non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GB" sz="2600" b="0" i="0" u="none" strike="noStrike" kern="1200" cap="none" spc="0" baseline="0">
                <a:solidFill>
                  <a:srgbClr val="000000"/>
                </a:solidFill>
                <a:uFillTx/>
                <a:latin typeface="Liberation Sans" pitchFamily="18"/>
                <a:ea typeface="Source Han Sans CN Regular" pitchFamily="2"/>
                <a:cs typeface="Lohit Devanagari" pitchFamily="2"/>
              </a:rPr>
              <a:t>accepting state</a:t>
            </a:r>
          </a:p>
        </p:txBody>
      </p:sp>
      <p:pic>
        <p:nvPicPr>
          <p:cNvPr id="5" name="Picture 4"/>
          <p:cNvPicPr>
            <a:picLocks noChangeAspect="1"/>
          </p:cNvPicPr>
          <p:nvPr/>
        </p:nvPicPr>
        <p:blipFill>
          <a:blip r:embed="rId3">
            <a:lum/>
            <a:alphaModFix/>
          </a:blip>
          <a:srcRect/>
          <a:stretch>
            <a:fillRect/>
          </a:stretch>
        </p:blipFill>
        <p:spPr>
          <a:xfrm>
            <a:off x="2952003" y="2019598"/>
            <a:ext cx="3931563" cy="3093479"/>
          </a:xfrm>
          <a:prstGeom prst="rect">
            <a:avLst/>
          </a:prstGeom>
          <a:noFill/>
          <a:ln cap="flat">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page22">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p>
            <a:pPr lvl="0"/>
            <a:r>
              <a:rPr lang="en-GB"/>
              <a:t>Deterministic Finite State Automata</a:t>
            </a:r>
            <a:br>
              <a:rPr lang="en-GB"/>
            </a:br>
            <a:r>
              <a:rPr lang="en-GB" sz="3600"/>
              <a:t>Example Operation</a:t>
            </a:r>
          </a:p>
        </p:txBody>
      </p:sp>
      <p:sp>
        <p:nvSpPr>
          <p:cNvPr id="3" name="Text Placeholder 2"/>
          <p:cNvSpPr txBox="1">
            <a:spLocks noGrp="1"/>
          </p:cNvSpPr>
          <p:nvPr>
            <p:ph type="body" idx="4294967295"/>
          </p:nvPr>
        </p:nvSpPr>
        <p:spPr>
          <a:xfrm>
            <a:off x="503998" y="5471998"/>
            <a:ext cx="9071643" cy="1727996"/>
          </a:xfrm>
        </p:spPr>
        <p:txBody>
          <a:bodyPr/>
          <a:lstStyle/>
          <a:p>
            <a:pPr lvl="0">
              <a:buSzPct val="45000"/>
              <a:buFont typeface="StarSymbol"/>
              <a:buChar char="●"/>
            </a:pPr>
            <a:r>
              <a:rPr lang="en-GB"/>
              <a:t>“a” is correct</a:t>
            </a:r>
          </a:p>
          <a:p>
            <a:pPr lvl="0">
              <a:buSzPct val="45000"/>
              <a:buFont typeface="StarSymbol"/>
              <a:buChar char="●"/>
            </a:pPr>
            <a:r>
              <a:rPr lang="en-GB"/>
              <a:t>“aaaaa” is correct</a:t>
            </a:r>
          </a:p>
          <a:p>
            <a:pPr lvl="0">
              <a:buSzPct val="45000"/>
              <a:buFont typeface="StarSymbol"/>
              <a:buChar char="●"/>
            </a:pPr>
            <a:r>
              <a:rPr lang="en-GB"/>
              <a:t>“baaba” is incorrect (as is just “b”)</a:t>
            </a:r>
          </a:p>
        </p:txBody>
      </p:sp>
      <p:pic>
        <p:nvPicPr>
          <p:cNvPr id="4" name="Picture 3"/>
          <p:cNvPicPr>
            <a:picLocks noChangeAspect="1"/>
          </p:cNvPicPr>
          <p:nvPr/>
        </p:nvPicPr>
        <p:blipFill>
          <a:blip r:embed="rId3">
            <a:lum/>
            <a:alphaModFix/>
          </a:blip>
          <a:srcRect/>
          <a:stretch>
            <a:fillRect/>
          </a:stretch>
        </p:blipFill>
        <p:spPr>
          <a:xfrm>
            <a:off x="2952003" y="2019598"/>
            <a:ext cx="3931563" cy="3093479"/>
          </a:xfrm>
          <a:prstGeom prst="rect">
            <a:avLst/>
          </a:prstGeom>
          <a:noFill/>
          <a:ln cap="flat">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page23">
    <p:spTree>
      <p:nvGrpSpPr>
        <p:cNvPr id="1" name=""/>
        <p:cNvGrpSpPr/>
        <p:nvPr/>
      </p:nvGrpSpPr>
      <p:grpSpPr>
        <a:xfrm>
          <a:off x="0" y="0"/>
          <a:ext cx="0" cy="0"/>
          <a:chOff x="0" y="0"/>
          <a:chExt cx="0" cy="0"/>
        </a:xfrm>
      </p:grpSpPr>
      <p:pic>
        <p:nvPicPr>
          <p:cNvPr id="2" name="Picture Placeholder 1"/>
          <p:cNvPicPr>
            <a:picLocks noGrp="1" noChangeAspect="1"/>
          </p:cNvPicPr>
          <p:nvPr>
            <p:ph type="pic" idx="4294967295"/>
          </p:nvPr>
        </p:nvPicPr>
        <p:blipFill>
          <a:blip r:embed="rId3">
            <a:lum/>
            <a:alphaModFix/>
          </a:blip>
          <a:srcRect/>
          <a:stretch>
            <a:fillRect/>
          </a:stretch>
        </p:blipFill>
        <p:spPr>
          <a:xfrm>
            <a:off x="3149641" y="2020677"/>
            <a:ext cx="3780001" cy="2091241"/>
          </a:xfrm>
        </p:spPr>
      </p:pic>
      <p:sp>
        <p:nvSpPr>
          <p:cNvPr id="3" name="Text Placeholder 2"/>
          <p:cNvSpPr txBox="1">
            <a:spLocks noGrp="1"/>
          </p:cNvSpPr>
          <p:nvPr>
            <p:ph type="body" idx="4294967295"/>
          </p:nvPr>
        </p:nvSpPr>
        <p:spPr>
          <a:xfrm>
            <a:off x="503998" y="4059359"/>
            <a:ext cx="9071643" cy="2091241"/>
          </a:xfrm>
        </p:spPr>
        <p:txBody>
          <a:bodyPr/>
          <a:lstStyle/>
          <a:p>
            <a:pPr lvl="0"/>
            <a:endParaRPr lang="en-GB"/>
          </a:p>
          <a:p>
            <a:pPr lvl="0"/>
            <a:r>
              <a:rPr lang="en-GB"/>
              <a:t>Which regular expression does this DFA compute?</a:t>
            </a:r>
          </a:p>
        </p:txBody>
      </p:sp>
      <p:sp>
        <p:nvSpPr>
          <p:cNvPr id="4" name="Title 3"/>
          <p:cNvSpPr txBox="1">
            <a:spLocks noGrp="1"/>
          </p:cNvSpPr>
          <p:nvPr>
            <p:ph type="title" idx="4294967295"/>
          </p:nvPr>
        </p:nvSpPr>
        <p:spPr>
          <a:xfrm>
            <a:off x="503998" y="593845"/>
            <a:ext cx="9071643" cy="677108"/>
          </a:xfrm>
        </p:spPr>
        <p:txBody>
          <a:bodyPr>
            <a:spAutoFit/>
          </a:bodyPr>
          <a:lstStyle/>
          <a:p>
            <a:pPr lvl="0"/>
            <a:r>
              <a:rPr lang="en-GB" dirty="0"/>
              <a:t>Example 2</a:t>
            </a:r>
            <a:endParaRPr lang="en-GB" sz="26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page24">
    <p:spTree>
      <p:nvGrpSpPr>
        <p:cNvPr id="1" name=""/>
        <p:cNvGrpSpPr/>
        <p:nvPr/>
      </p:nvGrpSpPr>
      <p:grpSpPr>
        <a:xfrm>
          <a:off x="0" y="0"/>
          <a:ext cx="0" cy="0"/>
          <a:chOff x="0" y="0"/>
          <a:chExt cx="0" cy="0"/>
        </a:xfrm>
      </p:grpSpPr>
      <p:pic>
        <p:nvPicPr>
          <p:cNvPr id="2" name="Picture Placeholder 1"/>
          <p:cNvPicPr>
            <a:picLocks noGrp="1" noChangeAspect="1"/>
          </p:cNvPicPr>
          <p:nvPr>
            <p:ph type="pic" idx="4294967295"/>
          </p:nvPr>
        </p:nvPicPr>
        <p:blipFill>
          <a:blip r:embed="rId3">
            <a:lum/>
            <a:alphaModFix/>
          </a:blip>
          <a:srcRect/>
          <a:stretch>
            <a:fillRect/>
          </a:stretch>
        </p:blipFill>
        <p:spPr>
          <a:xfrm>
            <a:off x="3149641" y="1768678"/>
            <a:ext cx="3780001" cy="2091241"/>
          </a:xfrm>
        </p:spPr>
      </p:pic>
      <p:sp>
        <p:nvSpPr>
          <p:cNvPr id="3" name="Text Placeholder 2"/>
          <p:cNvSpPr txBox="1">
            <a:spLocks noGrp="1"/>
          </p:cNvSpPr>
          <p:nvPr>
            <p:ph type="body" idx="4294967295"/>
          </p:nvPr>
        </p:nvSpPr>
        <p:spPr>
          <a:xfrm>
            <a:off x="143999" y="4176000"/>
            <a:ext cx="9863998" cy="3024003"/>
          </a:xfrm>
        </p:spPr>
        <p:txBody>
          <a:bodyPr/>
          <a:lstStyle/>
          <a:p>
            <a:pPr lvl="0"/>
            <a:endParaRPr lang="en-GB"/>
          </a:p>
          <a:p>
            <a:pPr lvl="0"/>
            <a:r>
              <a:rPr lang="en-GB"/>
              <a:t> ... all strings of a's and b's that contain a non-negative finite number of b's only, i.e.,   b*</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page25">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p>
            <a:pPr lvl="0"/>
            <a:r>
              <a:rPr lang="en-GB"/>
              <a:t>Formal Definition of DFAs</a:t>
            </a:r>
          </a:p>
        </p:txBody>
      </p:sp>
      <p:sp>
        <p:nvSpPr>
          <p:cNvPr id="3" name="Text Placeholder 2"/>
          <p:cNvSpPr txBox="1">
            <a:spLocks noGrp="1"/>
          </p:cNvSpPr>
          <p:nvPr>
            <p:ph type="body" idx="4294967295"/>
          </p:nvPr>
        </p:nvSpPr>
        <p:spPr>
          <a:xfrm>
            <a:off x="503998" y="1769043"/>
            <a:ext cx="9071643" cy="5430959"/>
          </a:xfrm>
        </p:spPr>
        <p:txBody>
          <a:bodyPr/>
          <a:lstStyle/>
          <a:p>
            <a:pPr lvl="0"/>
            <a:r>
              <a:rPr lang="en-GB" dirty="0"/>
              <a:t>A Deterministic Finite State Automaton M is</a:t>
            </a:r>
          </a:p>
          <a:p>
            <a:pPr lvl="0"/>
            <a:r>
              <a:rPr lang="en-GB" dirty="0"/>
              <a:t>a 5-tuple    </a:t>
            </a:r>
            <a:r>
              <a:rPr lang="en-GB" dirty="0">
                <a:solidFill>
                  <a:srgbClr val="FF0000"/>
                </a:solidFill>
              </a:rPr>
              <a:t>M = ( Q, </a:t>
            </a:r>
            <a:r>
              <a:rPr lang="en-GB" dirty="0">
                <a:solidFill>
                  <a:srgbClr val="FF0000"/>
                </a:solidFill>
                <a:latin typeface="Liberation Sans" pitchFamily="34"/>
              </a:rPr>
              <a:t>Σ</a:t>
            </a:r>
            <a:r>
              <a:rPr lang="en-GB" dirty="0">
                <a:solidFill>
                  <a:srgbClr val="FF0000"/>
                </a:solidFill>
              </a:rPr>
              <a:t>, q</a:t>
            </a:r>
            <a:r>
              <a:rPr lang="en-GB" baseline="-33000" dirty="0">
                <a:solidFill>
                  <a:srgbClr val="FF0000"/>
                </a:solidFill>
              </a:rPr>
              <a:t>0</a:t>
            </a:r>
            <a:r>
              <a:rPr lang="en-GB" dirty="0">
                <a:solidFill>
                  <a:srgbClr val="FF0000"/>
                </a:solidFill>
              </a:rPr>
              <a:t>, F , </a:t>
            </a:r>
            <a:r>
              <a:rPr lang="en-GB" dirty="0">
                <a:solidFill>
                  <a:srgbClr val="FF0000"/>
                </a:solidFill>
                <a:latin typeface="Liberation Sans" pitchFamily="34"/>
              </a:rPr>
              <a:t>δ</a:t>
            </a:r>
            <a:r>
              <a:rPr lang="en-GB" dirty="0">
                <a:solidFill>
                  <a:srgbClr val="FF0000"/>
                </a:solidFill>
              </a:rPr>
              <a:t> )</a:t>
            </a:r>
            <a:r>
              <a:rPr lang="en-GB" dirty="0"/>
              <a:t>   where</a:t>
            </a:r>
          </a:p>
          <a:p>
            <a:pPr lvl="0">
              <a:buSzPct val="45000"/>
              <a:buFont typeface="StarSymbol"/>
              <a:buChar char="●"/>
            </a:pPr>
            <a:r>
              <a:rPr lang="en-GB" dirty="0">
                <a:solidFill>
                  <a:srgbClr val="FF0000"/>
                </a:solidFill>
              </a:rPr>
              <a:t>  Q</a:t>
            </a:r>
            <a:r>
              <a:rPr lang="en-GB" dirty="0"/>
              <a:t> is a finite set of states</a:t>
            </a:r>
          </a:p>
          <a:p>
            <a:pPr lvl="0">
              <a:buSzPct val="45000"/>
              <a:buFont typeface="StarSymbol"/>
              <a:buChar char="●"/>
            </a:pPr>
            <a:r>
              <a:rPr lang="en-GB" dirty="0">
                <a:solidFill>
                  <a:srgbClr val="FF0000"/>
                </a:solidFill>
                <a:latin typeface="Liberation Sans" pitchFamily="34"/>
              </a:rPr>
              <a:t>  Σ</a:t>
            </a:r>
            <a:r>
              <a:rPr lang="en-GB" dirty="0">
                <a:latin typeface="Liberation Sans" pitchFamily="34"/>
              </a:rPr>
              <a:t> is a finite set of input symbols (“alphabet”)</a:t>
            </a:r>
          </a:p>
          <a:p>
            <a:pPr lvl="0">
              <a:buSzPct val="45000"/>
              <a:buFont typeface="StarSymbol"/>
              <a:buChar char="●"/>
            </a:pPr>
            <a:r>
              <a:rPr lang="en-GB" dirty="0">
                <a:solidFill>
                  <a:srgbClr val="FF0000"/>
                </a:solidFill>
              </a:rPr>
              <a:t>  q</a:t>
            </a:r>
            <a:r>
              <a:rPr lang="en-GB" baseline="-33000" dirty="0">
                <a:solidFill>
                  <a:srgbClr val="FF0000"/>
                </a:solidFill>
              </a:rPr>
              <a:t>0</a:t>
            </a:r>
            <a:r>
              <a:rPr lang="en-GB" baseline="-33000" dirty="0"/>
              <a:t> </a:t>
            </a:r>
            <a:r>
              <a:rPr lang="en-GB" dirty="0"/>
              <a:t>is a start state from Q</a:t>
            </a:r>
          </a:p>
          <a:p>
            <a:pPr lvl="0">
              <a:buSzPct val="45000"/>
              <a:buFont typeface="StarSymbol"/>
              <a:buChar char="●"/>
            </a:pPr>
            <a:r>
              <a:rPr lang="en-GB" dirty="0">
                <a:solidFill>
                  <a:srgbClr val="FF0000"/>
                </a:solidFill>
              </a:rPr>
              <a:t>  F</a:t>
            </a:r>
            <a:r>
              <a:rPr lang="en-GB" dirty="0"/>
              <a:t> is a set of accepting (or final) states from Q</a:t>
            </a:r>
          </a:p>
          <a:p>
            <a:pPr lvl="0">
              <a:buSzPct val="45000"/>
              <a:buFont typeface="StarSymbol"/>
              <a:buChar char="●"/>
            </a:pPr>
            <a:r>
              <a:rPr lang="en-GB" dirty="0">
                <a:solidFill>
                  <a:srgbClr val="FF0000"/>
                </a:solidFill>
                <a:latin typeface="Liberation Sans" pitchFamily="34"/>
              </a:rPr>
              <a:t>  δ</a:t>
            </a:r>
            <a:r>
              <a:rPr lang="en-GB" dirty="0">
                <a:latin typeface="Liberation Sans" pitchFamily="34"/>
              </a:rPr>
              <a:t> is a transition function,  </a:t>
            </a:r>
          </a:p>
          <a:p>
            <a:pPr lvl="0"/>
            <a:r>
              <a:rPr lang="en-GB" dirty="0">
                <a:latin typeface="Liberation Sans" pitchFamily="34"/>
              </a:rPr>
              <a:t>            i.e. a total mapping from  Q x Σ to Q</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page26">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p>
            <a:pPr lvl="0"/>
            <a:r>
              <a:rPr lang="en-GB"/>
              <a:t>Comments: Transition Function</a:t>
            </a:r>
          </a:p>
        </p:txBody>
      </p:sp>
      <p:sp>
        <p:nvSpPr>
          <p:cNvPr id="3" name="Text Placeholder 2"/>
          <p:cNvSpPr txBox="1">
            <a:spLocks noGrp="1"/>
          </p:cNvSpPr>
          <p:nvPr>
            <p:ph type="body" idx="4294967295"/>
          </p:nvPr>
        </p:nvSpPr>
        <p:spPr>
          <a:xfrm>
            <a:off x="503998" y="2237043"/>
            <a:ext cx="9071643" cy="4384438"/>
          </a:xfrm>
        </p:spPr>
        <p:txBody>
          <a:bodyPr/>
          <a:lstStyle/>
          <a:p>
            <a:pPr lvl="0">
              <a:buSzPct val="45000"/>
              <a:buFont typeface="StarSymbol"/>
              <a:buChar char="●"/>
            </a:pPr>
            <a:r>
              <a:rPr lang="en-GB"/>
              <a:t> The transition function </a:t>
            </a:r>
            <a:r>
              <a:rPr lang="en-GB">
                <a:solidFill>
                  <a:srgbClr val="FF0000"/>
                </a:solidFill>
                <a:latin typeface="Liberation Sans" pitchFamily="34"/>
              </a:rPr>
              <a:t>δ </a:t>
            </a:r>
            <a:r>
              <a:rPr lang="en-GB">
                <a:latin typeface="Liberation Sans" pitchFamily="34"/>
              </a:rPr>
              <a:t>takes a state q and an input symbol a and maps them to a state q'</a:t>
            </a:r>
          </a:p>
          <a:p>
            <a:pPr lvl="0">
              <a:buSzPct val="45000"/>
              <a:buFont typeface="StarSymbol"/>
              <a:buChar char="●"/>
            </a:pPr>
            <a:r>
              <a:rPr lang="en-GB">
                <a:latin typeface="Liberation Sans" pitchFamily="34"/>
              </a:rPr>
              <a:t> The function is “</a:t>
            </a:r>
            <a:r>
              <a:rPr lang="en-GB">
                <a:solidFill>
                  <a:srgbClr val="FF0000"/>
                </a:solidFill>
                <a:latin typeface="Liberation Sans" pitchFamily="34"/>
              </a:rPr>
              <a:t>total</a:t>
            </a:r>
            <a:r>
              <a:rPr lang="en-GB">
                <a:latin typeface="Liberation Sans" pitchFamily="34"/>
              </a:rPr>
              <a:t>”: for each pair (q,a) exactly one target state q must exist: δ(q,a) = q'</a:t>
            </a:r>
          </a:p>
          <a:p>
            <a:pPr lvl="0">
              <a:buSzPct val="45000"/>
              <a:buFont typeface="StarSymbol"/>
              <a:buChar char="●"/>
            </a:pPr>
            <a:r>
              <a:rPr lang="en-GB">
                <a:latin typeface="Liberation Sans" pitchFamily="34"/>
              </a:rPr>
              <a:t> One often writes                for   δ(q, a) = q'</a:t>
            </a:r>
          </a:p>
          <a:p>
            <a:pPr lvl="0">
              <a:buSzPct val="45000"/>
              <a:buFont typeface="StarSymbol"/>
              <a:buChar char="●"/>
            </a:pPr>
            <a:r>
              <a:rPr lang="en-GB">
                <a:latin typeface="Liberation Sans" pitchFamily="34"/>
              </a:rPr>
              <a:t> δ can be represented by a </a:t>
            </a:r>
            <a:r>
              <a:rPr lang="en-GB">
                <a:solidFill>
                  <a:srgbClr val="FF0000"/>
                </a:solidFill>
                <a:latin typeface="Liberation Sans" pitchFamily="34"/>
              </a:rPr>
              <a:t>matrix T in code</a:t>
            </a:r>
          </a:p>
        </p:txBody>
      </p:sp>
      <p:pic>
        <p:nvPicPr>
          <p:cNvPr id="4" name="Picture 3"/>
          <p:cNvPicPr>
            <a:picLocks noChangeAspect="1"/>
          </p:cNvPicPr>
          <p:nvPr/>
        </p:nvPicPr>
        <p:blipFill>
          <a:blip r:embed="rId3">
            <a:lum/>
            <a:alphaModFix/>
          </a:blip>
          <a:srcRect/>
          <a:stretch>
            <a:fillRect/>
          </a:stretch>
        </p:blipFill>
        <p:spPr>
          <a:xfrm>
            <a:off x="3532464" y="4429262"/>
            <a:ext cx="1409401" cy="548283"/>
          </a:xfrm>
          <a:prstGeom prst="rect">
            <a:avLst/>
          </a:prstGeom>
          <a:noFill/>
          <a:ln cap="flat">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page27">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p>
            <a:pPr lvl="0"/>
            <a:r>
              <a:rPr lang="en-GB"/>
              <a:t>Example of what the Symbols mean</a:t>
            </a:r>
          </a:p>
        </p:txBody>
      </p:sp>
      <p:sp>
        <p:nvSpPr>
          <p:cNvPr id="3" name="Text Placeholder 2"/>
          <p:cNvSpPr txBox="1">
            <a:spLocks noGrp="1"/>
          </p:cNvSpPr>
          <p:nvPr>
            <p:ph type="body" idx="4294967295"/>
          </p:nvPr>
        </p:nvSpPr>
        <p:spPr>
          <a:xfrm>
            <a:off x="503998" y="4059359"/>
            <a:ext cx="9071643" cy="3140634"/>
          </a:xfrm>
        </p:spPr>
        <p:txBody>
          <a:bodyPr/>
          <a:lstStyle/>
          <a:p>
            <a:pPr lvl="0">
              <a:buSzPct val="45000"/>
              <a:buFont typeface="StarSymbol"/>
              <a:buChar char="●"/>
            </a:pPr>
            <a:r>
              <a:rPr lang="en-GB" dirty="0"/>
              <a:t> Q = {0,1}              </a:t>
            </a:r>
          </a:p>
          <a:p>
            <a:pPr lvl="0">
              <a:buSzPct val="45000"/>
              <a:buFont typeface="StarSymbol"/>
              <a:buChar char="●"/>
            </a:pPr>
            <a:r>
              <a:rPr lang="en-GB" dirty="0">
                <a:latin typeface="Liberation Sans" pitchFamily="34"/>
              </a:rPr>
              <a:t> Σ = {a, b}              </a:t>
            </a:r>
          </a:p>
          <a:p>
            <a:pPr lvl="0">
              <a:buSzPct val="45000"/>
              <a:buFont typeface="StarSymbol"/>
              <a:buChar char="●"/>
            </a:pPr>
            <a:r>
              <a:rPr lang="en-GB" dirty="0">
                <a:latin typeface="Liberation Sans" pitchFamily="34"/>
              </a:rPr>
              <a:t> q</a:t>
            </a:r>
            <a:r>
              <a:rPr lang="en-GB" baseline="-33000" dirty="0">
                <a:latin typeface="Liberation Sans" pitchFamily="34"/>
              </a:rPr>
              <a:t>0</a:t>
            </a:r>
            <a:r>
              <a:rPr lang="en-GB" dirty="0">
                <a:latin typeface="Liberation Sans" pitchFamily="34"/>
              </a:rPr>
              <a:t> = 0                      </a:t>
            </a:r>
          </a:p>
          <a:p>
            <a:pPr lvl="0">
              <a:buSzPct val="45000"/>
              <a:buFont typeface="StarSymbol"/>
              <a:buChar char="●"/>
            </a:pPr>
            <a:r>
              <a:rPr lang="en-GB" dirty="0">
                <a:latin typeface="Liberation Sans" pitchFamily="34"/>
              </a:rPr>
              <a:t> F = {0}                     </a:t>
            </a:r>
          </a:p>
          <a:p>
            <a:pPr lvl="0">
              <a:buSzPct val="45000"/>
            </a:pPr>
            <a:r>
              <a:rPr lang="en-GB" dirty="0">
                <a:latin typeface="Liberation Sans" pitchFamily="34"/>
              </a:rPr>
              <a:t>                                          </a:t>
            </a:r>
          </a:p>
        </p:txBody>
      </p:sp>
      <p:pic>
        <p:nvPicPr>
          <p:cNvPr id="4" name="Picture 3"/>
          <p:cNvPicPr>
            <a:picLocks noChangeAspect="1"/>
          </p:cNvPicPr>
          <p:nvPr/>
        </p:nvPicPr>
        <p:blipFill>
          <a:blip r:embed="rId3">
            <a:lum/>
            <a:alphaModFix/>
          </a:blip>
          <a:srcRect/>
          <a:stretch>
            <a:fillRect/>
          </a:stretch>
        </p:blipFill>
        <p:spPr>
          <a:xfrm>
            <a:off x="3149641" y="1769043"/>
            <a:ext cx="3780001" cy="2091241"/>
          </a:xfrm>
          <a:prstGeom prst="rect">
            <a:avLst/>
          </a:prstGeom>
          <a:noFill/>
          <a:ln cap="flat">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page28">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p>
            <a:pPr lvl="0"/>
            <a:r>
              <a:rPr lang="en-GB"/>
              <a:t>Example of what the Symbols mean</a:t>
            </a:r>
          </a:p>
        </p:txBody>
      </p:sp>
      <p:sp>
        <p:nvSpPr>
          <p:cNvPr id="3" name="Text Placeholder 2"/>
          <p:cNvSpPr txBox="1">
            <a:spLocks noGrp="1"/>
          </p:cNvSpPr>
          <p:nvPr>
            <p:ph type="body" idx="4294967295"/>
          </p:nvPr>
        </p:nvSpPr>
        <p:spPr>
          <a:xfrm>
            <a:off x="503998" y="4059359"/>
            <a:ext cx="9071643" cy="3140634"/>
          </a:xfrm>
        </p:spPr>
        <p:txBody>
          <a:bodyPr/>
          <a:lstStyle/>
          <a:p>
            <a:pPr lvl="0">
              <a:buSzPct val="45000"/>
              <a:buFont typeface="StarSymbol"/>
              <a:buChar char="●"/>
            </a:pPr>
            <a:r>
              <a:rPr lang="en-GB" dirty="0"/>
              <a:t> Q = {0,1}              </a:t>
            </a:r>
            <a:r>
              <a:rPr lang="en-GB" dirty="0">
                <a:latin typeface="Liberation Sans" pitchFamily="34"/>
              </a:rPr>
              <a:t>δ(0,a) = 1 ;  δ(0,b) = 0</a:t>
            </a:r>
          </a:p>
          <a:p>
            <a:pPr lvl="0">
              <a:buSzPct val="45000"/>
              <a:buFont typeface="StarSymbol"/>
              <a:buChar char="●"/>
            </a:pPr>
            <a:r>
              <a:rPr lang="en-GB" dirty="0">
                <a:latin typeface="Liberation Sans" pitchFamily="34"/>
              </a:rPr>
              <a:t> Σ = {a, b}              δ(1,a) = 1 ;  δ(1,b) = 1</a:t>
            </a:r>
          </a:p>
          <a:p>
            <a:pPr lvl="0">
              <a:buSzPct val="45000"/>
              <a:buFont typeface="StarSymbol"/>
              <a:buChar char="●"/>
            </a:pPr>
            <a:r>
              <a:rPr lang="en-GB" dirty="0">
                <a:latin typeface="Liberation Sans" pitchFamily="34"/>
              </a:rPr>
              <a:t> q</a:t>
            </a:r>
            <a:r>
              <a:rPr lang="en-GB" baseline="-33000" dirty="0">
                <a:latin typeface="Liberation Sans" pitchFamily="34"/>
              </a:rPr>
              <a:t>0</a:t>
            </a:r>
            <a:r>
              <a:rPr lang="en-GB" dirty="0">
                <a:latin typeface="Liberation Sans" pitchFamily="34"/>
              </a:rPr>
              <a:t> = 0                     </a:t>
            </a:r>
          </a:p>
          <a:p>
            <a:pPr lvl="0">
              <a:buSzPct val="45000"/>
              <a:buFont typeface="StarSymbol"/>
              <a:buChar char="●"/>
            </a:pPr>
            <a:r>
              <a:rPr lang="en-GB" dirty="0">
                <a:latin typeface="Liberation Sans" pitchFamily="34"/>
              </a:rPr>
              <a:t> F = {0}                      </a:t>
            </a:r>
          </a:p>
          <a:p>
            <a:pPr lvl="0">
              <a:buSzPct val="45000"/>
            </a:pPr>
            <a:r>
              <a:rPr lang="en-GB" dirty="0">
                <a:latin typeface="Liberation Sans" pitchFamily="34"/>
              </a:rPr>
              <a:t>                                        </a:t>
            </a:r>
          </a:p>
        </p:txBody>
      </p:sp>
      <p:pic>
        <p:nvPicPr>
          <p:cNvPr id="4" name="Picture 3"/>
          <p:cNvPicPr>
            <a:picLocks noChangeAspect="1"/>
          </p:cNvPicPr>
          <p:nvPr/>
        </p:nvPicPr>
        <p:blipFill>
          <a:blip r:embed="rId3">
            <a:lum/>
            <a:alphaModFix/>
          </a:blip>
          <a:srcRect/>
          <a:stretch>
            <a:fillRect/>
          </a:stretch>
        </p:blipFill>
        <p:spPr>
          <a:xfrm>
            <a:off x="3149641" y="1769043"/>
            <a:ext cx="3780001" cy="2091241"/>
          </a:xfrm>
          <a:prstGeom prst="rect">
            <a:avLst/>
          </a:prstGeom>
          <a:noFill/>
          <a:ln cap="flat">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page29">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p>
            <a:pPr lvl="0"/>
            <a:r>
              <a:rPr lang="en-GB"/>
              <a:t>Example of what the Symbols mean</a:t>
            </a:r>
          </a:p>
        </p:txBody>
      </p:sp>
      <p:sp>
        <p:nvSpPr>
          <p:cNvPr id="3" name="Text Placeholder 2"/>
          <p:cNvSpPr txBox="1">
            <a:spLocks noGrp="1"/>
          </p:cNvSpPr>
          <p:nvPr>
            <p:ph type="body" idx="4294967295"/>
          </p:nvPr>
        </p:nvSpPr>
        <p:spPr>
          <a:xfrm>
            <a:off x="503998" y="4059359"/>
            <a:ext cx="9071643" cy="3140634"/>
          </a:xfrm>
        </p:spPr>
        <p:txBody>
          <a:bodyPr/>
          <a:lstStyle/>
          <a:p>
            <a:pPr lvl="0">
              <a:buSzPct val="45000"/>
              <a:buFont typeface="StarSymbol"/>
              <a:buChar char="●"/>
            </a:pPr>
            <a:r>
              <a:rPr lang="en-GB" dirty="0"/>
              <a:t> Q = {0,1}              </a:t>
            </a:r>
            <a:r>
              <a:rPr lang="en-GB" dirty="0">
                <a:latin typeface="Liberation Sans" pitchFamily="34"/>
              </a:rPr>
              <a:t>δ(0,a) = 1 ;  δ(0,b) = 0</a:t>
            </a:r>
          </a:p>
          <a:p>
            <a:pPr lvl="0">
              <a:buSzPct val="45000"/>
              <a:buFont typeface="StarSymbol"/>
              <a:buChar char="●"/>
            </a:pPr>
            <a:r>
              <a:rPr lang="en-GB" dirty="0">
                <a:latin typeface="Liberation Sans" pitchFamily="34"/>
              </a:rPr>
              <a:t> Σ = {a, b}              δ(1,a) = 1 ;  δ(1,b) = 1</a:t>
            </a:r>
          </a:p>
          <a:p>
            <a:pPr lvl="0">
              <a:buSzPct val="45000"/>
              <a:buFont typeface="StarSymbol"/>
              <a:buChar char="●"/>
            </a:pPr>
            <a:r>
              <a:rPr lang="en-GB" dirty="0">
                <a:latin typeface="Liberation Sans" pitchFamily="34"/>
              </a:rPr>
              <a:t> q</a:t>
            </a:r>
            <a:r>
              <a:rPr lang="en-GB" baseline="-33000" dirty="0">
                <a:latin typeface="Liberation Sans" pitchFamily="34"/>
              </a:rPr>
              <a:t>0</a:t>
            </a:r>
            <a:r>
              <a:rPr lang="en-GB" dirty="0">
                <a:latin typeface="Liberation Sans" pitchFamily="34"/>
              </a:rPr>
              <a:t> = 0                   Array representation of  δ   </a:t>
            </a:r>
          </a:p>
          <a:p>
            <a:pPr lvl="0">
              <a:buSzPct val="45000"/>
              <a:buFont typeface="StarSymbol"/>
              <a:buChar char="●"/>
            </a:pPr>
            <a:r>
              <a:rPr lang="en-GB" dirty="0">
                <a:latin typeface="Liberation Sans" pitchFamily="34"/>
              </a:rPr>
              <a:t> F = {0}                       T = [ 1, 0</a:t>
            </a:r>
          </a:p>
          <a:p>
            <a:pPr lvl="0">
              <a:buSzPct val="45000"/>
            </a:pPr>
            <a:r>
              <a:rPr lang="en-GB" dirty="0">
                <a:latin typeface="Liberation Sans" pitchFamily="34"/>
              </a:rPr>
              <a:t>                                            1, 1 ]</a:t>
            </a:r>
          </a:p>
        </p:txBody>
      </p:sp>
      <p:pic>
        <p:nvPicPr>
          <p:cNvPr id="4" name="Picture 3"/>
          <p:cNvPicPr>
            <a:picLocks noChangeAspect="1"/>
          </p:cNvPicPr>
          <p:nvPr/>
        </p:nvPicPr>
        <p:blipFill>
          <a:blip r:embed="rId3">
            <a:lum/>
            <a:alphaModFix/>
          </a:blip>
          <a:srcRect/>
          <a:stretch>
            <a:fillRect/>
          </a:stretch>
        </p:blipFill>
        <p:spPr>
          <a:xfrm>
            <a:off x="3149641" y="1769043"/>
            <a:ext cx="3780001" cy="2091241"/>
          </a:xfrm>
          <a:prstGeom prst="rect">
            <a:avLst/>
          </a:prstGeom>
          <a:noFill/>
          <a:ln cap="flat">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p>
            <a:pPr lvl="0"/>
            <a:r>
              <a:rPr lang="en-GB"/>
              <a:t>Aims and Objectives</a:t>
            </a:r>
          </a:p>
        </p:txBody>
      </p:sp>
      <p:sp>
        <p:nvSpPr>
          <p:cNvPr id="3" name="Text Placeholder 2"/>
          <p:cNvSpPr txBox="1">
            <a:spLocks noGrp="1"/>
          </p:cNvSpPr>
          <p:nvPr>
            <p:ph type="body" idx="4294967295"/>
          </p:nvPr>
        </p:nvSpPr>
        <p:spPr>
          <a:xfrm>
            <a:off x="1223997" y="2383557"/>
            <a:ext cx="8351635" cy="4384438"/>
          </a:xfrm>
        </p:spPr>
        <p:txBody>
          <a:bodyPr/>
          <a:lstStyle/>
          <a:p>
            <a:pPr lvl="0"/>
            <a:r>
              <a:rPr lang="en-GB"/>
              <a:t>Understand the basics of</a:t>
            </a:r>
          </a:p>
          <a:p>
            <a:pPr lvl="0">
              <a:buSzPct val="45000"/>
              <a:buFont typeface="StarSymbol"/>
              <a:buChar char="●"/>
            </a:pPr>
            <a:r>
              <a:rPr lang="en-GB"/>
              <a:t>Regular Expressions</a:t>
            </a:r>
          </a:p>
          <a:p>
            <a:pPr lvl="0">
              <a:buSzPct val="45000"/>
              <a:buFont typeface="StarSymbol"/>
              <a:buChar char="●"/>
            </a:pPr>
            <a:r>
              <a:rPr lang="en-GB"/>
              <a:t>Regular and Context-free Languages</a:t>
            </a:r>
          </a:p>
          <a:p>
            <a:pPr lvl="0">
              <a:buSzPct val="45000"/>
              <a:buFont typeface="StarSymbol"/>
              <a:buChar char="●"/>
            </a:pPr>
            <a:r>
              <a:rPr lang="en-GB"/>
              <a:t>Finite State and Pushdown Automata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page30">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p>
            <a:pPr lvl="0"/>
            <a:r>
              <a:rPr lang="en-GB"/>
              <a:t>How a DFA works</a:t>
            </a:r>
          </a:p>
        </p:txBody>
      </p:sp>
      <p:sp>
        <p:nvSpPr>
          <p:cNvPr id="3" name="Text Placeholder 2"/>
          <p:cNvSpPr txBox="1">
            <a:spLocks noGrp="1"/>
          </p:cNvSpPr>
          <p:nvPr>
            <p:ph type="body" idx="4294967295"/>
          </p:nvPr>
        </p:nvSpPr>
        <p:spPr/>
        <p:txBody>
          <a:bodyPr/>
          <a:lstStyle/>
          <a:p>
            <a:pPr lvl="0">
              <a:buSzPct val="45000"/>
              <a:buFont typeface="StarSymbol"/>
              <a:buChar char="●"/>
            </a:pPr>
            <a:r>
              <a:rPr lang="en-GB" dirty="0"/>
              <a:t> </a:t>
            </a:r>
            <a:r>
              <a:rPr lang="en-GB" sz="2800" dirty="0"/>
              <a:t>A </a:t>
            </a:r>
            <a:r>
              <a:rPr lang="en-GB" sz="2800" dirty="0">
                <a:solidFill>
                  <a:srgbClr val="FF0000"/>
                </a:solidFill>
              </a:rPr>
              <a:t>run</a:t>
            </a:r>
            <a:r>
              <a:rPr lang="en-GB" sz="2800" dirty="0"/>
              <a:t> of a DFA  M  on s = a</a:t>
            </a:r>
            <a:r>
              <a:rPr lang="en-GB" sz="2800" baseline="-33000" dirty="0"/>
              <a:t>0</a:t>
            </a:r>
            <a:r>
              <a:rPr lang="en-GB" sz="2800" dirty="0"/>
              <a:t>, a</a:t>
            </a:r>
            <a:r>
              <a:rPr lang="en-GB" sz="2800" baseline="-33000" dirty="0"/>
              <a:t>1</a:t>
            </a:r>
            <a:r>
              <a:rPr lang="en-GB" sz="2800" dirty="0"/>
              <a:t>, .. a</a:t>
            </a:r>
            <a:r>
              <a:rPr lang="en-GB" sz="2800" baseline="-33000" dirty="0"/>
              <a:t>n-1</a:t>
            </a:r>
            <a:r>
              <a:rPr lang="en-GB" sz="2800" dirty="0"/>
              <a:t> is a sequence of states  q</a:t>
            </a:r>
            <a:r>
              <a:rPr lang="en-GB" sz="2800" baseline="-33000" dirty="0"/>
              <a:t>0</a:t>
            </a:r>
            <a:r>
              <a:rPr lang="en-GB" sz="2800" dirty="0"/>
              <a:t>,q</a:t>
            </a:r>
            <a:r>
              <a:rPr lang="en-GB" sz="2800" baseline="-33000" dirty="0"/>
              <a:t>1</a:t>
            </a:r>
            <a:r>
              <a:rPr lang="en-GB" sz="2800" dirty="0"/>
              <a:t>,q</a:t>
            </a:r>
            <a:r>
              <a:rPr lang="en-GB" sz="2800" baseline="-33000" dirty="0"/>
              <a:t>2</a:t>
            </a:r>
            <a:r>
              <a:rPr lang="en-GB" sz="2800" dirty="0"/>
              <a:t>,..q</a:t>
            </a:r>
            <a:r>
              <a:rPr lang="en-GB" sz="2800" baseline="-33000" dirty="0"/>
              <a:t>n</a:t>
            </a:r>
            <a:r>
              <a:rPr lang="en-GB" sz="2800" dirty="0"/>
              <a:t> such that                     for all</a:t>
            </a:r>
          </a:p>
          <a:p>
            <a:pPr lvl="0">
              <a:buSzPct val="45000"/>
              <a:buFont typeface="StarSymbol"/>
              <a:buChar char="●"/>
            </a:pPr>
            <a:endParaRPr lang="en-GB" sz="2800" dirty="0">
              <a:solidFill>
                <a:srgbClr val="FF0000"/>
              </a:solidFill>
            </a:endParaRPr>
          </a:p>
          <a:p>
            <a:pPr lvl="0">
              <a:buSzPct val="45000"/>
              <a:buFont typeface="StarSymbol"/>
              <a:buChar char="●"/>
            </a:pPr>
            <a:r>
              <a:rPr lang="en-GB" sz="2800" dirty="0">
                <a:solidFill>
                  <a:srgbClr val="FF0000"/>
                </a:solidFill>
              </a:rPr>
              <a:t>Determinism</a:t>
            </a:r>
            <a:r>
              <a:rPr lang="en-GB" sz="2800" dirty="0"/>
              <a:t>: for a given input word a DFA has a unique run, because the transition function is a total function</a:t>
            </a:r>
          </a:p>
          <a:p>
            <a:pPr lvl="0">
              <a:buSzPct val="45000"/>
              <a:buFont typeface="StarSymbol"/>
              <a:buChar char="●"/>
            </a:pPr>
            <a:endParaRPr lang="en-GB" sz="2800" dirty="0"/>
          </a:p>
          <a:p>
            <a:pPr lvl="0">
              <a:buSzPct val="45000"/>
              <a:buFont typeface="StarSymbol"/>
              <a:buChar char="●"/>
            </a:pPr>
            <a:r>
              <a:rPr lang="en-GB" sz="2800" dirty="0"/>
              <a:t>The DFA </a:t>
            </a:r>
            <a:r>
              <a:rPr lang="en-GB" sz="2800" dirty="0">
                <a:solidFill>
                  <a:srgbClr val="FF0000"/>
                </a:solidFill>
              </a:rPr>
              <a:t>accepts</a:t>
            </a:r>
            <a:r>
              <a:rPr lang="en-GB" sz="2800" dirty="0"/>
              <a:t> a word if  </a:t>
            </a:r>
            <a:r>
              <a:rPr lang="en-GB" sz="2800" dirty="0" err="1"/>
              <a:t>q</a:t>
            </a:r>
            <a:r>
              <a:rPr lang="en-GB" sz="2800" baseline="-33000" dirty="0" err="1"/>
              <a:t>n</a:t>
            </a:r>
            <a:r>
              <a:rPr lang="en-GB" sz="2800" baseline="-33000" dirty="0"/>
              <a:t> </a:t>
            </a:r>
            <a:r>
              <a:rPr lang="en-GB" sz="2800" dirty="0"/>
              <a:t> is in the set of final states F; otherwise it</a:t>
            </a:r>
            <a:r>
              <a:rPr lang="en-GB" sz="2800" dirty="0">
                <a:solidFill>
                  <a:srgbClr val="FF0000"/>
                </a:solidFill>
              </a:rPr>
              <a:t> rejects</a:t>
            </a:r>
            <a:r>
              <a:rPr lang="en-GB" sz="2800" dirty="0"/>
              <a:t> the word</a:t>
            </a:r>
          </a:p>
        </p:txBody>
      </p:sp>
      <p:pic>
        <p:nvPicPr>
          <p:cNvPr id="4" name="Picture 3"/>
          <p:cNvPicPr>
            <a:picLocks noChangeAspect="1"/>
          </p:cNvPicPr>
          <p:nvPr/>
        </p:nvPicPr>
        <p:blipFill>
          <a:blip r:embed="rId3">
            <a:lum/>
            <a:alphaModFix/>
          </a:blip>
          <a:srcRect/>
          <a:stretch>
            <a:fillRect/>
          </a:stretch>
        </p:blipFill>
        <p:spPr>
          <a:xfrm>
            <a:off x="5135704" y="2305440"/>
            <a:ext cx="1694930" cy="479877"/>
          </a:xfrm>
          <a:prstGeom prst="rect">
            <a:avLst/>
          </a:prstGeom>
          <a:noFill/>
          <a:ln cap="flat">
            <a:noFill/>
          </a:ln>
        </p:spPr>
      </p:pic>
      <p:pic>
        <p:nvPicPr>
          <p:cNvPr id="5" name="Picture 4"/>
          <p:cNvPicPr>
            <a:picLocks noChangeAspect="1"/>
          </p:cNvPicPr>
          <p:nvPr/>
        </p:nvPicPr>
        <p:blipFill>
          <a:blip r:embed="rId4">
            <a:lum/>
            <a:alphaModFix/>
          </a:blip>
          <a:srcRect/>
          <a:stretch>
            <a:fillRect/>
          </a:stretch>
        </p:blipFill>
        <p:spPr>
          <a:xfrm>
            <a:off x="8169118" y="2305441"/>
            <a:ext cx="1406523" cy="421890"/>
          </a:xfrm>
          <a:prstGeom prst="rect">
            <a:avLst/>
          </a:prstGeom>
          <a:noFill/>
          <a:ln cap="flat">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page31">
    <p:spTree>
      <p:nvGrpSpPr>
        <p:cNvPr id="1" name=""/>
        <p:cNvGrpSpPr/>
        <p:nvPr/>
      </p:nvGrpSpPr>
      <p:grpSpPr>
        <a:xfrm>
          <a:off x="0" y="0"/>
          <a:ext cx="0" cy="0"/>
          <a:chOff x="0" y="0"/>
          <a:chExt cx="0" cy="0"/>
        </a:xfrm>
      </p:grpSpPr>
      <p:sp>
        <p:nvSpPr>
          <p:cNvPr id="2" name="Subtitle 1"/>
          <p:cNvSpPr txBox="1">
            <a:spLocks noGrp="1"/>
          </p:cNvSpPr>
          <p:nvPr>
            <p:ph type="subTitle" idx="4294967295"/>
          </p:nvPr>
        </p:nvSpPr>
        <p:spPr>
          <a:xfrm>
            <a:off x="503998" y="301322"/>
            <a:ext cx="9071643" cy="5851803"/>
          </a:xfrm>
        </p:spPr>
        <p:txBody>
          <a:bodyPr anchor="ctr" anchorCtr="1">
            <a:spAutoFit/>
          </a:bodyPr>
          <a:lstStyle/>
          <a:p>
            <a:pPr lvl="0" algn="ctr"/>
            <a:r>
              <a:rPr lang="en-GB"/>
              <a:t>DFA Implementation ?</a:t>
            </a:r>
          </a:p>
          <a:p>
            <a:pPr lvl="0" algn="ctr"/>
            <a:endParaRPr lang="en-GB"/>
          </a:p>
          <a:p>
            <a:pPr lvl="0" algn="ctr"/>
            <a:r>
              <a:rPr lang="en-GB"/>
              <a:t>Build an algorithm that checks if a string is accepted by a DFA</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page32">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p>
            <a:pPr lvl="0"/>
            <a:r>
              <a:rPr lang="en-GB"/>
              <a:t>Informal Solution</a:t>
            </a:r>
          </a:p>
        </p:txBody>
      </p:sp>
      <p:sp>
        <p:nvSpPr>
          <p:cNvPr id="3" name="Text Placeholder 2"/>
          <p:cNvSpPr txBox="1">
            <a:spLocks noGrp="1"/>
          </p:cNvSpPr>
          <p:nvPr>
            <p:ph type="body" idx="4294967295"/>
          </p:nvPr>
        </p:nvSpPr>
        <p:spPr/>
        <p:txBody>
          <a:bodyPr/>
          <a:lstStyle/>
          <a:p>
            <a:pPr lvl="0">
              <a:buSzPct val="45000"/>
              <a:buFont typeface="StarSymbol"/>
              <a:buChar char="●"/>
            </a:pPr>
            <a:r>
              <a:rPr lang="en-GB"/>
              <a:t> store input as an array of symbols 'a' of size n</a:t>
            </a:r>
          </a:p>
          <a:p>
            <a:pPr lvl="0">
              <a:buSzPct val="45000"/>
              <a:buFont typeface="StarSymbol"/>
              <a:buChar char="●"/>
            </a:pPr>
            <a:r>
              <a:rPr lang="en-GB"/>
              <a:t> store the transition table as a 2D-array T</a:t>
            </a:r>
          </a:p>
          <a:p>
            <a:pPr lvl="0">
              <a:buSzPct val="45000"/>
              <a:buFont typeface="StarSymbol"/>
              <a:buChar char="●"/>
            </a:pPr>
            <a:r>
              <a:rPr lang="en-GB"/>
              <a:t> start with state q in q</a:t>
            </a:r>
            <a:r>
              <a:rPr lang="en-GB" baseline="-33000"/>
              <a:t>0</a:t>
            </a:r>
          </a:p>
          <a:p>
            <a:pPr lvl="0">
              <a:buSzPct val="45000"/>
              <a:buFont typeface="StarSymbol"/>
              <a:buChar char="●"/>
            </a:pPr>
            <a:r>
              <a:rPr lang="en-GB"/>
              <a:t> iterate through the input and update the state</a:t>
            </a:r>
          </a:p>
          <a:p>
            <a:pPr lvl="0">
              <a:buSzPct val="45000"/>
              <a:buFont typeface="StarSymbol"/>
              <a:buChar char="●"/>
            </a:pPr>
            <a:r>
              <a:rPr lang="en-GB"/>
              <a:t>    in step i:     q := T [ q, a[i] ]</a:t>
            </a:r>
          </a:p>
          <a:p>
            <a:pPr lvl="0">
              <a:buSzPct val="45000"/>
              <a:buFont typeface="StarSymbol"/>
              <a:buChar char="●"/>
            </a:pPr>
            <a:r>
              <a:rPr lang="en-GB"/>
              <a:t> if after the loop, q is in the array F of final states the input is accepted, else rejected</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page33">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p>
            <a:pPr lvl="0"/>
            <a:r>
              <a:rPr lang="en-GB"/>
              <a:t>Pseudocode</a:t>
            </a:r>
          </a:p>
        </p:txBody>
      </p:sp>
      <p:pic>
        <p:nvPicPr>
          <p:cNvPr id="3" name="Picture 2"/>
          <p:cNvPicPr>
            <a:picLocks noChangeAspect="1"/>
          </p:cNvPicPr>
          <p:nvPr/>
        </p:nvPicPr>
        <p:blipFill>
          <a:blip r:embed="rId3">
            <a:lum/>
            <a:alphaModFix/>
          </a:blip>
          <a:srcRect/>
          <a:stretch>
            <a:fillRect/>
          </a:stretch>
        </p:blipFill>
        <p:spPr>
          <a:xfrm>
            <a:off x="935998" y="1799996"/>
            <a:ext cx="8611197" cy="4798798"/>
          </a:xfrm>
          <a:prstGeom prst="rect">
            <a:avLst/>
          </a:prstGeom>
          <a:noFill/>
          <a:ln cap="flat">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page34">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p>
            <a:pPr lvl="0"/>
            <a:r>
              <a:rPr lang="en-GB"/>
              <a:t>Non-Determinism</a:t>
            </a:r>
          </a:p>
        </p:txBody>
      </p:sp>
      <p:sp>
        <p:nvSpPr>
          <p:cNvPr id="3" name="Text Placeholder 2"/>
          <p:cNvSpPr txBox="1">
            <a:spLocks noGrp="1"/>
          </p:cNvSpPr>
          <p:nvPr>
            <p:ph type="body" idx="4294967295"/>
          </p:nvPr>
        </p:nvSpPr>
        <p:spPr>
          <a:xfrm>
            <a:off x="503998" y="1769043"/>
            <a:ext cx="9359999" cy="5214960"/>
          </a:xfrm>
        </p:spPr>
        <p:txBody>
          <a:bodyPr/>
          <a:lstStyle/>
          <a:p>
            <a:pPr lvl="0">
              <a:buSzPct val="45000"/>
              <a:buFont typeface="StarSymbol"/>
              <a:buChar char="●"/>
            </a:pPr>
            <a:r>
              <a:rPr lang="en-GB" sz="2800" dirty="0"/>
              <a:t>In a </a:t>
            </a:r>
            <a:r>
              <a:rPr lang="en-GB" sz="2800" dirty="0">
                <a:highlight>
                  <a:srgbClr val="FFFF00"/>
                </a:highlight>
              </a:rPr>
              <a:t>DFA</a:t>
            </a:r>
            <a:r>
              <a:rPr lang="en-GB" sz="2800" dirty="0"/>
              <a:t>, each pair of state and input symbol </a:t>
            </a:r>
            <a:r>
              <a:rPr lang="en-GB" sz="2800" dirty="0">
                <a:highlight>
                  <a:srgbClr val="FFFF00"/>
                </a:highlight>
              </a:rPr>
              <a:t>uniquely</a:t>
            </a:r>
            <a:r>
              <a:rPr lang="en-GB" sz="2800" dirty="0"/>
              <a:t> defines a next state</a:t>
            </a:r>
          </a:p>
          <a:p>
            <a:pPr lvl="0">
              <a:buSzPct val="45000"/>
              <a:buFont typeface="StarSymbol"/>
              <a:buChar char="●"/>
            </a:pPr>
            <a:r>
              <a:rPr lang="en-GB" sz="2800" dirty="0">
                <a:highlight>
                  <a:srgbClr val="FFFF00"/>
                </a:highlight>
              </a:rPr>
              <a:t>Non-determinism</a:t>
            </a:r>
            <a:r>
              <a:rPr lang="en-GB" sz="2800" dirty="0"/>
              <a:t> allows for missing and </a:t>
            </a:r>
            <a:r>
              <a:rPr lang="en-GB" sz="2800" dirty="0">
                <a:highlight>
                  <a:srgbClr val="FFFF00"/>
                </a:highlight>
              </a:rPr>
              <a:t>non-unique</a:t>
            </a:r>
            <a:r>
              <a:rPr lang="en-GB" sz="2800" dirty="0"/>
              <a:t> transitions (and possibly for more than 1 start state)</a:t>
            </a:r>
          </a:p>
          <a:p>
            <a:pPr lvl="0">
              <a:buSzPct val="45000"/>
              <a:buFont typeface="StarSymbol"/>
              <a:buChar char="●"/>
            </a:pPr>
            <a:endParaRPr lang="en-GB"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page35">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p>
            <a:pPr lvl="0"/>
            <a:r>
              <a:rPr lang="en-GB"/>
              <a:t>Non-Determinism</a:t>
            </a:r>
          </a:p>
        </p:txBody>
      </p:sp>
      <p:sp>
        <p:nvSpPr>
          <p:cNvPr id="3" name="Text Placeholder 2"/>
          <p:cNvSpPr txBox="1">
            <a:spLocks noGrp="1"/>
          </p:cNvSpPr>
          <p:nvPr>
            <p:ph type="body" idx="4294967295"/>
          </p:nvPr>
        </p:nvSpPr>
        <p:spPr>
          <a:xfrm>
            <a:off x="503998" y="1769043"/>
            <a:ext cx="9359999" cy="5214960"/>
          </a:xfrm>
        </p:spPr>
        <p:txBody>
          <a:bodyPr/>
          <a:lstStyle/>
          <a:p>
            <a:pPr lvl="0">
              <a:buSzPct val="45000"/>
              <a:buFont typeface="StarSymbol"/>
              <a:buChar char="●"/>
            </a:pPr>
            <a:r>
              <a:rPr lang="en-GB" sz="2800" dirty="0"/>
              <a:t> In a DFA, each pair of state and input symbol uniquely defines a next state</a:t>
            </a:r>
          </a:p>
          <a:p>
            <a:pPr lvl="0">
              <a:buSzPct val="45000"/>
              <a:buFont typeface="StarSymbol"/>
              <a:buChar char="●"/>
            </a:pPr>
            <a:r>
              <a:rPr lang="en-GB" sz="2800" dirty="0"/>
              <a:t> Non-determinism allows for missing and non-unique transitions (and possibly for more than 1 start state)</a:t>
            </a:r>
          </a:p>
          <a:p>
            <a:pPr lvl="0">
              <a:buSzPct val="45000"/>
              <a:buFont typeface="StarSymbol"/>
              <a:buChar char="●"/>
            </a:pPr>
            <a:r>
              <a:rPr lang="en-GB" sz="2800" dirty="0"/>
              <a:t> If </a:t>
            </a:r>
            <a:r>
              <a:rPr lang="en-GB" sz="2800" dirty="0">
                <a:highlight>
                  <a:srgbClr val="FFFF00"/>
                </a:highlight>
              </a:rPr>
              <a:t>multiple targets </a:t>
            </a:r>
            <a:r>
              <a:rPr lang="en-GB" sz="2800" dirty="0"/>
              <a:t>exist (non-determinism!) the machine is “cloned” and all alternatives run further</a:t>
            </a:r>
          </a:p>
          <a:p>
            <a:pPr lvl="0">
              <a:buSzPct val="45000"/>
              <a:buFont typeface="StarSymbol"/>
              <a:buChar char="●"/>
            </a:pPr>
            <a:r>
              <a:rPr lang="en-GB" sz="2800" dirty="0"/>
              <a:t> There may be “</a:t>
            </a:r>
            <a:r>
              <a:rPr lang="en-GB" sz="2800" dirty="0">
                <a:highlight>
                  <a:srgbClr val="FFFF00"/>
                </a:highlight>
              </a:rPr>
              <a:t>epsilon-transitions</a:t>
            </a:r>
            <a:r>
              <a:rPr lang="en-GB" sz="2800" dirty="0"/>
              <a:t>” (without an input)</a:t>
            </a:r>
          </a:p>
          <a:p>
            <a:pPr lvl="0">
              <a:buSzPct val="45000"/>
              <a:buFont typeface="StarSymbol"/>
              <a:buChar char="●"/>
            </a:pPr>
            <a:endParaRPr lang="en-GB" sz="28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page36">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p>
            <a:pPr lvl="0"/>
            <a:r>
              <a:rPr lang="en-GB"/>
              <a:t>Non-Determinism</a:t>
            </a:r>
          </a:p>
        </p:txBody>
      </p:sp>
      <p:sp>
        <p:nvSpPr>
          <p:cNvPr id="3" name="Text Placeholder 2"/>
          <p:cNvSpPr txBox="1">
            <a:spLocks noGrp="1"/>
          </p:cNvSpPr>
          <p:nvPr>
            <p:ph type="body" idx="4294967295"/>
          </p:nvPr>
        </p:nvSpPr>
        <p:spPr>
          <a:xfrm>
            <a:off x="503998" y="1769043"/>
            <a:ext cx="9359999" cy="5214960"/>
          </a:xfrm>
        </p:spPr>
        <p:txBody>
          <a:bodyPr/>
          <a:lstStyle/>
          <a:p>
            <a:pPr lvl="0">
              <a:buSzPct val="45000"/>
              <a:buFont typeface="StarSymbol"/>
              <a:buChar char="●"/>
            </a:pPr>
            <a:r>
              <a:rPr lang="en-GB" sz="2800" dirty="0"/>
              <a:t> In a DFA, each pair of state and input symbol uniquely defines a next state</a:t>
            </a:r>
          </a:p>
          <a:p>
            <a:pPr lvl="0">
              <a:buSzPct val="45000"/>
              <a:buFont typeface="StarSymbol"/>
              <a:buChar char="●"/>
            </a:pPr>
            <a:r>
              <a:rPr lang="en-GB" sz="2800" dirty="0"/>
              <a:t> Non-determinism allows for missing and non-unique transitions (and possibly for more than 1 start state)</a:t>
            </a:r>
          </a:p>
          <a:p>
            <a:pPr lvl="0">
              <a:buSzPct val="45000"/>
              <a:buFont typeface="StarSymbol"/>
              <a:buChar char="●"/>
            </a:pPr>
            <a:r>
              <a:rPr lang="en-GB" sz="2800" dirty="0"/>
              <a:t> If multiple targets exist (non-determinism!) the machine is “cloned” and all alternatives run further</a:t>
            </a:r>
          </a:p>
          <a:p>
            <a:pPr lvl="0">
              <a:buSzPct val="45000"/>
              <a:buFont typeface="StarSymbol"/>
              <a:buChar char="●"/>
            </a:pPr>
            <a:r>
              <a:rPr lang="en-GB" sz="2800" dirty="0"/>
              <a:t> There may be “epsilon-transitions” (without an input)</a:t>
            </a:r>
          </a:p>
          <a:p>
            <a:pPr lvl="0">
              <a:buSzPct val="45000"/>
              <a:buFont typeface="StarSymbol"/>
              <a:buChar char="●"/>
            </a:pPr>
            <a:r>
              <a:rPr lang="en-GB" sz="2800" dirty="0"/>
              <a:t> If a target state cannot be determined the </a:t>
            </a:r>
            <a:r>
              <a:rPr lang="en-GB" sz="2800" dirty="0">
                <a:highlight>
                  <a:srgbClr val="FFFF00"/>
                </a:highlight>
              </a:rPr>
              <a:t>machine dies</a:t>
            </a:r>
          </a:p>
          <a:p>
            <a:pPr lvl="0">
              <a:buSzPct val="45000"/>
              <a:buFont typeface="StarSymbol"/>
              <a:buChar char="●"/>
            </a:pPr>
            <a:r>
              <a:rPr lang="en-GB" sz="2800" dirty="0"/>
              <a:t> A </a:t>
            </a:r>
            <a:r>
              <a:rPr lang="en-GB" sz="2800" dirty="0">
                <a:highlight>
                  <a:srgbClr val="FFFF00"/>
                </a:highlight>
              </a:rPr>
              <a:t>word is accepted </a:t>
            </a:r>
            <a:r>
              <a:rPr lang="en-GB" sz="2800" dirty="0"/>
              <a:t>if at least one derivation exists, i.e. </a:t>
            </a:r>
            <a:r>
              <a:rPr lang="en-GB" sz="2800" dirty="0">
                <a:highlight>
                  <a:srgbClr val="FFFF00"/>
                </a:highlight>
              </a:rPr>
              <a:t>if at least one machine survives </a:t>
            </a:r>
            <a:r>
              <a:rPr lang="en-GB" sz="2800" dirty="0"/>
              <a:t>in an accepting state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page37">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p>
            <a:pPr lvl="0"/>
            <a:r>
              <a:rPr lang="en-GB"/>
              <a:t>Nondeterministic  FSA Example</a:t>
            </a:r>
          </a:p>
        </p:txBody>
      </p:sp>
      <p:pic>
        <p:nvPicPr>
          <p:cNvPr id="3" name="Picture 2"/>
          <p:cNvPicPr>
            <a:picLocks noChangeAspect="1"/>
          </p:cNvPicPr>
          <p:nvPr/>
        </p:nvPicPr>
        <p:blipFill>
          <a:blip r:embed="rId3">
            <a:lum/>
            <a:alphaModFix/>
          </a:blip>
          <a:srcRect/>
          <a:stretch>
            <a:fillRect/>
          </a:stretch>
        </p:blipFill>
        <p:spPr>
          <a:xfrm>
            <a:off x="827998" y="1547996"/>
            <a:ext cx="8640001" cy="5677198"/>
          </a:xfrm>
          <a:prstGeom prst="rect">
            <a:avLst/>
          </a:prstGeom>
          <a:noFill/>
          <a:ln cap="flat">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page38">
    <p:spTree>
      <p:nvGrpSpPr>
        <p:cNvPr id="1" name=""/>
        <p:cNvGrpSpPr/>
        <p:nvPr/>
      </p:nvGrpSpPr>
      <p:grpSpPr>
        <a:xfrm>
          <a:off x="0" y="0"/>
          <a:ext cx="0" cy="0"/>
          <a:chOff x="0" y="0"/>
          <a:chExt cx="0" cy="0"/>
        </a:xfrm>
      </p:grpSpPr>
      <p:sp>
        <p:nvSpPr>
          <p:cNvPr id="2" name="Subtitle 1"/>
          <p:cNvSpPr txBox="1">
            <a:spLocks noGrp="1"/>
          </p:cNvSpPr>
          <p:nvPr>
            <p:ph type="subTitle" idx="4294967295"/>
          </p:nvPr>
        </p:nvSpPr>
        <p:spPr>
          <a:xfrm>
            <a:off x="503998" y="301322"/>
            <a:ext cx="9071643" cy="5851803"/>
          </a:xfrm>
        </p:spPr>
        <p:txBody>
          <a:bodyPr anchor="ctr" anchorCtr="1"/>
          <a:lstStyle/>
          <a:p>
            <a:pPr lvl="0" algn="ctr"/>
            <a:r>
              <a:rPr lang="en-GB"/>
              <a:t>Automata correspond with “Languages”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page39">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p>
            <a:pPr lvl="0"/>
            <a:r>
              <a:rPr lang="en-GB"/>
              <a:t>Formal Languages</a:t>
            </a:r>
          </a:p>
        </p:txBody>
      </p:sp>
      <p:sp>
        <p:nvSpPr>
          <p:cNvPr id="3" name="Text Placeholder 2"/>
          <p:cNvSpPr txBox="1">
            <a:spLocks noGrp="1"/>
          </p:cNvSpPr>
          <p:nvPr>
            <p:ph type="body" idx="4294967295"/>
          </p:nvPr>
        </p:nvSpPr>
        <p:spPr/>
        <p:txBody>
          <a:bodyPr/>
          <a:lstStyle/>
          <a:p>
            <a:pPr lvl="0">
              <a:buSzPct val="45000"/>
              <a:buFont typeface="StarSymbol"/>
              <a:buChar char="●"/>
            </a:pPr>
            <a:r>
              <a:rPr lang="en-GB"/>
              <a:t>Finite state machines accept or reject words</a:t>
            </a:r>
          </a:p>
          <a:p>
            <a:pPr lvl="0">
              <a:buSzPct val="45000"/>
              <a:buFont typeface="StarSymbol"/>
              <a:buChar char="●"/>
            </a:pPr>
            <a:r>
              <a:rPr lang="en-GB"/>
              <a:t>The set of all words an FSA called A accepts is called the</a:t>
            </a:r>
            <a:r>
              <a:rPr lang="en-GB">
                <a:solidFill>
                  <a:srgbClr val="FF0000"/>
                </a:solidFill>
              </a:rPr>
              <a:t> Language</a:t>
            </a:r>
            <a:r>
              <a:rPr lang="en-GB"/>
              <a:t> it accepts</a:t>
            </a:r>
          </a:p>
          <a:p>
            <a:pPr lvl="0">
              <a:buSzPct val="45000"/>
              <a:buFont typeface="StarSymbol"/>
              <a:buChar char="●"/>
            </a:pPr>
            <a:r>
              <a:rPr lang="en-GB"/>
              <a:t>     </a:t>
            </a:r>
          </a:p>
          <a:p>
            <a:pPr lvl="0">
              <a:buSzPct val="45000"/>
              <a:buFont typeface="StarSymbol"/>
              <a:buChar char="●"/>
            </a:pPr>
            <a:endParaRPr lang="en-GB"/>
          </a:p>
          <a:p>
            <a:pPr lvl="0">
              <a:buSzPct val="45000"/>
              <a:buFont typeface="StarSymbol"/>
              <a:buChar char="●"/>
            </a:pPr>
            <a:r>
              <a:rPr lang="en-GB"/>
              <a:t>Regular Expressions characterise words as well, thereby they also define Languages</a:t>
            </a:r>
          </a:p>
        </p:txBody>
      </p:sp>
      <p:pic>
        <p:nvPicPr>
          <p:cNvPr id="4" name="Picture 3"/>
          <p:cNvPicPr>
            <a:picLocks noChangeAspect="1"/>
          </p:cNvPicPr>
          <p:nvPr/>
        </p:nvPicPr>
        <p:blipFill>
          <a:blip r:embed="rId3">
            <a:lum/>
            <a:alphaModFix/>
          </a:blip>
          <a:srcRect/>
          <a:stretch>
            <a:fillRect/>
          </a:stretch>
        </p:blipFill>
        <p:spPr>
          <a:xfrm>
            <a:off x="1249015" y="3608396"/>
            <a:ext cx="7581601" cy="479877"/>
          </a:xfrm>
          <a:prstGeom prst="rect">
            <a:avLst/>
          </a:prstGeom>
          <a:noFill/>
          <a:ln cap="flat">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p>
            <a:pPr lvl="0"/>
            <a:r>
              <a:rPr lang="en-GB"/>
              <a:t>Why Learn Theory?</a:t>
            </a:r>
          </a:p>
        </p:txBody>
      </p:sp>
      <p:sp>
        <p:nvSpPr>
          <p:cNvPr id="3" name="Text Placeholder 2"/>
          <p:cNvSpPr txBox="1">
            <a:spLocks noGrp="1"/>
          </p:cNvSpPr>
          <p:nvPr>
            <p:ph type="body" idx="4294967295"/>
          </p:nvPr>
        </p:nvSpPr>
        <p:spPr/>
        <p:txBody>
          <a:bodyPr/>
          <a:lstStyle/>
          <a:p>
            <a:pPr lvl="0">
              <a:buSzPct val="45000"/>
              <a:buFont typeface="StarSymbol"/>
              <a:buChar char="●"/>
            </a:pPr>
            <a:r>
              <a:rPr lang="en-GB"/>
              <a:t>... for the </a:t>
            </a:r>
            <a:r>
              <a:rPr lang="en-GB">
                <a:solidFill>
                  <a:srgbClr val="0000FF"/>
                </a:solidFill>
              </a:rPr>
              <a:t>fun</a:t>
            </a:r>
            <a:r>
              <a:rPr lang="en-GB"/>
              <a:t> of it</a:t>
            </a:r>
          </a:p>
          <a:p>
            <a:pPr lvl="0">
              <a:buSzPct val="45000"/>
              <a:buFont typeface="StarSymbol"/>
              <a:buChar char="●"/>
            </a:pPr>
            <a:r>
              <a:rPr lang="en-GB"/>
              <a:t>gain a deeper </a:t>
            </a:r>
            <a:r>
              <a:rPr lang="en-GB">
                <a:solidFill>
                  <a:srgbClr val="0000FF"/>
                </a:solidFill>
              </a:rPr>
              <a:t>understanding</a:t>
            </a:r>
            <a:r>
              <a:rPr lang="en-GB"/>
              <a:t> of what a computer is and what can be computed</a:t>
            </a:r>
          </a:p>
          <a:p>
            <a:pPr lvl="0">
              <a:buSzPct val="45000"/>
              <a:buFont typeface="StarSymbol"/>
              <a:buChar char="●"/>
            </a:pPr>
            <a:r>
              <a:rPr lang="en-GB">
                <a:solidFill>
                  <a:srgbClr val="0000FF"/>
                </a:solidFill>
              </a:rPr>
              <a:t>philosophical implications</a:t>
            </a:r>
            <a:r>
              <a:rPr lang="en-GB"/>
              <a:t>, e.g.</a:t>
            </a:r>
          </a:p>
          <a:p>
            <a:pPr marL="448202" lvl="0">
              <a:buSzPct val="45000"/>
              <a:buFont typeface="StarSymbol"/>
              <a:buChar char="●"/>
            </a:pPr>
            <a:r>
              <a:rPr lang="en-GB" sz="2400"/>
              <a:t>can computers become smarter than us?</a:t>
            </a:r>
          </a:p>
          <a:p>
            <a:pPr marL="448202" lvl="0">
              <a:buSzPct val="45000"/>
              <a:buFont typeface="StarSymbol"/>
              <a:buChar char="●"/>
            </a:pPr>
            <a:r>
              <a:rPr lang="en-GB" sz="2400"/>
              <a:t>not every problem that can be formalised can be solved</a:t>
            </a:r>
          </a:p>
          <a:p>
            <a:pPr lvl="0">
              <a:buSzPct val="45000"/>
              <a:buFont typeface="StarSymbol"/>
              <a:buChar char="●"/>
            </a:pPr>
            <a:r>
              <a:rPr lang="en-GB"/>
              <a:t>fomal languages and automata are at the </a:t>
            </a:r>
            <a:r>
              <a:rPr lang="en-GB">
                <a:solidFill>
                  <a:srgbClr val="0000FF"/>
                </a:solidFill>
              </a:rPr>
              <a:t>foundation of all modern computers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page40">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p>
            <a:pPr lvl="0"/>
            <a:r>
              <a:rPr lang="en-GB"/>
              <a:t>Equivalences</a:t>
            </a:r>
            <a:br>
              <a:rPr lang="en-GB"/>
            </a:br>
            <a:r>
              <a:rPr lang="en-GB" sz="2800"/>
              <a:t>(without proofs)</a:t>
            </a:r>
          </a:p>
        </p:txBody>
      </p:sp>
      <p:sp>
        <p:nvSpPr>
          <p:cNvPr id="3" name="Text Placeholder 2"/>
          <p:cNvSpPr txBox="1">
            <a:spLocks noGrp="1"/>
          </p:cNvSpPr>
          <p:nvPr>
            <p:ph type="body" idx="4294967295"/>
          </p:nvPr>
        </p:nvSpPr>
        <p:spPr>
          <a:xfrm>
            <a:off x="503998" y="2159995"/>
            <a:ext cx="9359999" cy="5070960"/>
          </a:xfrm>
        </p:spPr>
        <p:txBody>
          <a:bodyPr/>
          <a:lstStyle/>
          <a:p>
            <a:pPr lvl="0">
              <a:buSzPct val="45000"/>
              <a:buFont typeface="StarSymbol"/>
              <a:buChar char="●"/>
            </a:pPr>
            <a:r>
              <a:rPr lang="en-GB"/>
              <a:t>For each DFA exists a regular expression that defines the same Language as the DFA</a:t>
            </a:r>
          </a:p>
          <a:p>
            <a:pPr lvl="0">
              <a:buSzPct val="45000"/>
              <a:buFont typeface="StarSymbol"/>
              <a:buChar char="●"/>
            </a:pPr>
            <a:r>
              <a:rPr lang="en-GB"/>
              <a:t>For each regular expression exists a DFA that accepts the same language as the RegExp</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page41">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p>
            <a:pPr lvl="0"/>
            <a:r>
              <a:rPr lang="en-GB"/>
              <a:t>Equivalences</a:t>
            </a:r>
            <a:br>
              <a:rPr lang="en-GB"/>
            </a:br>
            <a:r>
              <a:rPr lang="en-GB" sz="2800"/>
              <a:t>(without proofs)</a:t>
            </a:r>
          </a:p>
        </p:txBody>
      </p:sp>
      <p:sp>
        <p:nvSpPr>
          <p:cNvPr id="3" name="Text Placeholder 2"/>
          <p:cNvSpPr txBox="1">
            <a:spLocks noGrp="1"/>
          </p:cNvSpPr>
          <p:nvPr>
            <p:ph type="body" idx="4294967295"/>
          </p:nvPr>
        </p:nvSpPr>
        <p:spPr>
          <a:xfrm>
            <a:off x="503998" y="2159995"/>
            <a:ext cx="9359999" cy="5070960"/>
          </a:xfrm>
        </p:spPr>
        <p:txBody>
          <a:bodyPr/>
          <a:lstStyle/>
          <a:p>
            <a:pPr lvl="0">
              <a:buSzPct val="45000"/>
              <a:buFont typeface="StarSymbol"/>
              <a:buChar char="●"/>
            </a:pPr>
            <a:r>
              <a:rPr lang="en-GB"/>
              <a:t>For each DFA exists a regular expression that defines the same Language as the DFA</a:t>
            </a:r>
          </a:p>
          <a:p>
            <a:pPr lvl="0">
              <a:buSzPct val="45000"/>
              <a:buFont typeface="StarSymbol"/>
              <a:buChar char="●"/>
            </a:pPr>
            <a:r>
              <a:rPr lang="en-GB"/>
              <a:t>For each regular expression exists a DFA that accepts the same language as the RegExp</a:t>
            </a:r>
          </a:p>
          <a:p>
            <a:pPr lvl="0">
              <a:buSzPct val="45000"/>
              <a:buFont typeface="StarSymbol"/>
              <a:buChar char="●"/>
            </a:pPr>
            <a:r>
              <a:rPr lang="en-GB"/>
              <a:t>For each NFA exists a DFA that accepts the same language (i.e. NFAs are not stronger than DFAs)</a:t>
            </a:r>
          </a:p>
          <a:p>
            <a:pPr lvl="0">
              <a:buSzPct val="45000"/>
              <a:buFont typeface="StarSymbol"/>
              <a:buChar char="●"/>
            </a:pPr>
            <a:endParaRPr lang="en-GB">
              <a:solidFill>
                <a:srgbClr val="FF000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page42">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p>
            <a:pPr lvl="0"/>
            <a:r>
              <a:rPr lang="en-GB"/>
              <a:t>Equivalences</a:t>
            </a:r>
            <a:br>
              <a:rPr lang="en-GB"/>
            </a:br>
            <a:r>
              <a:rPr lang="en-GB" sz="2800"/>
              <a:t>(without proofs)</a:t>
            </a:r>
          </a:p>
        </p:txBody>
      </p:sp>
      <p:sp>
        <p:nvSpPr>
          <p:cNvPr id="3" name="Text Placeholder 2"/>
          <p:cNvSpPr txBox="1">
            <a:spLocks noGrp="1"/>
          </p:cNvSpPr>
          <p:nvPr>
            <p:ph type="body" idx="4294967295"/>
          </p:nvPr>
        </p:nvSpPr>
        <p:spPr>
          <a:xfrm>
            <a:off x="503998" y="2159995"/>
            <a:ext cx="9359999" cy="5070960"/>
          </a:xfrm>
        </p:spPr>
        <p:txBody>
          <a:bodyPr/>
          <a:lstStyle/>
          <a:p>
            <a:pPr lvl="0">
              <a:buSzPct val="45000"/>
              <a:buFont typeface="StarSymbol"/>
              <a:buChar char="●"/>
            </a:pPr>
            <a:r>
              <a:rPr lang="en-GB"/>
              <a:t>For each DFA exists a regular expression that defines the same Language as the DFA</a:t>
            </a:r>
          </a:p>
          <a:p>
            <a:pPr lvl="0">
              <a:buSzPct val="45000"/>
              <a:buFont typeface="StarSymbol"/>
              <a:buChar char="●"/>
            </a:pPr>
            <a:r>
              <a:rPr lang="en-GB"/>
              <a:t>For each regular expression exists a DFA that accepts the same language as the RegExp</a:t>
            </a:r>
          </a:p>
          <a:p>
            <a:pPr lvl="0">
              <a:buSzPct val="45000"/>
              <a:buFont typeface="StarSymbol"/>
              <a:buChar char="●"/>
            </a:pPr>
            <a:r>
              <a:rPr lang="en-GB"/>
              <a:t>For each NFA exists a DFA that accepts the same language (i.e. NFAs are not stronger than DFAs)</a:t>
            </a:r>
          </a:p>
          <a:p>
            <a:pPr lvl="0">
              <a:buSzPct val="45000"/>
              <a:buFont typeface="StarSymbol"/>
              <a:buChar char="●"/>
            </a:pPr>
            <a:r>
              <a:rPr lang="en-GB">
                <a:solidFill>
                  <a:srgbClr val="FF0000"/>
                </a:solidFill>
              </a:rPr>
              <a:t>DFAs, NFAs, and regular expressions all compute the same class of languages</a:t>
            </a:r>
          </a:p>
          <a:p>
            <a:pPr lvl="0">
              <a:buSzPct val="45000"/>
              <a:buFont typeface="StarSymbol"/>
              <a:buChar char="●"/>
            </a:pPr>
            <a:r>
              <a:rPr lang="en-GB"/>
              <a:t>      </a:t>
            </a:r>
            <a:r>
              <a:rPr lang="en-GB" b="1"/>
              <a:t>These are the </a:t>
            </a:r>
            <a:r>
              <a:rPr lang="en-GB" b="1">
                <a:solidFill>
                  <a:srgbClr val="FF0000"/>
                </a:solidFill>
              </a:rPr>
              <a:t>regular languages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page43">
    <p:spTree>
      <p:nvGrpSpPr>
        <p:cNvPr id="1" name=""/>
        <p:cNvGrpSpPr/>
        <p:nvPr/>
      </p:nvGrpSpPr>
      <p:grpSpPr>
        <a:xfrm>
          <a:off x="0" y="0"/>
          <a:ext cx="0" cy="0"/>
          <a:chOff x="0" y="0"/>
          <a:chExt cx="0" cy="0"/>
        </a:xfrm>
      </p:grpSpPr>
      <p:sp>
        <p:nvSpPr>
          <p:cNvPr id="2" name="Subtitle 1"/>
          <p:cNvSpPr txBox="1">
            <a:spLocks noGrp="1"/>
          </p:cNvSpPr>
          <p:nvPr>
            <p:ph type="subTitle" idx="4294967295"/>
          </p:nvPr>
        </p:nvSpPr>
        <p:spPr>
          <a:xfrm>
            <a:off x="503998" y="301322"/>
            <a:ext cx="9071643" cy="5851803"/>
          </a:xfrm>
        </p:spPr>
        <p:txBody>
          <a:bodyPr anchor="ctr" anchorCtr="1"/>
          <a:lstStyle/>
          <a:p>
            <a:pPr lvl="0" algn="ctr"/>
            <a:r>
              <a:rPr lang="en-GB"/>
              <a:t>Grammars and Languages</a:t>
            </a:r>
          </a:p>
          <a:p>
            <a:pPr lvl="0" algn="ctr"/>
            <a:endParaRPr lang="en-GB"/>
          </a:p>
          <a:p>
            <a:pPr lvl="0" algn="ctr"/>
            <a:r>
              <a:rPr lang="en-GB"/>
              <a:t>or</a:t>
            </a:r>
          </a:p>
          <a:p>
            <a:pPr lvl="0" algn="ctr"/>
            <a:endParaRPr lang="en-GB"/>
          </a:p>
          <a:p>
            <a:pPr lvl="0" algn="ctr"/>
            <a:r>
              <a:rPr lang="en-GB"/>
              <a:t>A grammatical approach towards languages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page44">
    <p:spTree>
      <p:nvGrpSpPr>
        <p:cNvPr id="1" name=""/>
        <p:cNvGrpSpPr/>
        <p:nvPr/>
      </p:nvGrpSpPr>
      <p:grpSpPr>
        <a:xfrm>
          <a:off x="0" y="0"/>
          <a:ext cx="0" cy="0"/>
          <a:chOff x="0" y="0"/>
          <a:chExt cx="0" cy="0"/>
        </a:xfrm>
      </p:grpSpPr>
      <p:sp>
        <p:nvSpPr>
          <p:cNvPr id="2" name="Slide Number Placeholder 3"/>
          <p:cNvSpPr txBox="1"/>
          <p:nvPr/>
        </p:nvSpPr>
        <p:spPr>
          <a:xfrm>
            <a:off x="7227362" y="6887160"/>
            <a:ext cx="2348279" cy="521281"/>
          </a:xfrm>
          <a:prstGeom prst="rect">
            <a:avLst/>
          </a:prstGeom>
          <a:noFill/>
          <a:ln cap="flat">
            <a:noFill/>
          </a:ln>
        </p:spPr>
        <p:txBody>
          <a:bodyPr vert="horz" wrap="square" lIns="0" tIns="0" rIns="0" bIns="0" anchor="t"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BB934E63-CA40-4FEB-9B07-45B5983D2D7C}" type="slidenum">
              <a:t>44</a:t>
            </a:fld>
            <a:endParaRPr lang="en-GB"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Title 1"/>
          <p:cNvSpPr txBox="1">
            <a:spLocks noGrp="1"/>
          </p:cNvSpPr>
          <p:nvPr>
            <p:ph type="title" idx="4294967295"/>
          </p:nvPr>
        </p:nvSpPr>
        <p:spPr>
          <a:xfrm>
            <a:off x="502920" y="345963"/>
            <a:ext cx="9061557" cy="1162083"/>
          </a:xfrm>
        </p:spPr>
        <p:txBody>
          <a:bodyPr/>
          <a:lstStyle/>
          <a:p>
            <a:pPr lvl="0"/>
            <a:r>
              <a:rPr lang="en-GB"/>
              <a:t>A simple “Formal Language”</a:t>
            </a:r>
            <a:br>
              <a:rPr lang="en-GB"/>
            </a:br>
            <a:r>
              <a:rPr lang="en-GB" sz="2800"/>
              <a:t>expressed by a generative grammar</a:t>
            </a:r>
          </a:p>
        </p:txBody>
      </p:sp>
      <p:sp>
        <p:nvSpPr>
          <p:cNvPr id="4" name="Text Placeholder 2"/>
          <p:cNvSpPr txBox="1">
            <a:spLocks noGrp="1"/>
          </p:cNvSpPr>
          <p:nvPr>
            <p:ph type="body" idx="4294967295"/>
          </p:nvPr>
        </p:nvSpPr>
        <p:spPr>
          <a:xfrm>
            <a:off x="502920" y="1768321"/>
            <a:ext cx="9061557" cy="5503682"/>
          </a:xfrm>
        </p:spPr>
        <p:txBody>
          <a:bodyPr tIns="28081"/>
          <a:lstStyle/>
          <a:p>
            <a:pPr marL="342717" lvl="0" indent="-341281">
              <a:spcBef>
                <a:spcPts val="0"/>
              </a:spcBef>
              <a:spcAft>
                <a:spcPts val="1425"/>
              </a:spcAft>
            </a:pPr>
            <a:r>
              <a:rPr lang="en-GB" sz="1600" dirty="0"/>
              <a:t>S    ::=</a:t>
            </a:r>
            <a:r>
              <a:rPr lang="en-GB" sz="1600" dirty="0">
                <a:solidFill>
                  <a:srgbClr val="0000FF"/>
                </a:solidFill>
              </a:rPr>
              <a:t>   NP  </a:t>
            </a:r>
            <a:r>
              <a:rPr lang="en-GB" sz="1600" dirty="0"/>
              <a:t> </a:t>
            </a:r>
            <a:r>
              <a:rPr lang="en-GB" sz="1600" dirty="0">
                <a:solidFill>
                  <a:srgbClr val="00CC00"/>
                </a:solidFill>
              </a:rPr>
              <a:t>VP   </a:t>
            </a:r>
            <a:r>
              <a:rPr lang="en-GB" sz="1600" dirty="0"/>
              <a:t>“.”  ;                                                     CAPITALS  are Syntactic Variables</a:t>
            </a:r>
          </a:p>
          <a:p>
            <a:pPr marL="342717" lvl="0" indent="-341281">
              <a:spcBef>
                <a:spcPts val="0"/>
              </a:spcBef>
              <a:spcAft>
                <a:spcPts val="1425"/>
              </a:spcAft>
            </a:pPr>
            <a:r>
              <a:rPr lang="en-GB" sz="1600" dirty="0"/>
              <a:t>                                                                                        “text”  are Terminal Symbols</a:t>
            </a:r>
          </a:p>
          <a:p>
            <a:pPr marL="342717" lvl="0" indent="-341281">
              <a:spcBef>
                <a:spcPts val="0"/>
              </a:spcBef>
              <a:spcAft>
                <a:spcPts val="1425"/>
              </a:spcAft>
            </a:pPr>
            <a:r>
              <a:rPr lang="en-GB" sz="1600" dirty="0">
                <a:solidFill>
                  <a:srgbClr val="0000FF"/>
                </a:solidFill>
              </a:rPr>
              <a:t>NP</a:t>
            </a:r>
            <a:r>
              <a:rPr lang="en-GB" sz="1600" dirty="0"/>
              <a:t>   ::=  DET  NOUN   |   NAME ;                                    ::=    means “is defined as”</a:t>
            </a:r>
          </a:p>
          <a:p>
            <a:pPr marL="342717" lvl="0" indent="-341281">
              <a:spcBef>
                <a:spcPts val="0"/>
              </a:spcBef>
              <a:spcAft>
                <a:spcPts val="1425"/>
              </a:spcAft>
            </a:pPr>
            <a:r>
              <a:rPr lang="en-GB" sz="1600" dirty="0"/>
              <a:t>                                                                                         “|”     denotes alternative choices</a:t>
            </a:r>
          </a:p>
          <a:p>
            <a:pPr marL="342717" lvl="0" indent="-341281">
              <a:spcBef>
                <a:spcPts val="0"/>
              </a:spcBef>
              <a:spcAft>
                <a:spcPts val="1425"/>
              </a:spcAft>
            </a:pPr>
            <a:r>
              <a:rPr lang="en-GB" sz="1600" dirty="0"/>
              <a:t>DET  ::=   "a"  |  "an"  |   "the" ;                                         “;”     means   “end of rule”</a:t>
            </a:r>
          </a:p>
          <a:p>
            <a:pPr marL="342717" lvl="0" indent="-341281">
              <a:spcBef>
                <a:spcPts val="0"/>
              </a:spcBef>
              <a:spcAft>
                <a:spcPts val="1425"/>
              </a:spcAft>
            </a:pPr>
            <a:endParaRPr lang="en-GB" sz="1600" dirty="0"/>
          </a:p>
          <a:p>
            <a:pPr marL="342717" lvl="0" indent="-341281">
              <a:spcBef>
                <a:spcPts val="0"/>
              </a:spcBef>
              <a:spcAft>
                <a:spcPts val="1425"/>
              </a:spcAft>
            </a:pPr>
            <a:r>
              <a:rPr lang="en-GB" sz="1600" dirty="0"/>
              <a:t>NOUN ::=  "dog"  |  "house"  |  "pen"  |  "animal" ;</a:t>
            </a:r>
          </a:p>
          <a:p>
            <a:pPr marL="342717" lvl="0" indent="-341281">
              <a:spcBef>
                <a:spcPts val="0"/>
              </a:spcBef>
              <a:spcAft>
                <a:spcPts val="1425"/>
              </a:spcAft>
            </a:pPr>
            <a:endParaRPr lang="en-GB" sz="1600" dirty="0"/>
          </a:p>
          <a:p>
            <a:pPr marL="342717" lvl="0" indent="-341281">
              <a:spcBef>
                <a:spcPts val="0"/>
              </a:spcBef>
              <a:spcAft>
                <a:spcPts val="1425"/>
              </a:spcAft>
            </a:pPr>
            <a:r>
              <a:rPr lang="en-GB" sz="1600" dirty="0"/>
              <a:t>NAME ::=  "John"  |  "Mary"  |  "Bob" ;</a:t>
            </a:r>
          </a:p>
          <a:p>
            <a:pPr marL="342717" lvl="0" indent="-341281">
              <a:spcBef>
                <a:spcPts val="0"/>
              </a:spcBef>
              <a:spcAft>
                <a:spcPts val="1425"/>
              </a:spcAft>
            </a:pPr>
            <a:endParaRPr lang="en-GB" sz="1600" dirty="0"/>
          </a:p>
          <a:p>
            <a:pPr marL="342717" lvl="0" indent="-341281">
              <a:spcBef>
                <a:spcPts val="0"/>
              </a:spcBef>
              <a:spcAft>
                <a:spcPts val="1425"/>
              </a:spcAft>
            </a:pPr>
            <a:r>
              <a:rPr lang="en-GB" sz="1600" dirty="0">
                <a:solidFill>
                  <a:srgbClr val="00CC33"/>
                </a:solidFill>
              </a:rPr>
              <a:t>VP </a:t>
            </a:r>
            <a:r>
              <a:rPr lang="en-GB" sz="1600" dirty="0"/>
              <a:t>  ::=  "sleeps"  |  "sings"  |  "is" </a:t>
            </a:r>
            <a:r>
              <a:rPr lang="en-GB" sz="1600" dirty="0">
                <a:solidFill>
                  <a:srgbClr val="FF0000"/>
                </a:solidFill>
              </a:rPr>
              <a:t>ADJ </a:t>
            </a:r>
            <a:r>
              <a:rPr lang="en-GB" sz="1600" dirty="0"/>
              <a:t> |   “is” </a:t>
            </a:r>
            <a:r>
              <a:rPr lang="en-GB" sz="1600" dirty="0">
                <a:solidFill>
                  <a:srgbClr val="0000FF"/>
                </a:solidFill>
              </a:rPr>
              <a:t>NP</a:t>
            </a:r>
            <a:r>
              <a:rPr lang="en-GB" sz="1600" dirty="0"/>
              <a:t>  |   "has" </a:t>
            </a:r>
            <a:r>
              <a:rPr lang="en-GB" sz="1600" dirty="0">
                <a:solidFill>
                  <a:srgbClr val="0000FF"/>
                </a:solidFill>
              </a:rPr>
              <a:t>NP</a:t>
            </a:r>
            <a:r>
              <a:rPr lang="en-GB" sz="1600" dirty="0"/>
              <a:t> ;</a:t>
            </a:r>
          </a:p>
          <a:p>
            <a:pPr marL="342717" lvl="0" indent="-341281">
              <a:spcBef>
                <a:spcPts val="0"/>
              </a:spcBef>
              <a:spcAft>
                <a:spcPts val="1425"/>
              </a:spcAft>
            </a:pPr>
            <a:endParaRPr lang="en-GB" sz="1600" dirty="0"/>
          </a:p>
          <a:p>
            <a:pPr marL="342717" lvl="0" indent="-341281">
              <a:spcBef>
                <a:spcPts val="0"/>
              </a:spcBef>
              <a:spcAft>
                <a:spcPts val="1425"/>
              </a:spcAft>
            </a:pPr>
            <a:r>
              <a:rPr lang="en-GB" sz="1600" dirty="0">
                <a:solidFill>
                  <a:srgbClr val="FF0000"/>
                </a:solidFill>
              </a:rPr>
              <a:t>ADJ </a:t>
            </a:r>
            <a:r>
              <a:rPr lang="en-GB" sz="1600" dirty="0"/>
              <a:t> ::= "large" | "red" | "scary"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page45">
    <p:spTree>
      <p:nvGrpSpPr>
        <p:cNvPr id="1" name=""/>
        <p:cNvGrpSpPr/>
        <p:nvPr/>
      </p:nvGrpSpPr>
      <p:grpSpPr>
        <a:xfrm>
          <a:off x="0" y="0"/>
          <a:ext cx="0" cy="0"/>
          <a:chOff x="0" y="0"/>
          <a:chExt cx="0" cy="0"/>
        </a:xfrm>
      </p:grpSpPr>
      <p:sp>
        <p:nvSpPr>
          <p:cNvPr id="2" name="Slide Number Placeholder 3"/>
          <p:cNvSpPr txBox="1"/>
          <p:nvPr/>
        </p:nvSpPr>
        <p:spPr>
          <a:xfrm>
            <a:off x="7227362" y="6887160"/>
            <a:ext cx="2348279" cy="521281"/>
          </a:xfrm>
          <a:prstGeom prst="rect">
            <a:avLst/>
          </a:prstGeom>
          <a:noFill/>
          <a:ln cap="flat">
            <a:noFill/>
          </a:ln>
        </p:spPr>
        <p:txBody>
          <a:bodyPr vert="horz" wrap="square" lIns="0" tIns="0" rIns="0" bIns="0" anchor="t"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82971212-9917-4F24-8EE2-30B7B52A3983}" type="slidenum">
              <a:t>45</a:t>
            </a:fld>
            <a:endParaRPr lang="en-GB"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Title 1"/>
          <p:cNvSpPr txBox="1">
            <a:spLocks noGrp="1"/>
          </p:cNvSpPr>
          <p:nvPr>
            <p:ph type="title" idx="4294967295"/>
          </p:nvPr>
        </p:nvSpPr>
        <p:spPr/>
        <p:txBody>
          <a:bodyPr>
            <a:spAutoFit/>
          </a:bodyPr>
          <a:lstStyle/>
          <a:p>
            <a:pPr lvl="0"/>
            <a:r>
              <a:rPr lang="en-GB" dirty="0"/>
              <a:t>String Generation</a:t>
            </a:r>
          </a:p>
        </p:txBody>
      </p:sp>
      <p:sp>
        <p:nvSpPr>
          <p:cNvPr id="4" name="Text Placeholder 2"/>
          <p:cNvSpPr txBox="1">
            <a:spLocks noGrp="1"/>
          </p:cNvSpPr>
          <p:nvPr>
            <p:ph type="body" idx="4294967295"/>
          </p:nvPr>
        </p:nvSpPr>
        <p:spPr>
          <a:xfrm>
            <a:off x="503998" y="1769043"/>
            <a:ext cx="4426921" cy="2091241"/>
          </a:xfrm>
        </p:spPr>
        <p:txBody>
          <a:bodyPr/>
          <a:lstStyle/>
          <a:p>
            <a:pPr lvl="0">
              <a:buSzPct val="45000"/>
              <a:buFont typeface="StarSymbol"/>
              <a:buChar char="●"/>
            </a:pPr>
            <a:r>
              <a:rPr lang="en-GB" sz="2400" dirty="0"/>
              <a:t>To generate a string of the language, start at the </a:t>
            </a:r>
            <a:r>
              <a:rPr lang="en-GB" sz="2400" dirty="0">
                <a:solidFill>
                  <a:srgbClr val="FF0000"/>
                </a:solidFill>
              </a:rPr>
              <a:t>start symbol S and recursively apply rules</a:t>
            </a:r>
            <a:r>
              <a:rPr lang="en-GB" sz="2400" dirty="0"/>
              <a:t> until a string is obtained that does not contain syntactic variables anymore.</a:t>
            </a:r>
          </a:p>
        </p:txBody>
      </p:sp>
      <p:sp>
        <p:nvSpPr>
          <p:cNvPr id="5" name="Text Placeholder 3"/>
          <p:cNvSpPr txBox="1">
            <a:spLocks noGrp="1"/>
          </p:cNvSpPr>
          <p:nvPr>
            <p:ph type="body" idx="4294967295"/>
          </p:nvPr>
        </p:nvSpPr>
        <p:spPr>
          <a:xfrm>
            <a:off x="5183998" y="5606277"/>
            <a:ext cx="4711317" cy="1233717"/>
          </a:xfrm>
        </p:spPr>
        <p:txBody>
          <a:bodyPr/>
          <a:lstStyle/>
          <a:p>
            <a:pPr lvl="0"/>
            <a:r>
              <a:rPr lang="en-GB" sz="2600">
                <a:solidFill>
                  <a:srgbClr val="FF0000"/>
                </a:solidFill>
              </a:rPr>
              <a:t>Syntax tree</a:t>
            </a:r>
            <a:r>
              <a:rPr lang="en-GB" sz="2600"/>
              <a:t> of “Mary sings.”</a:t>
            </a:r>
          </a:p>
        </p:txBody>
      </p:sp>
      <p:sp>
        <p:nvSpPr>
          <p:cNvPr id="6" name="Text Placeholder 4"/>
          <p:cNvSpPr txBox="1">
            <a:spLocks noGrp="1"/>
          </p:cNvSpPr>
          <p:nvPr>
            <p:ph type="body" idx="4294967295"/>
          </p:nvPr>
        </p:nvSpPr>
        <p:spPr>
          <a:xfrm>
            <a:off x="503998" y="4583429"/>
            <a:ext cx="4426921" cy="2667240"/>
          </a:xfrm>
        </p:spPr>
        <p:txBody>
          <a:bodyPr/>
          <a:lstStyle/>
          <a:p>
            <a:pPr lvl="0"/>
            <a:r>
              <a:rPr lang="en-GB" sz="2800" dirty="0"/>
              <a:t>Example</a:t>
            </a:r>
          </a:p>
          <a:p>
            <a:pPr lvl="0">
              <a:buSzPct val="45000"/>
              <a:buFont typeface="StarSymbol"/>
              <a:buChar char="●"/>
            </a:pPr>
            <a:r>
              <a:rPr lang="en-GB" sz="2800" dirty="0"/>
              <a:t>S → NP VP “.”</a:t>
            </a:r>
          </a:p>
          <a:p>
            <a:pPr lvl="0">
              <a:buSzPct val="45000"/>
              <a:buFont typeface="StarSymbol"/>
              <a:buChar char="●"/>
            </a:pPr>
            <a:r>
              <a:rPr lang="en-GB" sz="2800" dirty="0"/>
              <a:t>NP → NAME</a:t>
            </a:r>
          </a:p>
          <a:p>
            <a:pPr lvl="0">
              <a:buSzPct val="45000"/>
              <a:buFont typeface="StarSymbol"/>
              <a:buChar char="●"/>
            </a:pPr>
            <a:r>
              <a:rPr lang="en-GB" sz="2800" dirty="0"/>
              <a:t>NAME → “Mary”</a:t>
            </a:r>
          </a:p>
          <a:p>
            <a:pPr lvl="0">
              <a:buSzPct val="45000"/>
              <a:buFont typeface="StarSymbol"/>
              <a:buChar char="●"/>
            </a:pPr>
            <a:r>
              <a:rPr lang="en-GB" sz="2800" dirty="0"/>
              <a:t>VP → sings  </a:t>
            </a:r>
          </a:p>
        </p:txBody>
      </p:sp>
      <p:pic>
        <p:nvPicPr>
          <p:cNvPr id="7" name="Picture 6"/>
          <p:cNvPicPr>
            <a:picLocks noChangeAspect="1"/>
          </p:cNvPicPr>
          <p:nvPr/>
        </p:nvPicPr>
        <p:blipFill>
          <a:blip r:embed="rId3">
            <a:lum/>
            <a:alphaModFix/>
          </a:blip>
          <a:srcRect/>
          <a:stretch>
            <a:fillRect/>
          </a:stretch>
        </p:blipFill>
        <p:spPr>
          <a:xfrm>
            <a:off x="5882399" y="2015995"/>
            <a:ext cx="3045601" cy="3293997"/>
          </a:xfrm>
          <a:prstGeom prst="rect">
            <a:avLst/>
          </a:prstGeom>
          <a:noFill/>
          <a:ln cap="flat">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page46">
    <p:spTree>
      <p:nvGrpSpPr>
        <p:cNvPr id="1" name=""/>
        <p:cNvGrpSpPr/>
        <p:nvPr/>
      </p:nvGrpSpPr>
      <p:grpSpPr>
        <a:xfrm>
          <a:off x="0" y="0"/>
          <a:ext cx="0" cy="0"/>
          <a:chOff x="0" y="0"/>
          <a:chExt cx="0" cy="0"/>
        </a:xfrm>
      </p:grpSpPr>
      <p:sp>
        <p:nvSpPr>
          <p:cNvPr id="2" name="Slide Number Placeholder 3"/>
          <p:cNvSpPr txBox="1"/>
          <p:nvPr/>
        </p:nvSpPr>
        <p:spPr>
          <a:xfrm>
            <a:off x="7227362" y="6887160"/>
            <a:ext cx="2348279" cy="521281"/>
          </a:xfrm>
          <a:prstGeom prst="rect">
            <a:avLst/>
          </a:prstGeom>
          <a:noFill/>
          <a:ln cap="flat">
            <a:noFill/>
          </a:ln>
        </p:spPr>
        <p:txBody>
          <a:bodyPr vert="horz" wrap="square" lIns="0" tIns="0" rIns="0" bIns="0" anchor="t"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1E3CE060-5ABD-440B-9C98-243071F0C7DA}" type="slidenum">
              <a:t>46</a:t>
            </a:fld>
            <a:endParaRPr lang="en-GB"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Title 1"/>
          <p:cNvSpPr txBox="1">
            <a:spLocks noGrp="1"/>
          </p:cNvSpPr>
          <p:nvPr>
            <p:ph type="title" idx="4294967295"/>
          </p:nvPr>
        </p:nvSpPr>
        <p:spPr>
          <a:xfrm>
            <a:off x="502920" y="345963"/>
            <a:ext cx="9061557" cy="1162083"/>
          </a:xfrm>
        </p:spPr>
        <p:txBody>
          <a:bodyPr/>
          <a:lstStyle/>
          <a:p>
            <a:pPr lvl="0"/>
            <a:r>
              <a:rPr lang="en-GB"/>
              <a:t>Another Example</a:t>
            </a:r>
          </a:p>
        </p:txBody>
      </p:sp>
      <p:sp>
        <p:nvSpPr>
          <p:cNvPr id="4" name="Text Placeholder 2"/>
          <p:cNvSpPr txBox="1">
            <a:spLocks noGrp="1"/>
          </p:cNvSpPr>
          <p:nvPr>
            <p:ph type="body" idx="4294967295"/>
          </p:nvPr>
        </p:nvSpPr>
        <p:spPr>
          <a:xfrm>
            <a:off x="502920" y="1768321"/>
            <a:ext cx="9061557" cy="5503682"/>
          </a:xfrm>
        </p:spPr>
        <p:txBody>
          <a:bodyPr tIns="28081"/>
          <a:lstStyle/>
          <a:p>
            <a:pPr marL="342717" lvl="0" indent="-341281">
              <a:spcBef>
                <a:spcPts val="0"/>
              </a:spcBef>
              <a:spcAft>
                <a:spcPts val="1425"/>
              </a:spcAft>
            </a:pPr>
            <a:r>
              <a:rPr lang="en-GB" sz="1600" dirty="0"/>
              <a:t>S    ::=</a:t>
            </a:r>
            <a:r>
              <a:rPr lang="en-GB" sz="1600" dirty="0">
                <a:solidFill>
                  <a:srgbClr val="0000FF"/>
                </a:solidFill>
              </a:rPr>
              <a:t>   NP  </a:t>
            </a:r>
            <a:r>
              <a:rPr lang="en-GB" sz="1600" dirty="0"/>
              <a:t> </a:t>
            </a:r>
            <a:r>
              <a:rPr lang="en-GB" sz="1600" dirty="0">
                <a:solidFill>
                  <a:srgbClr val="00CC00"/>
                </a:solidFill>
              </a:rPr>
              <a:t>VP   </a:t>
            </a:r>
            <a:r>
              <a:rPr lang="en-GB" sz="1600" dirty="0"/>
              <a:t>“.”  ;                                                     </a:t>
            </a:r>
          </a:p>
          <a:p>
            <a:pPr marL="342717" lvl="0" indent="-341281">
              <a:spcBef>
                <a:spcPts val="0"/>
              </a:spcBef>
              <a:spcAft>
                <a:spcPts val="1425"/>
              </a:spcAft>
            </a:pPr>
            <a:r>
              <a:rPr lang="en-GB" sz="1600" dirty="0"/>
              <a:t>                                                                                         </a:t>
            </a:r>
          </a:p>
          <a:p>
            <a:pPr marL="342717" lvl="0" indent="-341281">
              <a:spcBef>
                <a:spcPts val="0"/>
              </a:spcBef>
              <a:spcAft>
                <a:spcPts val="1425"/>
              </a:spcAft>
            </a:pPr>
            <a:r>
              <a:rPr lang="en-GB" sz="1600" dirty="0">
                <a:solidFill>
                  <a:srgbClr val="0000FF"/>
                </a:solidFill>
              </a:rPr>
              <a:t>NP</a:t>
            </a:r>
            <a:r>
              <a:rPr lang="en-GB" sz="1600" dirty="0"/>
              <a:t>   ::=  DET  NOUN   |   NAME ;                                    </a:t>
            </a:r>
          </a:p>
          <a:p>
            <a:pPr marL="342717" lvl="0" indent="-341281">
              <a:spcBef>
                <a:spcPts val="0"/>
              </a:spcBef>
              <a:spcAft>
                <a:spcPts val="1425"/>
              </a:spcAft>
            </a:pPr>
            <a:r>
              <a:rPr lang="en-GB" sz="1600" dirty="0"/>
              <a:t>                                                                                         </a:t>
            </a:r>
          </a:p>
          <a:p>
            <a:pPr marL="342717" lvl="0" indent="-341281">
              <a:spcBef>
                <a:spcPts val="0"/>
              </a:spcBef>
              <a:spcAft>
                <a:spcPts val="1425"/>
              </a:spcAft>
            </a:pPr>
            <a:r>
              <a:rPr lang="en-GB" sz="1600" dirty="0"/>
              <a:t>DET  ::=   "a"  |  "an"  |   "the" ;                                         </a:t>
            </a:r>
          </a:p>
          <a:p>
            <a:pPr marL="342717" lvl="0" indent="-341281">
              <a:spcBef>
                <a:spcPts val="0"/>
              </a:spcBef>
              <a:spcAft>
                <a:spcPts val="1425"/>
              </a:spcAft>
            </a:pPr>
            <a:endParaRPr lang="en-GB" sz="1600" dirty="0"/>
          </a:p>
          <a:p>
            <a:pPr marL="342717" lvl="0" indent="-341281">
              <a:spcBef>
                <a:spcPts val="0"/>
              </a:spcBef>
              <a:spcAft>
                <a:spcPts val="1425"/>
              </a:spcAft>
            </a:pPr>
            <a:r>
              <a:rPr lang="en-GB" sz="1600" dirty="0"/>
              <a:t>NOUN ::=  "dog"  |  "house"  |  "pen"  |  "animal" ;</a:t>
            </a:r>
          </a:p>
          <a:p>
            <a:pPr marL="342717" lvl="0" indent="-341281">
              <a:spcBef>
                <a:spcPts val="0"/>
              </a:spcBef>
              <a:spcAft>
                <a:spcPts val="1425"/>
              </a:spcAft>
            </a:pPr>
            <a:endParaRPr lang="en-GB" sz="1600" dirty="0"/>
          </a:p>
          <a:p>
            <a:pPr marL="342717" lvl="0" indent="-341281">
              <a:spcBef>
                <a:spcPts val="0"/>
              </a:spcBef>
              <a:spcAft>
                <a:spcPts val="1425"/>
              </a:spcAft>
            </a:pPr>
            <a:r>
              <a:rPr lang="en-GB" sz="1600" dirty="0"/>
              <a:t>NAME ::=  "John"  |  "Mary"  |  "Bob" ;</a:t>
            </a:r>
          </a:p>
          <a:p>
            <a:pPr marL="342717" lvl="0" indent="-341281">
              <a:spcBef>
                <a:spcPts val="0"/>
              </a:spcBef>
              <a:spcAft>
                <a:spcPts val="1425"/>
              </a:spcAft>
            </a:pPr>
            <a:endParaRPr lang="en-GB" sz="1600" dirty="0"/>
          </a:p>
          <a:p>
            <a:pPr marL="342717" lvl="0" indent="-341281">
              <a:spcBef>
                <a:spcPts val="0"/>
              </a:spcBef>
              <a:spcAft>
                <a:spcPts val="1425"/>
              </a:spcAft>
            </a:pPr>
            <a:r>
              <a:rPr lang="en-GB" sz="1600" dirty="0">
                <a:solidFill>
                  <a:srgbClr val="00CC33"/>
                </a:solidFill>
              </a:rPr>
              <a:t>VP </a:t>
            </a:r>
            <a:r>
              <a:rPr lang="en-GB" sz="1600" dirty="0"/>
              <a:t>  ::=  "sleeps"  |  "sings"  |  "is" </a:t>
            </a:r>
            <a:r>
              <a:rPr lang="en-GB" sz="1600" dirty="0">
                <a:solidFill>
                  <a:srgbClr val="FF0000"/>
                </a:solidFill>
              </a:rPr>
              <a:t>ADJ </a:t>
            </a:r>
            <a:r>
              <a:rPr lang="en-GB" sz="1600" dirty="0"/>
              <a:t> |   “is” </a:t>
            </a:r>
            <a:r>
              <a:rPr lang="en-GB" sz="1600" dirty="0">
                <a:solidFill>
                  <a:srgbClr val="0000FF"/>
                </a:solidFill>
              </a:rPr>
              <a:t>NP</a:t>
            </a:r>
            <a:r>
              <a:rPr lang="en-GB" sz="1600" dirty="0"/>
              <a:t>  |   "has" </a:t>
            </a:r>
            <a:r>
              <a:rPr lang="en-GB" sz="1600" dirty="0">
                <a:solidFill>
                  <a:srgbClr val="0000FF"/>
                </a:solidFill>
              </a:rPr>
              <a:t>NP</a:t>
            </a:r>
            <a:r>
              <a:rPr lang="en-GB" sz="1600" dirty="0"/>
              <a:t> ;</a:t>
            </a:r>
          </a:p>
          <a:p>
            <a:pPr marL="342717" lvl="0" indent="-341281">
              <a:spcBef>
                <a:spcPts val="0"/>
              </a:spcBef>
              <a:spcAft>
                <a:spcPts val="1425"/>
              </a:spcAft>
            </a:pPr>
            <a:endParaRPr lang="en-GB" sz="1600" dirty="0"/>
          </a:p>
          <a:p>
            <a:pPr marL="342717" lvl="0" indent="-341281">
              <a:spcBef>
                <a:spcPts val="0"/>
              </a:spcBef>
              <a:spcAft>
                <a:spcPts val="1425"/>
              </a:spcAft>
            </a:pPr>
            <a:r>
              <a:rPr lang="en-GB" sz="1600" dirty="0">
                <a:solidFill>
                  <a:srgbClr val="FF0000"/>
                </a:solidFill>
              </a:rPr>
              <a:t>ADJ </a:t>
            </a:r>
            <a:r>
              <a:rPr lang="en-GB" sz="1600" dirty="0"/>
              <a:t> ::= "large" | "red" | "scary" ;</a:t>
            </a:r>
          </a:p>
        </p:txBody>
      </p:sp>
      <p:pic>
        <p:nvPicPr>
          <p:cNvPr id="5" name="Picture 4"/>
          <p:cNvPicPr>
            <a:picLocks noChangeAspect="1"/>
          </p:cNvPicPr>
          <p:nvPr/>
        </p:nvPicPr>
        <p:blipFill>
          <a:blip r:embed="rId3">
            <a:lum/>
            <a:alphaModFix/>
          </a:blip>
          <a:srcRect/>
          <a:stretch>
            <a:fillRect/>
          </a:stretch>
        </p:blipFill>
        <p:spPr>
          <a:xfrm>
            <a:off x="5922620" y="1768321"/>
            <a:ext cx="3470394" cy="2991596"/>
          </a:xfrm>
          <a:prstGeom prst="rect">
            <a:avLst/>
          </a:prstGeom>
          <a:noFill/>
          <a:ln cap="flat">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page47">
    <p:spTree>
      <p:nvGrpSpPr>
        <p:cNvPr id="1" name=""/>
        <p:cNvGrpSpPr/>
        <p:nvPr/>
      </p:nvGrpSpPr>
      <p:grpSpPr>
        <a:xfrm>
          <a:off x="0" y="0"/>
          <a:ext cx="0" cy="0"/>
          <a:chOff x="0" y="0"/>
          <a:chExt cx="0" cy="0"/>
        </a:xfrm>
      </p:grpSpPr>
      <p:sp>
        <p:nvSpPr>
          <p:cNvPr id="2" name="Slide Number Placeholder 3"/>
          <p:cNvSpPr txBox="1"/>
          <p:nvPr/>
        </p:nvSpPr>
        <p:spPr>
          <a:xfrm>
            <a:off x="7227362" y="6887160"/>
            <a:ext cx="2348279" cy="521281"/>
          </a:xfrm>
          <a:prstGeom prst="rect">
            <a:avLst/>
          </a:prstGeom>
          <a:noFill/>
          <a:ln cap="flat">
            <a:noFill/>
          </a:ln>
        </p:spPr>
        <p:txBody>
          <a:bodyPr vert="horz" wrap="square" lIns="0" tIns="0" rIns="0" bIns="0" anchor="t"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A04B2FF5-9D59-4135-96EF-458CC4AEA97F}" type="slidenum">
              <a:t>47</a:t>
            </a:fld>
            <a:endParaRPr lang="en-GB"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Title 1"/>
          <p:cNvSpPr txBox="1">
            <a:spLocks noGrp="1"/>
          </p:cNvSpPr>
          <p:nvPr>
            <p:ph type="title" idx="4294967295"/>
          </p:nvPr>
        </p:nvSpPr>
        <p:spPr/>
        <p:txBody>
          <a:bodyPr>
            <a:spAutoFit/>
          </a:bodyPr>
          <a:lstStyle/>
          <a:p>
            <a:pPr lvl="0"/>
            <a:r>
              <a:rPr lang="en-GB" sz="4000"/>
              <a:t>Formal Grammar&amp;Language Definition</a:t>
            </a:r>
          </a:p>
        </p:txBody>
      </p:sp>
      <p:sp>
        <p:nvSpPr>
          <p:cNvPr id="4" name="Text Placeholder 2"/>
          <p:cNvSpPr txBox="1">
            <a:spLocks noGrp="1"/>
          </p:cNvSpPr>
          <p:nvPr>
            <p:ph type="body" idx="4294967295"/>
          </p:nvPr>
        </p:nvSpPr>
        <p:spPr>
          <a:xfrm>
            <a:off x="503998" y="1769043"/>
            <a:ext cx="9287999" cy="5358960"/>
          </a:xfrm>
        </p:spPr>
        <p:txBody>
          <a:bodyPr/>
          <a:lstStyle/>
          <a:p>
            <a:pPr lvl="0"/>
            <a:r>
              <a:rPr lang="en-GB" sz="2800"/>
              <a:t>A </a:t>
            </a:r>
            <a:r>
              <a:rPr lang="en-GB" sz="2800">
                <a:solidFill>
                  <a:srgbClr val="FF0000"/>
                </a:solidFill>
              </a:rPr>
              <a:t>Formal Grammar</a:t>
            </a:r>
            <a:r>
              <a:rPr lang="en-GB" sz="2800"/>
              <a:t> is a 4-tupel G=(V,</a:t>
            </a:r>
            <a:r>
              <a:rPr lang="en-GB" sz="2800">
                <a:latin typeface="Liberation Sans" pitchFamily="34"/>
              </a:rPr>
              <a:t>Σ,P,S)</a:t>
            </a:r>
          </a:p>
          <a:p>
            <a:pPr lvl="0"/>
            <a:r>
              <a:rPr lang="en-GB" sz="2800">
                <a:latin typeface="Liberation Sans" pitchFamily="34"/>
              </a:rPr>
              <a:t>where</a:t>
            </a:r>
          </a:p>
          <a:p>
            <a:pPr lvl="0">
              <a:buSzPct val="45000"/>
              <a:buFont typeface="StarSymbol"/>
              <a:buChar char="●"/>
            </a:pPr>
            <a:r>
              <a:rPr lang="en-GB" sz="2800">
                <a:latin typeface="Liberation Sans" pitchFamily="34"/>
              </a:rPr>
              <a:t> V is a finite set of (</a:t>
            </a:r>
            <a:r>
              <a:rPr lang="en-GB" sz="2800">
                <a:solidFill>
                  <a:srgbClr val="FF0000"/>
                </a:solidFill>
                <a:latin typeface="Liberation Sans" pitchFamily="34"/>
              </a:rPr>
              <a:t>Syntactic) Variables</a:t>
            </a:r>
          </a:p>
          <a:p>
            <a:pPr lvl="0">
              <a:buSzPct val="45000"/>
              <a:buFont typeface="StarSymbol"/>
              <a:buChar char="●"/>
            </a:pPr>
            <a:r>
              <a:rPr lang="en-GB" sz="2800">
                <a:latin typeface="Liberation Sans" pitchFamily="34"/>
              </a:rPr>
              <a:t> Σ is a finite set of </a:t>
            </a:r>
            <a:r>
              <a:rPr lang="en-GB" sz="2800">
                <a:solidFill>
                  <a:srgbClr val="FF0000"/>
                </a:solidFill>
                <a:latin typeface="Liberation Sans" pitchFamily="34"/>
              </a:rPr>
              <a:t>Terminal Symbols</a:t>
            </a:r>
            <a:r>
              <a:rPr lang="en-GB" sz="2800">
                <a:latin typeface="Liberation Sans" pitchFamily="34"/>
              </a:rPr>
              <a:t> disjoint with V</a:t>
            </a:r>
          </a:p>
          <a:p>
            <a:pPr lvl="0">
              <a:buSzPct val="45000"/>
              <a:buFont typeface="StarSymbol"/>
              <a:buChar char="●"/>
            </a:pPr>
            <a:r>
              <a:rPr lang="en-GB" sz="2800">
                <a:latin typeface="Liberation Sans" pitchFamily="34"/>
              </a:rPr>
              <a:t> S is the </a:t>
            </a:r>
            <a:r>
              <a:rPr lang="en-GB" sz="2800">
                <a:solidFill>
                  <a:srgbClr val="FF0000"/>
                </a:solidFill>
                <a:latin typeface="Liberation Sans" pitchFamily="34"/>
              </a:rPr>
              <a:t>Start Symbol</a:t>
            </a:r>
          </a:p>
          <a:p>
            <a:pPr lvl="0">
              <a:buSzPct val="45000"/>
              <a:buFont typeface="StarSymbol"/>
              <a:buChar char="●"/>
            </a:pPr>
            <a:r>
              <a:rPr lang="en-GB" sz="2800">
                <a:latin typeface="Liberation Sans" pitchFamily="34"/>
              </a:rPr>
              <a:t> P is a finite set of </a:t>
            </a:r>
            <a:r>
              <a:rPr lang="en-GB" sz="2800">
                <a:solidFill>
                  <a:srgbClr val="FF0000"/>
                </a:solidFill>
                <a:latin typeface="Liberation Sans" pitchFamily="34"/>
              </a:rPr>
              <a:t>Production Rules</a:t>
            </a:r>
            <a:r>
              <a:rPr lang="en-GB" sz="2800">
                <a:latin typeface="Liberation Sans" pitchFamily="34"/>
              </a:rPr>
              <a:t> (see later)</a:t>
            </a:r>
          </a:p>
          <a:p>
            <a:pPr lvl="0">
              <a:buSzPct val="45000"/>
              <a:buFont typeface="StarSymbol"/>
              <a:buChar char="●"/>
            </a:pPr>
            <a:endParaRPr lang="en-GB" sz="2800">
              <a:latin typeface="Liberation Sans" pitchFamily="34"/>
            </a:endParaRPr>
          </a:p>
          <a:p>
            <a:pPr lvl="0">
              <a:buSzPct val="45000"/>
              <a:buFont typeface="StarSymbol"/>
              <a:buChar char="●"/>
            </a:pPr>
            <a:r>
              <a:rPr lang="en-GB" sz="2800">
                <a:latin typeface="Liberation Sans" pitchFamily="34"/>
              </a:rPr>
              <a:t> The </a:t>
            </a:r>
            <a:r>
              <a:rPr lang="en-GB" sz="2800">
                <a:solidFill>
                  <a:srgbClr val="FF0000"/>
                </a:solidFill>
                <a:latin typeface="Liberation Sans" pitchFamily="34"/>
              </a:rPr>
              <a:t>Formal Language defined by a grammar</a:t>
            </a:r>
            <a:r>
              <a:rPr lang="en-GB" sz="2800">
                <a:latin typeface="Liberation Sans" pitchFamily="34"/>
              </a:rPr>
              <a:t> is the set of all strings that can be derived from S</a:t>
            </a:r>
            <a:r>
              <a:rPr lang="en-GB">
                <a:latin typeface="Liberation Sans" pitchFamily="34"/>
              </a:rPr>
              <a:t>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page48">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GB"/>
              <a:t>Regular Grammars</a:t>
            </a:r>
          </a:p>
        </p:txBody>
      </p:sp>
      <p:sp>
        <p:nvSpPr>
          <p:cNvPr id="3" name="Text Placeholder 2"/>
          <p:cNvSpPr txBox="1">
            <a:spLocks noGrp="1"/>
          </p:cNvSpPr>
          <p:nvPr>
            <p:ph type="body" idx="4294967295"/>
          </p:nvPr>
        </p:nvSpPr>
        <p:spPr>
          <a:xfrm>
            <a:off x="503998" y="1949043"/>
            <a:ext cx="9071643" cy="4782961"/>
          </a:xfrm>
        </p:spPr>
        <p:txBody>
          <a:bodyPr/>
          <a:lstStyle/>
          <a:p>
            <a:pPr lvl="0">
              <a:buSzPct val="45000"/>
              <a:buFont typeface="StarSymbol"/>
              <a:buChar char="●"/>
            </a:pPr>
            <a:r>
              <a:rPr lang="en-GB"/>
              <a:t>For “</a:t>
            </a:r>
            <a:r>
              <a:rPr lang="en-GB">
                <a:solidFill>
                  <a:srgbClr val="FF0000"/>
                </a:solidFill>
              </a:rPr>
              <a:t>Regular Grammars</a:t>
            </a:r>
            <a:r>
              <a:rPr lang="en-GB"/>
              <a:t>” all productions are of one of these two forms:</a:t>
            </a:r>
          </a:p>
          <a:p>
            <a:pPr lvl="0">
              <a:buSzPct val="45000"/>
              <a:buFont typeface="StarSymbol"/>
              <a:buChar char="●"/>
            </a:pPr>
            <a:r>
              <a:rPr lang="en-GB"/>
              <a:t> A ::=  “a” ;       // A  produces a terminal</a:t>
            </a:r>
          </a:p>
          <a:p>
            <a:pPr lvl="0">
              <a:buSzPct val="45000"/>
              <a:buFont typeface="StarSymbol"/>
              <a:buChar char="●"/>
            </a:pPr>
            <a:r>
              <a:rPr lang="en-GB"/>
              <a:t> A ::= “a” B ;     // A produces a terminal followed</a:t>
            </a:r>
          </a:p>
          <a:p>
            <a:pPr lvl="0"/>
            <a:r>
              <a:rPr lang="en-GB"/>
              <a:t>                           // by a syntactic variable</a:t>
            </a:r>
          </a:p>
          <a:p>
            <a:pPr lvl="0">
              <a:buSzPct val="45000"/>
              <a:buFont typeface="StarSymbol"/>
              <a:buChar char="●"/>
            </a:pPr>
            <a:endParaRPr lang="en-GB"/>
          </a:p>
          <a:p>
            <a:pPr lvl="0">
              <a:buSzPct val="45000"/>
              <a:buFont typeface="StarSymbol"/>
              <a:buChar char="●"/>
            </a:pPr>
            <a:endParaRPr lang="en-GB"/>
          </a:p>
          <a:p>
            <a:pPr lvl="0">
              <a:buSzPct val="45000"/>
              <a:buFont typeface="StarSymbol"/>
              <a:buChar char="●"/>
            </a:pPr>
            <a:endParaRPr lang="en-GB"/>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page49">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GB"/>
              <a:t>Regular Grammars</a:t>
            </a:r>
          </a:p>
        </p:txBody>
      </p:sp>
      <p:sp>
        <p:nvSpPr>
          <p:cNvPr id="3" name="Text Placeholder 2"/>
          <p:cNvSpPr txBox="1">
            <a:spLocks noGrp="1"/>
          </p:cNvSpPr>
          <p:nvPr>
            <p:ph type="body" idx="4294967295"/>
          </p:nvPr>
        </p:nvSpPr>
        <p:spPr>
          <a:xfrm>
            <a:off x="503998" y="1949043"/>
            <a:ext cx="9071643" cy="4818961"/>
          </a:xfrm>
        </p:spPr>
        <p:txBody>
          <a:bodyPr/>
          <a:lstStyle/>
          <a:p>
            <a:pPr lvl="0">
              <a:buSzPct val="45000"/>
              <a:buFont typeface="StarSymbol"/>
              <a:buChar char="●"/>
            </a:pPr>
            <a:r>
              <a:rPr lang="en-GB"/>
              <a:t>For “Regular Grammars” all productions are of one of these two forms:</a:t>
            </a:r>
          </a:p>
          <a:p>
            <a:pPr lvl="0">
              <a:buSzPct val="45000"/>
              <a:buFont typeface="StarSymbol"/>
              <a:buChar char="●"/>
            </a:pPr>
            <a:r>
              <a:rPr lang="en-GB"/>
              <a:t> A ::=  “a” ;       // A  produces a terminal</a:t>
            </a:r>
          </a:p>
          <a:p>
            <a:pPr lvl="0">
              <a:buSzPct val="45000"/>
              <a:buFont typeface="StarSymbol"/>
              <a:buChar char="●"/>
            </a:pPr>
            <a:r>
              <a:rPr lang="en-GB"/>
              <a:t> A ::= “a” B ;     // A produces a terminal followed</a:t>
            </a:r>
          </a:p>
          <a:p>
            <a:pPr lvl="0"/>
            <a:r>
              <a:rPr lang="en-GB"/>
              <a:t>                           // by a syntactic variable</a:t>
            </a:r>
          </a:p>
          <a:p>
            <a:pPr lvl="0">
              <a:buSzPct val="45000"/>
              <a:buFont typeface="StarSymbol"/>
              <a:buChar char="●"/>
            </a:pPr>
            <a:endParaRPr lang="en-GB"/>
          </a:p>
          <a:p>
            <a:pPr lvl="0">
              <a:buSzPct val="45000"/>
              <a:buFont typeface="StarSymbol"/>
              <a:buChar char="●"/>
            </a:pPr>
            <a:r>
              <a:rPr lang="en-GB">
                <a:solidFill>
                  <a:srgbClr val="FF0000"/>
                </a:solidFill>
              </a:rPr>
              <a:t>“Typewriter grammar”</a:t>
            </a:r>
            <a:r>
              <a:rPr lang="en-GB"/>
              <a:t> because terminals are “printed” from the left to the right one by one</a:t>
            </a:r>
          </a:p>
          <a:p>
            <a:pPr lvl="0">
              <a:buSzPct val="45000"/>
              <a:buFont typeface="StarSymbol"/>
              <a:buChar char="●"/>
            </a:pPr>
            <a:endParaRPr lang="en-GB"/>
          </a:p>
          <a:p>
            <a:pPr lvl="0">
              <a:buSzPct val="45000"/>
              <a:buFont typeface="StarSymbol"/>
              <a:buChar char="●"/>
            </a:pPr>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p>
            <a:pPr lvl="0"/>
            <a:r>
              <a:rPr lang="en-GB"/>
              <a:t>Why Learn Theory?</a:t>
            </a:r>
          </a:p>
        </p:txBody>
      </p:sp>
      <p:sp>
        <p:nvSpPr>
          <p:cNvPr id="3" name="Text Placeholder 2"/>
          <p:cNvSpPr txBox="1">
            <a:spLocks noGrp="1"/>
          </p:cNvSpPr>
          <p:nvPr>
            <p:ph type="body" idx="4294967295"/>
          </p:nvPr>
        </p:nvSpPr>
        <p:spPr>
          <a:xfrm>
            <a:off x="503998" y="1769043"/>
            <a:ext cx="9287999" cy="5286960"/>
          </a:xfrm>
        </p:spPr>
        <p:txBody>
          <a:bodyPr/>
          <a:lstStyle/>
          <a:p>
            <a:pPr lvl="0">
              <a:buSzPct val="45000"/>
              <a:buFont typeface="StarSymbol"/>
              <a:buChar char="●"/>
            </a:pPr>
            <a:r>
              <a:rPr lang="en-GB" dirty="0"/>
              <a:t>... for its </a:t>
            </a:r>
            <a:r>
              <a:rPr lang="en-GB" dirty="0">
                <a:solidFill>
                  <a:srgbClr val="0000FF"/>
                </a:solidFill>
              </a:rPr>
              <a:t>practical implications</a:t>
            </a:r>
          </a:p>
          <a:p>
            <a:pPr lvl="0">
              <a:buSzPct val="45000"/>
              <a:buFont typeface="StarSymbol"/>
              <a:buChar char="●"/>
            </a:pPr>
            <a:r>
              <a:rPr lang="en-GB" dirty="0"/>
              <a:t>Web (and other) </a:t>
            </a:r>
            <a:r>
              <a:rPr lang="en-GB" dirty="0">
                <a:solidFill>
                  <a:srgbClr val="0000FF"/>
                </a:solidFill>
              </a:rPr>
              <a:t>search</a:t>
            </a:r>
            <a:r>
              <a:rPr lang="en-GB" dirty="0"/>
              <a:t>: theory of pattern matching, e.g. using Regular Expressions</a:t>
            </a:r>
          </a:p>
          <a:p>
            <a:pPr lvl="0">
              <a:buSzPct val="45000"/>
              <a:buFont typeface="StarSymbol"/>
              <a:buChar char="●"/>
            </a:pPr>
            <a:r>
              <a:rPr lang="en-GB" dirty="0">
                <a:solidFill>
                  <a:srgbClr val="0000FF"/>
                </a:solidFill>
              </a:rPr>
              <a:t>Sequential circuits</a:t>
            </a:r>
            <a:r>
              <a:rPr lang="en-GB" dirty="0"/>
              <a:t> (e.g. in CPU cores): theory of finite state automata</a:t>
            </a:r>
          </a:p>
          <a:p>
            <a:pPr lvl="0">
              <a:buSzPct val="45000"/>
              <a:buFont typeface="StarSymbol"/>
              <a:buChar char="●"/>
            </a:pPr>
            <a:r>
              <a:rPr lang="en-GB" dirty="0">
                <a:solidFill>
                  <a:srgbClr val="0000FF"/>
                </a:solidFill>
              </a:rPr>
              <a:t>Compilers</a:t>
            </a:r>
            <a:r>
              <a:rPr lang="en-GB" dirty="0"/>
              <a:t>: theory of context-free grammars</a:t>
            </a:r>
          </a:p>
          <a:p>
            <a:pPr lvl="0">
              <a:buSzPct val="45000"/>
              <a:buFont typeface="StarSymbol"/>
              <a:buChar char="●"/>
            </a:pPr>
            <a:r>
              <a:rPr lang="en-GB" dirty="0">
                <a:solidFill>
                  <a:srgbClr val="0000FF"/>
                </a:solidFill>
              </a:rPr>
              <a:t>Cryptography</a:t>
            </a:r>
            <a:r>
              <a:rPr lang="en-GB" dirty="0"/>
              <a:t>: theory of computational complexity</a:t>
            </a:r>
          </a:p>
          <a:p>
            <a:pPr lvl="0">
              <a:buSzPct val="45000"/>
              <a:buFont typeface="StarSymbol"/>
              <a:buChar char="●"/>
            </a:pPr>
            <a:r>
              <a:rPr lang="en-GB" dirty="0"/>
              <a: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page50">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GB"/>
              <a:t>Regular Grammars</a:t>
            </a:r>
          </a:p>
        </p:txBody>
      </p:sp>
      <p:sp>
        <p:nvSpPr>
          <p:cNvPr id="3" name="Text Placeholder 2"/>
          <p:cNvSpPr txBox="1">
            <a:spLocks noGrp="1"/>
          </p:cNvSpPr>
          <p:nvPr>
            <p:ph type="body" idx="4294967295"/>
          </p:nvPr>
        </p:nvSpPr>
        <p:spPr>
          <a:xfrm>
            <a:off x="503998" y="1949043"/>
            <a:ext cx="9071643" cy="5178960"/>
          </a:xfrm>
        </p:spPr>
        <p:txBody>
          <a:bodyPr/>
          <a:lstStyle/>
          <a:p>
            <a:pPr lvl="0">
              <a:buSzPct val="45000"/>
              <a:buFont typeface="StarSymbol"/>
              <a:buChar char="●"/>
            </a:pPr>
            <a:r>
              <a:rPr lang="en-GB"/>
              <a:t>The syntax tree of productions is always degenerated</a:t>
            </a:r>
          </a:p>
          <a:p>
            <a:pPr lvl="0">
              <a:buSzPct val="45000"/>
              <a:buFont typeface="StarSymbol"/>
              <a:buChar char="●"/>
            </a:pPr>
            <a:endParaRPr lang="en-GB"/>
          </a:p>
          <a:p>
            <a:pPr lvl="0">
              <a:buSzPct val="45000"/>
              <a:buFont typeface="StarSymbol"/>
              <a:buChar char="●"/>
            </a:pPr>
            <a:endParaRPr lang="en-GB"/>
          </a:p>
          <a:p>
            <a:pPr lvl="0">
              <a:buSzPct val="45000"/>
              <a:buFont typeface="StarSymbol"/>
              <a:buChar char="●"/>
            </a:pPr>
            <a:endParaRPr lang="en-GB"/>
          </a:p>
          <a:p>
            <a:pPr lvl="0">
              <a:buSzPct val="45000"/>
              <a:buFont typeface="StarSymbol"/>
              <a:buChar char="●"/>
            </a:pPr>
            <a:endParaRPr lang="en-GB"/>
          </a:p>
          <a:p>
            <a:pPr lvl="0">
              <a:buSzPct val="45000"/>
              <a:buFont typeface="StarSymbol"/>
              <a:buChar char="●"/>
            </a:pPr>
            <a:endParaRPr lang="en-GB"/>
          </a:p>
          <a:p>
            <a:pPr lvl="0">
              <a:buSzPct val="45000"/>
              <a:buFont typeface="StarSymbol"/>
              <a:buChar char="●"/>
            </a:pPr>
            <a:r>
              <a:rPr lang="en-GB"/>
              <a:t>Production proceeds until a single terminal is derived  </a:t>
            </a:r>
          </a:p>
          <a:p>
            <a:pPr lvl="0">
              <a:buSzPct val="45000"/>
              <a:buFont typeface="StarSymbol"/>
              <a:buChar char="●"/>
            </a:pPr>
            <a:endParaRPr lang="en-GB"/>
          </a:p>
          <a:p>
            <a:pPr lvl="0">
              <a:buSzPct val="45000"/>
              <a:buFont typeface="StarSymbol"/>
              <a:buChar char="●"/>
            </a:pPr>
            <a:endParaRPr lang="en-GB"/>
          </a:p>
          <a:p>
            <a:pPr lvl="0">
              <a:buSzPct val="45000"/>
              <a:buFont typeface="StarSymbol"/>
              <a:buChar char="●"/>
            </a:pPr>
            <a:endParaRPr lang="en-GB"/>
          </a:p>
          <a:p>
            <a:pPr lvl="0">
              <a:buSzPct val="45000"/>
              <a:buFont typeface="StarSymbol"/>
              <a:buChar char="●"/>
            </a:pPr>
            <a:endParaRPr lang="en-GB"/>
          </a:p>
          <a:p>
            <a:pPr lvl="0">
              <a:buSzPct val="45000"/>
              <a:buFont typeface="StarSymbol"/>
              <a:buChar char="●"/>
            </a:pPr>
            <a:endParaRPr lang="en-GB">
              <a:solidFill>
                <a:srgbClr val="FF0000"/>
              </a:solidFill>
            </a:endParaRPr>
          </a:p>
          <a:p>
            <a:pPr lvl="0">
              <a:buSzPct val="45000"/>
              <a:buFont typeface="StarSymbol"/>
              <a:buChar char="●"/>
            </a:pPr>
            <a:endParaRPr lang="en-GB"/>
          </a:p>
          <a:p>
            <a:pPr lvl="0">
              <a:buSzPct val="45000"/>
              <a:buFont typeface="StarSymbol"/>
              <a:buChar char="●"/>
            </a:pPr>
            <a:endParaRPr lang="en-GB"/>
          </a:p>
        </p:txBody>
      </p:sp>
      <p:pic>
        <p:nvPicPr>
          <p:cNvPr id="4" name="Picture 3"/>
          <p:cNvPicPr>
            <a:picLocks noChangeAspect="1"/>
          </p:cNvPicPr>
          <p:nvPr/>
        </p:nvPicPr>
        <p:blipFill>
          <a:blip r:embed="rId3">
            <a:lum/>
            <a:alphaModFix/>
          </a:blip>
          <a:srcRect/>
          <a:stretch>
            <a:fillRect/>
          </a:stretch>
        </p:blipFill>
        <p:spPr>
          <a:xfrm>
            <a:off x="3528002" y="2793601"/>
            <a:ext cx="4679999" cy="2919596"/>
          </a:xfrm>
          <a:prstGeom prst="rect">
            <a:avLst/>
          </a:prstGeom>
          <a:noFill/>
          <a:ln cap="flat">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page51">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GB"/>
              <a:t>Regular Grammars</a:t>
            </a:r>
          </a:p>
        </p:txBody>
      </p:sp>
      <p:sp>
        <p:nvSpPr>
          <p:cNvPr id="3" name="Text Placeholder 2"/>
          <p:cNvSpPr txBox="1">
            <a:spLocks noGrp="1"/>
          </p:cNvSpPr>
          <p:nvPr>
            <p:ph type="body" idx="4294967295"/>
          </p:nvPr>
        </p:nvSpPr>
        <p:spPr>
          <a:xfrm>
            <a:off x="503998" y="1949043"/>
            <a:ext cx="9071643" cy="5178960"/>
          </a:xfrm>
        </p:spPr>
        <p:txBody>
          <a:bodyPr/>
          <a:lstStyle/>
          <a:p>
            <a:pPr lvl="0">
              <a:buSzPct val="45000"/>
              <a:buFont typeface="StarSymbol"/>
              <a:buChar char="●"/>
            </a:pPr>
            <a:r>
              <a:rPr lang="en-GB"/>
              <a:t>The languages generated by Regular Grammars are exactly the same as those defined by regular expressions.</a:t>
            </a:r>
          </a:p>
          <a:p>
            <a:pPr lvl="0">
              <a:buSzPct val="45000"/>
              <a:buFont typeface="StarSymbol"/>
              <a:buChar char="●"/>
            </a:pPr>
            <a:endParaRPr lang="en-GB"/>
          </a:p>
          <a:p>
            <a:pPr lvl="0">
              <a:buSzPct val="45000"/>
              <a:buFont typeface="StarSymbol"/>
              <a:buChar char="●"/>
            </a:pPr>
            <a:r>
              <a:rPr lang="en-GB">
                <a:solidFill>
                  <a:srgbClr val="FF0000"/>
                </a:solidFill>
              </a:rPr>
              <a:t>RegExps, DFAs, NFAs, and regular Grammars all generate or recognise exactly the Regular Languages</a:t>
            </a:r>
          </a:p>
          <a:p>
            <a:pPr lvl="0">
              <a:buSzPct val="45000"/>
              <a:buFont typeface="StarSymbol"/>
              <a:buChar char="●"/>
            </a:pPr>
            <a:endParaRPr lang="en-GB"/>
          </a:p>
          <a:p>
            <a:pPr lvl="0">
              <a:buSzPct val="45000"/>
              <a:buFont typeface="StarSymbol"/>
              <a:buChar char="●"/>
            </a:pPr>
            <a:endParaRPr lang="en-GB"/>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page52">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GB"/>
              <a:t>Limits of Regular Languages</a:t>
            </a:r>
          </a:p>
        </p:txBody>
      </p:sp>
      <p:sp>
        <p:nvSpPr>
          <p:cNvPr id="3" name="Text Placeholder 2"/>
          <p:cNvSpPr txBox="1">
            <a:spLocks noGrp="1"/>
          </p:cNvSpPr>
          <p:nvPr>
            <p:ph type="body" idx="4294967295"/>
          </p:nvPr>
        </p:nvSpPr>
        <p:spPr>
          <a:xfrm>
            <a:off x="503998" y="1769043"/>
            <a:ext cx="9071643" cy="4998960"/>
          </a:xfrm>
        </p:spPr>
        <p:txBody>
          <a:bodyPr/>
          <a:lstStyle/>
          <a:p>
            <a:pPr lvl="0"/>
            <a:r>
              <a:rPr lang="en-GB" sz="2400" dirty="0"/>
              <a:t>Consider  L = { a</a:t>
            </a:r>
            <a:r>
              <a:rPr lang="en-GB" sz="2400" baseline="33000" dirty="0"/>
              <a:t>n </a:t>
            </a:r>
            <a:r>
              <a:rPr lang="en-GB" sz="2400" dirty="0"/>
              <a:t>b</a:t>
            </a:r>
            <a:r>
              <a:rPr lang="en-GB" sz="2400" baseline="33000" dirty="0"/>
              <a:t>n</a:t>
            </a:r>
            <a:r>
              <a:rPr lang="en-GB" sz="2400" dirty="0"/>
              <a:t> | n &gt; 0 }</a:t>
            </a:r>
          </a:p>
          <a:p>
            <a:pPr lvl="0"/>
            <a:r>
              <a:rPr lang="en-GB" sz="2400" dirty="0"/>
              <a:t>                   = { n a's followed by n b's }</a:t>
            </a:r>
          </a:p>
          <a:p>
            <a:pPr lvl="0"/>
            <a:r>
              <a:rPr lang="en-GB" sz="2400" dirty="0"/>
              <a:t>                   = { ab, </a:t>
            </a:r>
            <a:r>
              <a:rPr lang="en-GB" sz="2400" dirty="0" err="1"/>
              <a:t>aabb</a:t>
            </a:r>
            <a:r>
              <a:rPr lang="en-GB" sz="2400" dirty="0"/>
              <a:t>, </a:t>
            </a:r>
            <a:r>
              <a:rPr lang="en-GB" sz="2400" dirty="0" err="1"/>
              <a:t>aaabbb</a:t>
            </a:r>
            <a:r>
              <a:rPr lang="en-GB" sz="2400" dirty="0"/>
              <a:t>, …. }</a:t>
            </a:r>
          </a:p>
          <a:p>
            <a:pPr lvl="0"/>
            <a:endParaRPr lang="en-GB" sz="2400" dirty="0"/>
          </a:p>
          <a:p>
            <a:pPr lvl="0"/>
            <a:r>
              <a:rPr lang="en-GB" sz="2400" dirty="0"/>
              <a:t>This can not be recognised by a DFA</a:t>
            </a:r>
          </a:p>
          <a:p>
            <a:pPr lvl="0"/>
            <a:r>
              <a:rPr lang="en-GB" sz="2400" dirty="0"/>
              <a:t>    for any finite n one could have a chain of 2n states, first for n a's and then n b's. However, there is always a larger n    </a:t>
            </a:r>
          </a:p>
          <a:p>
            <a:pPr lvl="0"/>
            <a:endParaRPr lang="en-GB" sz="2400" dirty="0"/>
          </a:p>
          <a:p>
            <a:pPr lvl="0"/>
            <a:r>
              <a:rPr lang="en-GB" sz="2400" dirty="0"/>
              <a:t>This can also not be expressed by a </a:t>
            </a:r>
            <a:r>
              <a:rPr lang="en-GB" sz="2400" dirty="0" err="1"/>
              <a:t>RegExp</a:t>
            </a:r>
            <a:endParaRPr lang="en-GB" sz="2400" dirty="0"/>
          </a:p>
          <a:p>
            <a:pPr lvl="0"/>
            <a:r>
              <a:rPr lang="en-GB" sz="2400" dirty="0"/>
              <a:t>     a*b*  is perhaps the closest? But there is no “memory” for n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page53">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GB"/>
              <a:t>Context-Free Grammars</a:t>
            </a:r>
            <a:br>
              <a:rPr lang="en-GB"/>
            </a:br>
            <a:r>
              <a:rPr lang="en-GB" sz="2800"/>
              <a:t>and Languages</a:t>
            </a:r>
          </a:p>
        </p:txBody>
      </p:sp>
      <p:sp>
        <p:nvSpPr>
          <p:cNvPr id="3" name="Text Placeholder 2"/>
          <p:cNvSpPr txBox="1">
            <a:spLocks noGrp="1"/>
          </p:cNvSpPr>
          <p:nvPr>
            <p:ph type="body" idx="4294967295"/>
          </p:nvPr>
        </p:nvSpPr>
        <p:spPr>
          <a:xfrm>
            <a:off x="503998" y="1769043"/>
            <a:ext cx="9071643" cy="4710961"/>
          </a:xfrm>
        </p:spPr>
        <p:txBody>
          <a:bodyPr/>
          <a:lstStyle/>
          <a:p>
            <a:pPr lvl="0"/>
            <a:endParaRPr lang="en-GB"/>
          </a:p>
          <a:p>
            <a:pPr lvl="0">
              <a:buSzPct val="45000"/>
              <a:buFont typeface="StarSymbol"/>
              <a:buChar char="●"/>
            </a:pPr>
            <a:r>
              <a:rPr lang="en-GB"/>
              <a:t>For “Context-Free Grammars” productions can have an arbitrary but finite sequence of variables on the right hand side of any rule.</a:t>
            </a:r>
          </a:p>
          <a:p>
            <a:pPr lvl="0">
              <a:buSzPct val="45000"/>
              <a:buFont typeface="StarSymbol"/>
              <a:buChar char="●"/>
            </a:pPr>
            <a:endParaRPr lang="en-GB"/>
          </a:p>
          <a:p>
            <a:pPr lvl="0"/>
            <a:r>
              <a:rPr lang="en-GB"/>
              <a:t>                        A   ::=   B “c” D “e” ;</a:t>
            </a:r>
          </a:p>
          <a:p>
            <a:pPr lvl="0"/>
            <a:endParaRPr lang="en-GB"/>
          </a:p>
          <a:p>
            <a:pPr lvl="0">
              <a:buSzPct val="45000"/>
              <a:buFont typeface="StarSymbol"/>
              <a:buChar char="●"/>
            </a:pPr>
            <a:r>
              <a:rPr lang="en-GB"/>
              <a:t>However, the left hand side must always be a single variable (without “context” nearby)</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page54">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p>
            <a:pPr lvl="0"/>
            <a:r>
              <a:rPr lang="en-GB"/>
              <a:t>Context-Free Grammars</a:t>
            </a:r>
            <a:br>
              <a:rPr lang="en-GB"/>
            </a:br>
            <a:r>
              <a:rPr lang="en-GB" sz="2800"/>
              <a:t>Example 1 : Toy Language</a:t>
            </a:r>
          </a:p>
        </p:txBody>
      </p:sp>
      <p:sp>
        <p:nvSpPr>
          <p:cNvPr id="3" name="Text Placeholder 2"/>
          <p:cNvSpPr txBox="1">
            <a:spLocks noGrp="1"/>
          </p:cNvSpPr>
          <p:nvPr>
            <p:ph type="body" idx="4294967295"/>
          </p:nvPr>
        </p:nvSpPr>
        <p:spPr>
          <a:xfrm>
            <a:off x="325078" y="2664003"/>
            <a:ext cx="4426921" cy="3888001"/>
          </a:xfrm>
        </p:spPr>
        <p:txBody>
          <a:bodyPr/>
          <a:lstStyle/>
          <a:p>
            <a:pPr lvl="0"/>
            <a:r>
              <a:rPr lang="en-GB" sz="2800" dirty="0"/>
              <a:t>The previous simple toy language is context-free</a:t>
            </a:r>
          </a:p>
          <a:p>
            <a:pPr lvl="0"/>
            <a:endParaRPr lang="en-GB" sz="2800" dirty="0"/>
          </a:p>
          <a:p>
            <a:pPr lvl="0"/>
            <a:r>
              <a:rPr lang="en-GB" sz="2800" dirty="0"/>
              <a:t>It's always single variables that get expanded</a:t>
            </a:r>
          </a:p>
          <a:p>
            <a:pPr lvl="0"/>
            <a:endParaRPr lang="en-GB" sz="2800" dirty="0"/>
          </a:p>
          <a:p>
            <a:pPr lvl="0"/>
            <a:r>
              <a:rPr lang="en-GB" sz="2800" dirty="0"/>
              <a:t>Therefore it's a tree!</a:t>
            </a:r>
          </a:p>
          <a:p>
            <a:pPr lvl="0"/>
            <a:endParaRPr lang="en-GB" dirty="0"/>
          </a:p>
        </p:txBody>
      </p:sp>
      <p:pic>
        <p:nvPicPr>
          <p:cNvPr id="4" name="Picture 3"/>
          <p:cNvPicPr>
            <a:picLocks noChangeAspect="1"/>
          </p:cNvPicPr>
          <p:nvPr/>
        </p:nvPicPr>
        <p:blipFill>
          <a:blip r:embed="rId3">
            <a:lum/>
            <a:alphaModFix/>
          </a:blip>
          <a:srcRect/>
          <a:stretch>
            <a:fillRect/>
          </a:stretch>
        </p:blipFill>
        <p:spPr>
          <a:xfrm>
            <a:off x="5421596" y="2490478"/>
            <a:ext cx="3830403" cy="3301203"/>
          </a:xfrm>
          <a:prstGeom prst="rect">
            <a:avLst/>
          </a:prstGeom>
          <a:noFill/>
          <a:ln cap="flat">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page55">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p>
            <a:pPr lvl="0"/>
            <a:r>
              <a:rPr lang="en-GB"/>
              <a:t>Context-Free Grammars</a:t>
            </a:r>
            <a:br>
              <a:rPr lang="en-GB"/>
            </a:br>
            <a:r>
              <a:rPr lang="en-GB" sz="2800"/>
              <a:t>Example 2 :  a</a:t>
            </a:r>
            <a:r>
              <a:rPr lang="en-GB" sz="2800" baseline="33000"/>
              <a:t>n</a:t>
            </a:r>
            <a:r>
              <a:rPr lang="en-GB" sz="2800"/>
              <a:t>b</a:t>
            </a:r>
            <a:r>
              <a:rPr lang="en-GB" sz="2800" baseline="33000"/>
              <a:t>n</a:t>
            </a:r>
          </a:p>
        </p:txBody>
      </p:sp>
      <p:sp>
        <p:nvSpPr>
          <p:cNvPr id="3" name="Text Placeholder 2"/>
          <p:cNvSpPr txBox="1">
            <a:spLocks noGrp="1"/>
          </p:cNvSpPr>
          <p:nvPr>
            <p:ph type="body" idx="4294967295"/>
          </p:nvPr>
        </p:nvSpPr>
        <p:spPr>
          <a:xfrm>
            <a:off x="503998" y="2187363"/>
            <a:ext cx="8856000" cy="4868640"/>
          </a:xfrm>
        </p:spPr>
        <p:txBody>
          <a:bodyPr/>
          <a:lstStyle/>
          <a:p>
            <a:pPr lvl="0"/>
            <a:r>
              <a:rPr lang="en-GB"/>
              <a:t>G = ( {S}, {a, b},  {S→ab, S→aSb},  S )</a:t>
            </a:r>
          </a:p>
          <a:p>
            <a:pPr lvl="0"/>
            <a:endParaRPr lang="en-GB"/>
          </a:p>
          <a:p>
            <a:pPr lvl="0"/>
            <a:r>
              <a:rPr lang="en-GB"/>
              <a:t>This Grammar generates  { a</a:t>
            </a:r>
            <a:r>
              <a:rPr lang="en-GB" baseline="33000"/>
              <a:t>n</a:t>
            </a:r>
            <a:r>
              <a:rPr lang="en-GB"/>
              <a:t>b</a:t>
            </a:r>
            <a:r>
              <a:rPr lang="en-GB" baseline="33000"/>
              <a:t>n</a:t>
            </a:r>
            <a:r>
              <a:rPr lang="en-GB"/>
              <a:t> | N&gt;0 }</a:t>
            </a:r>
          </a:p>
          <a:p>
            <a:pPr lvl="0"/>
            <a:endParaRPr lang="en-GB"/>
          </a:p>
          <a:p>
            <a:pPr lvl="0"/>
            <a:r>
              <a:rPr lang="en-GB"/>
              <a:t>S → aSb → aaSbb → aaaSbbb → aaaabbbb</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page56">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p>
            <a:pPr lvl="0"/>
            <a:r>
              <a:rPr lang="en-GB"/>
              <a:t>Context-Free Grammars</a:t>
            </a:r>
            <a:br>
              <a:rPr lang="en-GB"/>
            </a:br>
            <a:r>
              <a:rPr lang="en-GB" sz="2800"/>
              <a:t>Example 2 :  a</a:t>
            </a:r>
            <a:r>
              <a:rPr lang="en-GB" sz="2800" baseline="33000"/>
              <a:t>n</a:t>
            </a:r>
            <a:r>
              <a:rPr lang="en-GB" sz="2800"/>
              <a:t>b</a:t>
            </a:r>
            <a:r>
              <a:rPr lang="en-GB" sz="2800" baseline="33000"/>
              <a:t>n</a:t>
            </a:r>
          </a:p>
        </p:txBody>
      </p:sp>
      <p:sp>
        <p:nvSpPr>
          <p:cNvPr id="3" name="Text Placeholder 2"/>
          <p:cNvSpPr txBox="1">
            <a:spLocks noGrp="1"/>
          </p:cNvSpPr>
          <p:nvPr>
            <p:ph type="body" idx="4294967295"/>
          </p:nvPr>
        </p:nvSpPr>
        <p:spPr>
          <a:xfrm>
            <a:off x="503998" y="2187363"/>
            <a:ext cx="8856000" cy="4868640"/>
          </a:xfrm>
        </p:spPr>
        <p:txBody>
          <a:bodyPr/>
          <a:lstStyle/>
          <a:p>
            <a:pPr lvl="0"/>
            <a:r>
              <a:rPr lang="en-GB"/>
              <a:t>G = ( {S}, {a, b},  {S→ab, S→aSb},  S )</a:t>
            </a:r>
          </a:p>
          <a:p>
            <a:pPr lvl="0"/>
            <a:endParaRPr lang="en-GB"/>
          </a:p>
          <a:p>
            <a:pPr lvl="0"/>
            <a:r>
              <a:rPr lang="en-GB"/>
              <a:t>This Grammar generates  { a</a:t>
            </a:r>
            <a:r>
              <a:rPr lang="en-GB" baseline="33000"/>
              <a:t>n</a:t>
            </a:r>
            <a:r>
              <a:rPr lang="en-GB"/>
              <a:t>b</a:t>
            </a:r>
            <a:r>
              <a:rPr lang="en-GB" baseline="33000"/>
              <a:t>n</a:t>
            </a:r>
            <a:r>
              <a:rPr lang="en-GB"/>
              <a:t> | N&gt;0 }</a:t>
            </a:r>
          </a:p>
          <a:p>
            <a:pPr lvl="0"/>
            <a:endParaRPr lang="en-GB"/>
          </a:p>
          <a:p>
            <a:pPr lvl="0"/>
            <a:r>
              <a:rPr lang="en-GB"/>
              <a:t>S → aSb → aaSbb → aaaSbbb → aaaabbbb</a:t>
            </a:r>
          </a:p>
          <a:p>
            <a:pPr lvl="0"/>
            <a:endParaRPr lang="en-GB"/>
          </a:p>
          <a:p>
            <a:pPr lvl="0"/>
            <a:r>
              <a:rPr lang="en-GB" sz="2800">
                <a:solidFill>
                  <a:srgbClr val="FF0000"/>
                </a:solidFill>
              </a:rPr>
              <a:t>→ CFLs are more powerful than Regular Languages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page57">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p>
            <a:pPr lvl="0"/>
            <a:r>
              <a:rPr lang="en-GB"/>
              <a:t>Context-Free Grammars</a:t>
            </a:r>
            <a:br>
              <a:rPr lang="en-GB"/>
            </a:br>
            <a:r>
              <a:rPr lang="en-GB" sz="2800"/>
              <a:t>Example 3 : C/C++/C#/Java ...</a:t>
            </a:r>
          </a:p>
        </p:txBody>
      </p:sp>
      <p:sp>
        <p:nvSpPr>
          <p:cNvPr id="3" name="Text Placeholder 2"/>
          <p:cNvSpPr txBox="1">
            <a:spLocks noGrp="1"/>
          </p:cNvSpPr>
          <p:nvPr>
            <p:ph type="body" idx="4294967295"/>
          </p:nvPr>
        </p:nvSpPr>
        <p:spPr>
          <a:xfrm>
            <a:off x="503998" y="1769043"/>
            <a:ext cx="9000000" cy="5646959"/>
          </a:xfrm>
        </p:spPr>
        <p:txBody>
          <a:bodyPr/>
          <a:lstStyle/>
          <a:p>
            <a:pPr lvl="0">
              <a:buSzPct val="45000"/>
              <a:buFont typeface="StarSymbol"/>
              <a:buChar char="●"/>
            </a:pPr>
            <a:r>
              <a:rPr lang="en-GB" sz="2600"/>
              <a:t>Most programming languages are formulated in Extended Backus Naur Forms (see SOFT153) which are equivalent to CFGs, e.g.</a:t>
            </a:r>
          </a:p>
          <a:p>
            <a:pPr lvl="0">
              <a:buSzPct val="45000"/>
              <a:buFont typeface="StarSymbol"/>
              <a:buChar char="●"/>
            </a:pPr>
            <a:endParaRPr lang="en-GB"/>
          </a:p>
          <a:p>
            <a:pPr lvl="0">
              <a:buSzPct val="45000"/>
              <a:buFont typeface="StarSymbol"/>
              <a:buChar char="●"/>
            </a:pPr>
            <a:endParaRPr lang="en-GB"/>
          </a:p>
          <a:p>
            <a:pPr lvl="0"/>
            <a:r>
              <a:rPr lang="en-GB"/>
              <a:t> </a:t>
            </a:r>
          </a:p>
        </p:txBody>
      </p:sp>
      <p:pic>
        <p:nvPicPr>
          <p:cNvPr id="4" name="Picture 3"/>
          <p:cNvPicPr>
            <a:picLocks noChangeAspect="1"/>
          </p:cNvPicPr>
          <p:nvPr/>
        </p:nvPicPr>
        <p:blipFill>
          <a:blip r:embed="rId3">
            <a:lum/>
            <a:alphaModFix/>
          </a:blip>
          <a:srcRect/>
          <a:stretch>
            <a:fillRect/>
          </a:stretch>
        </p:blipFill>
        <p:spPr>
          <a:xfrm>
            <a:off x="2231995" y="3135596"/>
            <a:ext cx="5039999" cy="1112404"/>
          </a:xfrm>
          <a:prstGeom prst="rect">
            <a:avLst/>
          </a:prstGeom>
          <a:noFill/>
          <a:ln cap="flat">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page58">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p>
            <a:pPr lvl="0"/>
            <a:r>
              <a:rPr lang="en-GB"/>
              <a:t>Context-Free Grammars</a:t>
            </a:r>
            <a:br>
              <a:rPr lang="en-GB"/>
            </a:br>
            <a:r>
              <a:rPr lang="en-GB" sz="2800"/>
              <a:t>Example 3 : C/C++/C#/Java ...</a:t>
            </a:r>
          </a:p>
        </p:txBody>
      </p:sp>
      <p:sp>
        <p:nvSpPr>
          <p:cNvPr id="3" name="Text Placeholder 2"/>
          <p:cNvSpPr txBox="1">
            <a:spLocks noGrp="1"/>
          </p:cNvSpPr>
          <p:nvPr>
            <p:ph type="body" idx="4294967295"/>
          </p:nvPr>
        </p:nvSpPr>
        <p:spPr>
          <a:xfrm>
            <a:off x="503998" y="1769043"/>
            <a:ext cx="9000000" cy="5646959"/>
          </a:xfrm>
        </p:spPr>
        <p:txBody>
          <a:bodyPr/>
          <a:lstStyle/>
          <a:p>
            <a:pPr lvl="0">
              <a:buSzPct val="45000"/>
              <a:buFont typeface="StarSymbol"/>
              <a:buChar char="●"/>
            </a:pPr>
            <a:r>
              <a:rPr lang="en-GB" sz="2600"/>
              <a:t>Most programming languages are formulated in Extended Backus Naur Forms (see SOFT153) which are equivalent to CFGs, e.g.</a:t>
            </a:r>
          </a:p>
          <a:p>
            <a:pPr lvl="0">
              <a:buSzPct val="45000"/>
              <a:buFont typeface="StarSymbol"/>
              <a:buChar char="●"/>
            </a:pPr>
            <a:endParaRPr lang="en-GB" sz="2600"/>
          </a:p>
          <a:p>
            <a:pPr lvl="0">
              <a:buSzPct val="45000"/>
              <a:buFont typeface="StarSymbol"/>
              <a:buChar char="●"/>
            </a:pPr>
            <a:endParaRPr lang="en-GB" sz="2600"/>
          </a:p>
          <a:p>
            <a:pPr lvl="0">
              <a:buSzPct val="45000"/>
              <a:buFont typeface="StarSymbol"/>
              <a:buChar char="●"/>
            </a:pPr>
            <a:endParaRPr lang="en-GB" sz="2600"/>
          </a:p>
          <a:p>
            <a:pPr lvl="0">
              <a:buSzPct val="45000"/>
              <a:buFont typeface="StarSymbol"/>
              <a:buChar char="●"/>
            </a:pPr>
            <a:r>
              <a:rPr lang="en-GB" sz="2600"/>
              <a:t>However, some aspects of programming languages can not be expressed, e.g.</a:t>
            </a:r>
          </a:p>
          <a:p>
            <a:pPr marL="448202" lvl="0">
              <a:buSzPct val="45000"/>
              <a:buFont typeface="StarSymbol"/>
              <a:buChar char="●"/>
            </a:pPr>
            <a:r>
              <a:rPr lang="en-GB" sz="2600"/>
              <a:t>type compatibility   or    function argument lists</a:t>
            </a:r>
          </a:p>
          <a:p>
            <a:pPr lvl="0">
              <a:buSzPct val="45000"/>
              <a:buFont typeface="StarSymbol"/>
              <a:buChar char="●"/>
            </a:pPr>
            <a:r>
              <a:rPr lang="en-GB" sz="2600"/>
              <a:t>These constraints have to go separate of the EBNF specification; they are context-sensitive</a:t>
            </a:r>
          </a:p>
        </p:txBody>
      </p:sp>
      <p:pic>
        <p:nvPicPr>
          <p:cNvPr id="4" name="Picture 3"/>
          <p:cNvPicPr>
            <a:picLocks noChangeAspect="1"/>
          </p:cNvPicPr>
          <p:nvPr/>
        </p:nvPicPr>
        <p:blipFill>
          <a:blip r:embed="rId3">
            <a:lum/>
            <a:alphaModFix/>
          </a:blip>
          <a:srcRect/>
          <a:stretch>
            <a:fillRect/>
          </a:stretch>
        </p:blipFill>
        <p:spPr>
          <a:xfrm>
            <a:off x="2231995" y="3135596"/>
            <a:ext cx="5039999" cy="1112404"/>
          </a:xfrm>
          <a:prstGeom prst="rect">
            <a:avLst/>
          </a:prstGeom>
          <a:noFill/>
          <a:ln cap="flat">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page59">
    <p:spTree>
      <p:nvGrpSpPr>
        <p:cNvPr id="1" name=""/>
        <p:cNvGrpSpPr/>
        <p:nvPr/>
      </p:nvGrpSpPr>
      <p:grpSpPr>
        <a:xfrm>
          <a:off x="0" y="0"/>
          <a:ext cx="0" cy="0"/>
          <a:chOff x="0" y="0"/>
          <a:chExt cx="0" cy="0"/>
        </a:xfrm>
      </p:grpSpPr>
      <p:sp>
        <p:nvSpPr>
          <p:cNvPr id="2" name="Subtitle 1"/>
          <p:cNvSpPr txBox="1">
            <a:spLocks noGrp="1"/>
          </p:cNvSpPr>
          <p:nvPr>
            <p:ph type="subTitle" idx="4294967295"/>
          </p:nvPr>
        </p:nvSpPr>
        <p:spPr>
          <a:xfrm>
            <a:off x="503998" y="301322"/>
            <a:ext cx="9071643" cy="5851803"/>
          </a:xfrm>
        </p:spPr>
        <p:txBody>
          <a:bodyPr anchor="ctr" anchorCtr="1">
            <a:spAutoFit/>
          </a:bodyPr>
          <a:lstStyle/>
          <a:p>
            <a:pPr lvl="0" algn="ctr"/>
            <a:r>
              <a:rPr lang="en-GB"/>
              <a:t>Pushdown Automata</a:t>
            </a:r>
          </a:p>
          <a:p>
            <a:pPr lvl="0" algn="ctr"/>
            <a:endParaRPr lang="en-GB"/>
          </a:p>
          <a:p>
            <a:pPr lvl="0" algn="ctr"/>
            <a:r>
              <a:rPr lang="en-GB"/>
              <a:t>How can CFLs be processed?</a:t>
            </a:r>
          </a:p>
          <a:p>
            <a:pPr lvl="0" algn="ctr"/>
            <a:r>
              <a:rPr lang="en-GB"/>
              <a:t>i.e. recognised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p>
            <a:pPr lvl="0"/>
            <a:r>
              <a:rPr lang="en-GB"/>
              <a:t>Outline</a:t>
            </a:r>
          </a:p>
        </p:txBody>
      </p:sp>
      <p:sp>
        <p:nvSpPr>
          <p:cNvPr id="3" name="Text Placeholder 2"/>
          <p:cNvSpPr txBox="1">
            <a:spLocks noGrp="1"/>
          </p:cNvSpPr>
          <p:nvPr>
            <p:ph type="body" idx="4294967295"/>
          </p:nvPr>
        </p:nvSpPr>
        <p:spPr>
          <a:xfrm>
            <a:off x="1655996" y="2057043"/>
            <a:ext cx="7919636" cy="4384438"/>
          </a:xfrm>
        </p:spPr>
        <p:txBody>
          <a:bodyPr/>
          <a:lstStyle/>
          <a:p>
            <a:pPr lvl="0">
              <a:buSzPct val="45000"/>
              <a:buFont typeface="StarSymbol"/>
              <a:buChar char="●"/>
            </a:pPr>
            <a:r>
              <a:rPr lang="en-GB"/>
              <a:t>Regular Expressions</a:t>
            </a:r>
          </a:p>
          <a:p>
            <a:pPr lvl="0">
              <a:buSzPct val="45000"/>
              <a:buFont typeface="StarSymbol"/>
              <a:buChar char="●"/>
            </a:pPr>
            <a:r>
              <a:rPr lang="en-GB"/>
              <a:t>Finite State Automata</a:t>
            </a:r>
          </a:p>
          <a:p>
            <a:pPr lvl="0">
              <a:buSzPct val="45000"/>
              <a:buFont typeface="StarSymbol"/>
              <a:buChar char="●"/>
            </a:pPr>
            <a:r>
              <a:rPr lang="en-GB"/>
              <a:t>Formal Grammars</a:t>
            </a:r>
          </a:p>
          <a:p>
            <a:pPr lvl="0">
              <a:buSzPct val="45000"/>
              <a:buFont typeface="StarSymbol"/>
              <a:buChar char="●"/>
            </a:pPr>
            <a:r>
              <a:rPr lang="en-GB"/>
              <a:t>Regular &amp; Context-free Languages</a:t>
            </a:r>
          </a:p>
          <a:p>
            <a:pPr lvl="0">
              <a:buSzPct val="45000"/>
              <a:buFont typeface="StarSymbol"/>
              <a:buChar char="●"/>
            </a:pPr>
            <a:r>
              <a:rPr lang="en-GB"/>
              <a:t>Pushdown Automata</a:t>
            </a:r>
          </a:p>
          <a:p>
            <a:pPr lvl="0">
              <a:buSzPct val="45000"/>
              <a:buFont typeface="StarSymbol"/>
              <a:buChar char="●"/>
            </a:pPr>
            <a:r>
              <a:rPr lang="en-GB"/>
              <a:t>Further Comments</a:t>
            </a:r>
          </a:p>
          <a:p>
            <a:pPr lvl="0">
              <a:buSzPct val="45000"/>
              <a:buFont typeface="StarSymbol"/>
              <a:buChar char="●"/>
            </a:pPr>
            <a:r>
              <a:rPr lang="en-GB"/>
              <a:t>Summary</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page60">
    <p:spTree>
      <p:nvGrpSpPr>
        <p:cNvPr id="1" name=""/>
        <p:cNvGrpSpPr/>
        <p:nvPr/>
      </p:nvGrpSpPr>
      <p:grpSpPr>
        <a:xfrm>
          <a:off x="0" y="0"/>
          <a:ext cx="0" cy="0"/>
          <a:chOff x="0" y="0"/>
          <a:chExt cx="0" cy="0"/>
        </a:xfrm>
      </p:grpSpPr>
      <p:pic>
        <p:nvPicPr>
          <p:cNvPr id="2" name="Picture Placeholder 1"/>
          <p:cNvPicPr>
            <a:picLocks noGrp="1" noChangeAspect="1"/>
          </p:cNvPicPr>
          <p:nvPr>
            <p:ph type="pic" idx="4294967295"/>
          </p:nvPr>
        </p:nvPicPr>
        <p:blipFill>
          <a:blip r:embed="rId3">
            <a:lum/>
            <a:alphaModFix/>
          </a:blip>
          <a:srcRect/>
          <a:stretch>
            <a:fillRect/>
          </a:stretch>
        </p:blipFill>
        <p:spPr>
          <a:xfrm>
            <a:off x="2421002" y="1768678"/>
            <a:ext cx="5237280" cy="2695322"/>
          </a:xfrm>
        </p:spPr>
      </p:pic>
      <p:sp>
        <p:nvSpPr>
          <p:cNvPr id="3" name="Title 2"/>
          <p:cNvSpPr txBox="1">
            <a:spLocks noGrp="1"/>
          </p:cNvSpPr>
          <p:nvPr>
            <p:ph type="title" idx="4294967295"/>
          </p:nvPr>
        </p:nvSpPr>
        <p:spPr/>
        <p:txBody>
          <a:bodyPr>
            <a:spAutoFit/>
          </a:bodyPr>
          <a:lstStyle/>
          <a:p>
            <a:pPr lvl="0"/>
            <a:r>
              <a:rPr lang="en-GB"/>
              <a:t>Pushdown Automaton</a:t>
            </a:r>
          </a:p>
        </p:txBody>
      </p:sp>
      <p:sp>
        <p:nvSpPr>
          <p:cNvPr id="4" name="Text Placeholder 3"/>
          <p:cNvSpPr txBox="1">
            <a:spLocks noGrp="1"/>
          </p:cNvSpPr>
          <p:nvPr>
            <p:ph type="body" idx="4294967295"/>
          </p:nvPr>
        </p:nvSpPr>
        <p:spPr>
          <a:xfrm>
            <a:off x="504355" y="5255998"/>
            <a:ext cx="9071643" cy="2091241"/>
          </a:xfrm>
        </p:spPr>
        <p:txBody>
          <a:bodyPr/>
          <a:lstStyle/>
          <a:p>
            <a:pPr lvl="0">
              <a:buSzPct val="45000"/>
              <a:buFont typeface="StarSymbol"/>
              <a:buChar char="●"/>
            </a:pPr>
            <a:r>
              <a:rPr lang="en-GB"/>
              <a:t>A pushdown automaton is basically a finite state automaton with an additional stack to store some information about the ongoing computation</a:t>
            </a:r>
          </a:p>
          <a:p>
            <a:pPr lvl="0">
              <a:buSzPct val="45000"/>
              <a:buFont typeface="StarSymbol"/>
              <a:buChar char="●"/>
            </a:pPr>
            <a:r>
              <a:rPr lang="en-GB"/>
              <a:t>Nothing else said, a PDA would use an NFA</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page61">
    <p:spTree>
      <p:nvGrpSpPr>
        <p:cNvPr id="1" name=""/>
        <p:cNvGrpSpPr/>
        <p:nvPr/>
      </p:nvGrpSpPr>
      <p:grpSpPr>
        <a:xfrm>
          <a:off x="0" y="0"/>
          <a:ext cx="0" cy="0"/>
          <a:chOff x="0" y="0"/>
          <a:chExt cx="0" cy="0"/>
        </a:xfrm>
      </p:grpSpPr>
      <p:pic>
        <p:nvPicPr>
          <p:cNvPr id="2" name="Picture Placeholder 1"/>
          <p:cNvPicPr>
            <a:picLocks noGrp="1" noChangeAspect="1"/>
          </p:cNvPicPr>
          <p:nvPr>
            <p:ph type="pic" idx="4294967295"/>
          </p:nvPr>
        </p:nvPicPr>
        <p:blipFill>
          <a:blip r:embed="rId3">
            <a:lum/>
            <a:alphaModFix/>
          </a:blip>
          <a:srcRect/>
          <a:stretch>
            <a:fillRect/>
          </a:stretch>
        </p:blipFill>
        <p:spPr>
          <a:xfrm>
            <a:off x="1151997" y="1094399"/>
            <a:ext cx="7934404" cy="5673595"/>
          </a:xfr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page62">
    <p:spTree>
      <p:nvGrpSpPr>
        <p:cNvPr id="1" name=""/>
        <p:cNvGrpSpPr/>
        <p:nvPr/>
      </p:nvGrpSpPr>
      <p:grpSpPr>
        <a:xfrm>
          <a:off x="0" y="0"/>
          <a:ext cx="0" cy="0"/>
          <a:chOff x="0" y="0"/>
          <a:chExt cx="0" cy="0"/>
        </a:xfrm>
      </p:grpSpPr>
      <p:pic>
        <p:nvPicPr>
          <p:cNvPr id="2" name="Picture Placeholder 1"/>
          <p:cNvPicPr>
            <a:picLocks noGrp="1" noChangeAspect="1"/>
          </p:cNvPicPr>
          <p:nvPr>
            <p:ph type="pic" idx="4294967295"/>
          </p:nvPr>
        </p:nvPicPr>
        <p:blipFill>
          <a:blip r:embed="rId3">
            <a:lum/>
            <a:alphaModFix/>
          </a:blip>
          <a:srcRect/>
          <a:stretch>
            <a:fillRect/>
          </a:stretch>
        </p:blipFill>
        <p:spPr>
          <a:xfrm>
            <a:off x="1317595" y="1763996"/>
            <a:ext cx="7970404" cy="5072396"/>
          </a:xfrm>
        </p:spPr>
      </p:pic>
      <p:sp>
        <p:nvSpPr>
          <p:cNvPr id="3" name="Title 2"/>
          <p:cNvSpPr txBox="1">
            <a:spLocks noGrp="1"/>
          </p:cNvSpPr>
          <p:nvPr>
            <p:ph type="title" idx="4294967295"/>
          </p:nvPr>
        </p:nvSpPr>
        <p:spPr/>
        <p:txBody>
          <a:bodyPr>
            <a:spAutoFit/>
          </a:bodyPr>
          <a:lstStyle/>
          <a:p>
            <a:pPr lvl="0"/>
            <a:r>
              <a:rPr lang="en-GB"/>
              <a:t>Formal Definition NPDA</a:t>
            </a:r>
          </a:p>
        </p:txBody>
      </p:sp>
      <p:sp>
        <p:nvSpPr>
          <p:cNvPr id="4" name="Straight Connector 3"/>
          <p:cNvSpPr/>
          <p:nvPr/>
        </p:nvSpPr>
        <p:spPr>
          <a:xfrm>
            <a:off x="741596" y="4464000"/>
            <a:ext cx="575998" cy="0"/>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0" cap="flat">
            <a:solidFill>
              <a:srgbClr val="000000"/>
            </a:solidFill>
            <a:prstDash val="solid"/>
            <a:miter/>
            <a:tailEnd type="arrow"/>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Liberation Sans" pitchFamily="18"/>
              <a:ea typeface="Source Han Sans CN Regular" pitchFamily="2"/>
              <a:cs typeface="Lohit Devanagari" pitchFamily="2"/>
            </a:endParaRPr>
          </a:p>
        </p:txBody>
      </p:sp>
      <p:sp>
        <p:nvSpPr>
          <p:cNvPr id="5" name="Straight Connector 4"/>
          <p:cNvSpPr/>
          <p:nvPr/>
        </p:nvSpPr>
        <p:spPr>
          <a:xfrm>
            <a:off x="719998" y="5615997"/>
            <a:ext cx="647998" cy="0"/>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0" cap="flat">
            <a:solidFill>
              <a:srgbClr val="000000"/>
            </a:solidFill>
            <a:prstDash val="solid"/>
            <a:miter/>
            <a:tailEnd type="arrow"/>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Liberation Sans" pitchFamily="18"/>
              <a:ea typeface="Source Han Sans CN Regular" pitchFamily="2"/>
              <a:cs typeface="Lohit Devanagari" pitchFamily="2"/>
            </a:endParaRPr>
          </a:p>
        </p:txBody>
      </p:sp>
      <p:sp>
        <p:nvSpPr>
          <p:cNvPr id="6" name="Straight Connector 5"/>
          <p:cNvSpPr/>
          <p:nvPr/>
        </p:nvSpPr>
        <p:spPr>
          <a:xfrm>
            <a:off x="719998" y="6335996"/>
            <a:ext cx="597596" cy="0"/>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0" cap="flat">
            <a:solidFill>
              <a:srgbClr val="000000"/>
            </a:solidFill>
            <a:prstDash val="solid"/>
            <a:miter/>
            <a:tailEnd type="arrow"/>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Liberation Sans" pitchFamily="18"/>
              <a:ea typeface="Source Han Sans CN Regular" pitchFamily="2"/>
              <a:cs typeface="Lohit Devanagari" pitchFamily="2"/>
            </a:endParaRPr>
          </a:p>
        </p:txBody>
      </p:sp>
      <p:sp>
        <p:nvSpPr>
          <p:cNvPr id="7" name="TextBox 6"/>
          <p:cNvSpPr txBox="1"/>
          <p:nvPr/>
        </p:nvSpPr>
        <p:spPr>
          <a:xfrm>
            <a:off x="359999" y="4176000"/>
            <a:ext cx="935998" cy="602278"/>
          </a:xfrm>
          <a:prstGeom prst="rect">
            <a:avLst/>
          </a:prstGeom>
          <a:noFill/>
          <a:ln cap="flat">
            <a:noFill/>
          </a:ln>
        </p:spPr>
        <p:txBody>
          <a:bodyPr vert="horz" wrap="non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Liberation Sans" pitchFamily="18"/>
                <a:ea typeface="Source Han Sans CN Regular" pitchFamily="2"/>
                <a:cs typeface="Lohit Devanagari" pitchFamily="2"/>
              </a:rPr>
              <a:t>next slide</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page63">
    <p:spTree>
      <p:nvGrpSpPr>
        <p:cNvPr id="1" name=""/>
        <p:cNvGrpSpPr/>
        <p:nvPr/>
      </p:nvGrpSpPr>
      <p:grpSpPr>
        <a:xfrm>
          <a:off x="0" y="0"/>
          <a:ext cx="0" cy="0"/>
          <a:chOff x="0" y="0"/>
          <a:chExt cx="0" cy="0"/>
        </a:xfrm>
      </p:grpSpPr>
      <p:pic>
        <p:nvPicPr>
          <p:cNvPr id="2" name="Picture Placeholder 1"/>
          <p:cNvPicPr>
            <a:picLocks noGrp="1" noChangeAspect="1"/>
          </p:cNvPicPr>
          <p:nvPr>
            <p:ph type="pic" idx="4294967295"/>
          </p:nvPr>
        </p:nvPicPr>
        <p:blipFill>
          <a:blip r:embed="rId3">
            <a:lum/>
            <a:alphaModFix/>
          </a:blip>
          <a:srcRect/>
          <a:stretch>
            <a:fillRect/>
          </a:stretch>
        </p:blipFill>
        <p:spPr>
          <a:xfrm>
            <a:off x="1036801" y="1768678"/>
            <a:ext cx="8005315" cy="4384438"/>
          </a:xfrm>
        </p:spPr>
      </p:pic>
      <p:sp>
        <p:nvSpPr>
          <p:cNvPr id="3" name="Title 2"/>
          <p:cNvSpPr txBox="1">
            <a:spLocks noGrp="1"/>
          </p:cNvSpPr>
          <p:nvPr>
            <p:ph type="title" idx="4294967295"/>
          </p:nvPr>
        </p:nvSpPr>
        <p:spPr/>
        <p:txBody>
          <a:bodyPr>
            <a:spAutoFit/>
          </a:bodyPr>
          <a:lstStyle/>
          <a:p>
            <a:pPr lvl="0"/>
            <a:r>
              <a:rPr lang="en-GB"/>
              <a:t>Transitions </a:t>
            </a:r>
            <a:br>
              <a:rPr lang="en-GB"/>
            </a:br>
            <a:r>
              <a:rPr lang="en-GB" sz="3200"/>
              <a:t>(not a simple table any more)</a:t>
            </a:r>
          </a:p>
        </p:txBody>
      </p:sp>
      <p:sp>
        <p:nvSpPr>
          <p:cNvPr id="4" name="Straight Connector 3"/>
          <p:cNvSpPr/>
          <p:nvPr/>
        </p:nvSpPr>
        <p:spPr>
          <a:xfrm flipH="1">
            <a:off x="4032001" y="2159995"/>
            <a:ext cx="1223997" cy="0"/>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19083" cap="flat">
            <a:solidFill>
              <a:srgbClr val="000000"/>
            </a:solidFill>
            <a:prstDash val="solid"/>
            <a:miter/>
            <a:tailEnd type="arrow"/>
          </a:ln>
        </p:spPr>
        <p:txBody>
          <a:bodyPr vert="horz" wrap="none" lIns="99358" tIns="54361" rIns="99358" bIns="54361"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Liberation Sans" pitchFamily="18"/>
              <a:ea typeface="Source Han Sans CN Regular" pitchFamily="2"/>
              <a:cs typeface="Lohit Devanagari" pitchFamily="2"/>
            </a:endParaRPr>
          </a:p>
        </p:txBody>
      </p:sp>
      <p:sp>
        <p:nvSpPr>
          <p:cNvPr id="5" name="TextBox 4"/>
          <p:cNvSpPr txBox="1"/>
          <p:nvPr/>
        </p:nvSpPr>
        <p:spPr>
          <a:xfrm>
            <a:off x="5471998" y="2015995"/>
            <a:ext cx="3679509" cy="356332"/>
          </a:xfrm>
          <a:prstGeom prst="rect">
            <a:avLst/>
          </a:prstGeom>
          <a:noFill/>
          <a:ln cap="flat">
            <a:noFill/>
          </a:ln>
        </p:spPr>
        <p:txBody>
          <a:bodyPr vert="horz" wrap="non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Liberation Sans" pitchFamily="18"/>
                <a:ea typeface="Source Han Sans CN Regular" pitchFamily="2"/>
                <a:cs typeface="Lohit Devanagari" pitchFamily="2"/>
              </a:rPr>
              <a:t>Non-determinism!    {} possible, too</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page64">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p>
            <a:pPr lvl="0"/>
            <a:r>
              <a:rPr lang="en-GB"/>
              <a:t>NPDA for a</a:t>
            </a:r>
            <a:r>
              <a:rPr lang="en-GB" baseline="33000"/>
              <a:t>n</a:t>
            </a:r>
            <a:r>
              <a:rPr lang="en-GB"/>
              <a:t>b</a:t>
            </a:r>
            <a:r>
              <a:rPr lang="en-GB" baseline="33000"/>
              <a:t>n</a:t>
            </a:r>
          </a:p>
        </p:txBody>
      </p:sp>
      <p:pic>
        <p:nvPicPr>
          <p:cNvPr id="3" name="Picture 2"/>
          <p:cNvPicPr>
            <a:picLocks noChangeAspect="1"/>
          </p:cNvPicPr>
          <p:nvPr/>
        </p:nvPicPr>
        <p:blipFill>
          <a:blip r:embed="rId3">
            <a:lum/>
            <a:alphaModFix/>
          </a:blip>
          <a:srcRect/>
          <a:stretch>
            <a:fillRect/>
          </a:stretch>
        </p:blipFill>
        <p:spPr>
          <a:xfrm>
            <a:off x="1812962" y="1807558"/>
            <a:ext cx="6827038" cy="5356436"/>
          </a:xfrm>
          <a:prstGeom prst="rect">
            <a:avLst/>
          </a:prstGeom>
          <a:noFill/>
          <a:ln cap="flat">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name="page65">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p>
            <a:pPr lvl="0"/>
            <a:r>
              <a:rPr lang="en-GB"/>
              <a:t>Another Example: Arithmetics</a:t>
            </a:r>
          </a:p>
        </p:txBody>
      </p:sp>
      <p:pic>
        <p:nvPicPr>
          <p:cNvPr id="3" name="Picture Placeholder 2"/>
          <p:cNvPicPr>
            <a:picLocks noGrp="1" noChangeAspect="1"/>
          </p:cNvPicPr>
          <p:nvPr>
            <p:ph type="pic" idx="4294967295"/>
          </p:nvPr>
        </p:nvPicPr>
        <p:blipFill>
          <a:blip r:embed="rId3">
            <a:lum/>
            <a:alphaModFix/>
          </a:blip>
          <a:srcRect/>
          <a:stretch>
            <a:fillRect/>
          </a:stretch>
        </p:blipFill>
        <p:spPr>
          <a:xfrm>
            <a:off x="503642" y="1895761"/>
            <a:ext cx="9071643" cy="4130637"/>
          </a:xfr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name="page66">
    <p:spTree>
      <p:nvGrpSpPr>
        <p:cNvPr id="1" name=""/>
        <p:cNvGrpSpPr/>
        <p:nvPr/>
      </p:nvGrpSpPr>
      <p:grpSpPr>
        <a:xfrm>
          <a:off x="0" y="0"/>
          <a:ext cx="0" cy="0"/>
          <a:chOff x="0" y="0"/>
          <a:chExt cx="0" cy="0"/>
        </a:xfrm>
      </p:grpSpPr>
      <p:pic>
        <p:nvPicPr>
          <p:cNvPr id="2" name="Picture Placeholder 1"/>
          <p:cNvPicPr>
            <a:picLocks noGrp="1" noChangeAspect="1"/>
          </p:cNvPicPr>
          <p:nvPr>
            <p:ph type="pic" idx="4294967295"/>
          </p:nvPr>
        </p:nvPicPr>
        <p:blipFill>
          <a:blip r:embed="rId3">
            <a:lum/>
            <a:alphaModFix/>
          </a:blip>
          <a:srcRect/>
          <a:stretch>
            <a:fillRect/>
          </a:stretch>
        </p:blipFill>
        <p:spPr>
          <a:xfrm>
            <a:off x="503642" y="2149918"/>
            <a:ext cx="9071643" cy="3622322"/>
          </a:xfrm>
        </p:spPr>
      </p:pic>
      <p:sp>
        <p:nvSpPr>
          <p:cNvPr id="3" name="Title 2"/>
          <p:cNvSpPr txBox="1">
            <a:spLocks noGrp="1"/>
          </p:cNvSpPr>
          <p:nvPr>
            <p:ph type="title" idx="4294967295"/>
          </p:nvPr>
        </p:nvSpPr>
        <p:spPr/>
        <p:txBody>
          <a:bodyPr>
            <a:spAutoFit/>
          </a:bodyPr>
          <a:lstStyle/>
          <a:p>
            <a:pPr lvl="0"/>
            <a:r>
              <a:rPr lang="en-GB"/>
              <a:t>NPDA for ARITHM</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page67">
    <p:spTree>
      <p:nvGrpSpPr>
        <p:cNvPr id="1" name=""/>
        <p:cNvGrpSpPr/>
        <p:nvPr/>
      </p:nvGrpSpPr>
      <p:grpSpPr>
        <a:xfrm>
          <a:off x="0" y="0"/>
          <a:ext cx="0" cy="0"/>
          <a:chOff x="0" y="0"/>
          <a:chExt cx="0" cy="0"/>
        </a:xfrm>
      </p:grpSpPr>
      <p:pic>
        <p:nvPicPr>
          <p:cNvPr id="2" name="Picture Placeholder 1"/>
          <p:cNvPicPr>
            <a:picLocks noGrp="1" noChangeAspect="1"/>
          </p:cNvPicPr>
          <p:nvPr>
            <p:ph type="pic" idx="4294967295"/>
          </p:nvPr>
        </p:nvPicPr>
        <p:blipFill>
          <a:blip r:embed="rId3">
            <a:lum/>
            <a:alphaModFix/>
          </a:blip>
          <a:srcRect/>
          <a:stretch>
            <a:fillRect/>
          </a:stretch>
        </p:blipFill>
        <p:spPr>
          <a:xfrm>
            <a:off x="503642" y="365760"/>
            <a:ext cx="9071643" cy="4094280"/>
          </a:xfr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page68">
    <p:spTree>
      <p:nvGrpSpPr>
        <p:cNvPr id="1" name=""/>
        <p:cNvGrpSpPr/>
        <p:nvPr/>
      </p:nvGrpSpPr>
      <p:grpSpPr>
        <a:xfrm>
          <a:off x="0" y="0"/>
          <a:ext cx="0" cy="0"/>
          <a:chOff x="0" y="0"/>
          <a:chExt cx="0" cy="0"/>
        </a:xfrm>
      </p:grpSpPr>
      <p:pic>
        <p:nvPicPr>
          <p:cNvPr id="2" name="Picture Placeholder 1"/>
          <p:cNvPicPr>
            <a:picLocks noGrp="1" noChangeAspect="1"/>
          </p:cNvPicPr>
          <p:nvPr>
            <p:ph type="pic" idx="4294967295"/>
          </p:nvPr>
        </p:nvPicPr>
        <p:blipFill>
          <a:blip r:embed="rId3">
            <a:lum/>
            <a:alphaModFix/>
          </a:blip>
          <a:srcRect/>
          <a:stretch>
            <a:fillRect/>
          </a:stretch>
        </p:blipFill>
        <p:spPr>
          <a:xfrm>
            <a:off x="503998" y="287999"/>
            <a:ext cx="9072000" cy="4093201"/>
          </a:xfrm>
        </p:spPr>
      </p:pic>
      <p:sp>
        <p:nvSpPr>
          <p:cNvPr id="3" name="Text Placeholder 2"/>
          <p:cNvSpPr txBox="1">
            <a:spLocks noGrp="1"/>
          </p:cNvSpPr>
          <p:nvPr>
            <p:ph type="body" idx="4294967295"/>
          </p:nvPr>
        </p:nvSpPr>
        <p:spPr>
          <a:xfrm>
            <a:off x="504355" y="5036762"/>
            <a:ext cx="9071643" cy="2091241"/>
          </a:xfrm>
        </p:spPr>
        <p:txBody>
          <a:bodyPr/>
          <a:lstStyle/>
          <a:p>
            <a:pPr lvl="0">
              <a:buSzPct val="45000"/>
              <a:buFont typeface="StarSymbol"/>
              <a:buChar char="●"/>
            </a:pPr>
            <a:r>
              <a:rPr lang="en-GB" dirty="0">
                <a:solidFill>
                  <a:srgbClr val="FF0000"/>
                </a:solidFill>
              </a:rPr>
              <a:t>It can be shown that </a:t>
            </a:r>
            <a:r>
              <a:rPr lang="en-GB" b="1" dirty="0">
                <a:solidFill>
                  <a:srgbClr val="FF0000"/>
                </a:solidFill>
              </a:rPr>
              <a:t>Non</a:t>
            </a:r>
            <a:r>
              <a:rPr lang="en-GB" dirty="0">
                <a:solidFill>
                  <a:srgbClr val="FF0000"/>
                </a:solidFill>
              </a:rPr>
              <a:t>-Deterministic PDAs compute (i.e. recognise) exactly the context free languages.</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page69">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GB"/>
              <a:t>What does this all mean for Computing?</a:t>
            </a:r>
          </a:p>
        </p:txBody>
      </p:sp>
      <p:sp>
        <p:nvSpPr>
          <p:cNvPr id="3" name="Text Placeholder 2"/>
          <p:cNvSpPr txBox="1">
            <a:spLocks noGrp="1"/>
          </p:cNvSpPr>
          <p:nvPr>
            <p:ph type="body" idx="4294967295"/>
          </p:nvPr>
        </p:nvSpPr>
        <p:spPr>
          <a:xfrm>
            <a:off x="503998" y="1841034"/>
            <a:ext cx="9431999" cy="5394960"/>
          </a:xfrm>
        </p:spPr>
        <p:txBody>
          <a:bodyPr/>
          <a:lstStyle/>
          <a:p>
            <a:pPr lvl="0">
              <a:buSzPct val="45000"/>
              <a:buFont typeface="StarSymbol"/>
              <a:buChar char="●"/>
            </a:pPr>
            <a:r>
              <a:rPr lang="en-GB"/>
              <a:t>A </a:t>
            </a:r>
            <a:r>
              <a:rPr lang="en-GB">
                <a:solidFill>
                  <a:srgbClr val="FF0000"/>
                </a:solidFill>
              </a:rPr>
              <a:t>Program</a:t>
            </a:r>
            <a:r>
              <a:rPr lang="en-GB"/>
              <a:t> is a “word” of a CFL (C/C++/Java...)</a:t>
            </a:r>
          </a:p>
          <a:p>
            <a:pPr lvl="0">
              <a:buSzPct val="45000"/>
              <a:buFont typeface="StarSymbol"/>
              <a:buChar char="●"/>
            </a:pPr>
            <a:r>
              <a:rPr lang="en-GB"/>
              <a:t>A </a:t>
            </a:r>
            <a:r>
              <a:rPr lang="en-GB">
                <a:solidFill>
                  <a:srgbClr val="FF0000"/>
                </a:solidFill>
              </a:rPr>
              <a:t>Parser</a:t>
            </a:r>
            <a:r>
              <a:rPr lang="en-GB"/>
              <a:t> uses a CFL to construct a syntax tree</a:t>
            </a:r>
          </a:p>
          <a:p>
            <a:pPr lvl="0">
              <a:buSzPct val="45000"/>
              <a:buFont typeface="StarSymbol"/>
              <a:buChar char="●"/>
            </a:pPr>
            <a:r>
              <a:rPr lang="en-GB"/>
              <a:t>A </a:t>
            </a:r>
            <a:r>
              <a:rPr lang="en-GB">
                <a:solidFill>
                  <a:srgbClr val="FF0000"/>
                </a:solidFill>
              </a:rPr>
              <a:t>Compiler</a:t>
            </a:r>
            <a:r>
              <a:rPr lang="en-GB"/>
              <a:t> uses the syntax tree (plus context-sensitive constraints) to generate code for the Program that can be directly executed on a machine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Subtitle 1"/>
          <p:cNvSpPr txBox="1">
            <a:spLocks noGrp="1"/>
          </p:cNvSpPr>
          <p:nvPr>
            <p:ph type="subTitle" idx="4294967295"/>
          </p:nvPr>
        </p:nvSpPr>
        <p:spPr>
          <a:xfrm>
            <a:off x="503998" y="301322"/>
            <a:ext cx="9071643" cy="5851803"/>
          </a:xfrm>
        </p:spPr>
        <p:txBody>
          <a:bodyPr anchor="ctr" anchorCtr="1">
            <a:spAutoFit/>
          </a:bodyPr>
          <a:lstStyle/>
          <a:p>
            <a:pPr lvl="0" algn="ctr"/>
            <a:r>
              <a:rPr lang="en-GB"/>
              <a:t>Regular Expressions</a:t>
            </a:r>
          </a:p>
          <a:p>
            <a:pPr lvl="0" algn="ctr"/>
            <a:endParaRPr lang="en-GB"/>
          </a:p>
          <a:p>
            <a:pPr lvl="0" algn="ctr"/>
            <a:r>
              <a:rPr lang="en-GB"/>
              <a:t>a(a|b)*</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page70">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GB"/>
              <a:t>What does this all mean for Computing?</a:t>
            </a:r>
          </a:p>
        </p:txBody>
      </p:sp>
      <p:sp>
        <p:nvSpPr>
          <p:cNvPr id="3" name="Text Placeholder 2"/>
          <p:cNvSpPr txBox="1">
            <a:spLocks noGrp="1"/>
          </p:cNvSpPr>
          <p:nvPr>
            <p:ph type="body" idx="4294967295"/>
          </p:nvPr>
        </p:nvSpPr>
        <p:spPr>
          <a:xfrm>
            <a:off x="503998" y="1841034"/>
            <a:ext cx="9431999" cy="5394960"/>
          </a:xfrm>
        </p:spPr>
        <p:txBody>
          <a:bodyPr/>
          <a:lstStyle/>
          <a:p>
            <a:pPr lvl="0">
              <a:buSzPct val="45000"/>
              <a:buFont typeface="StarSymbol"/>
              <a:buChar char="●"/>
            </a:pPr>
            <a:r>
              <a:rPr lang="en-GB" dirty="0"/>
              <a:t>A </a:t>
            </a:r>
            <a:r>
              <a:rPr lang="en-GB" dirty="0">
                <a:solidFill>
                  <a:srgbClr val="FF0000"/>
                </a:solidFill>
              </a:rPr>
              <a:t>Program</a:t>
            </a:r>
            <a:r>
              <a:rPr lang="en-GB" dirty="0"/>
              <a:t> is a “word” of a CFL (C/C++/Java...)</a:t>
            </a:r>
          </a:p>
          <a:p>
            <a:pPr lvl="0">
              <a:buSzPct val="45000"/>
              <a:buFont typeface="StarSymbol"/>
              <a:buChar char="●"/>
            </a:pPr>
            <a:r>
              <a:rPr lang="en-GB" dirty="0"/>
              <a:t>A </a:t>
            </a:r>
            <a:r>
              <a:rPr lang="en-GB" dirty="0">
                <a:solidFill>
                  <a:srgbClr val="FF0000"/>
                </a:solidFill>
              </a:rPr>
              <a:t>Parser</a:t>
            </a:r>
            <a:r>
              <a:rPr lang="en-GB" dirty="0"/>
              <a:t> uses a CFL to construct a syntax tree</a:t>
            </a:r>
          </a:p>
          <a:p>
            <a:pPr lvl="0">
              <a:buSzPct val="45000"/>
              <a:buFont typeface="StarSymbol"/>
              <a:buChar char="●"/>
            </a:pPr>
            <a:r>
              <a:rPr lang="en-GB" dirty="0"/>
              <a:t>A </a:t>
            </a:r>
            <a:r>
              <a:rPr lang="en-GB" dirty="0">
                <a:solidFill>
                  <a:srgbClr val="FF0000"/>
                </a:solidFill>
              </a:rPr>
              <a:t>Compiler</a:t>
            </a:r>
            <a:r>
              <a:rPr lang="en-GB" dirty="0"/>
              <a:t> uses the syntax tree (plus context-sensitive constraints) to generate code for the Program that can be directly executed on a machine</a:t>
            </a:r>
          </a:p>
          <a:p>
            <a:pPr lvl="0">
              <a:buSzPct val="45000"/>
              <a:buFont typeface="StarSymbol"/>
              <a:buChar char="●"/>
            </a:pPr>
            <a:r>
              <a:rPr lang="en-GB" dirty="0"/>
              <a:t> Execution may use a (Deterministic) PDA, but usually virtual or real machines that execute code are more complicated (Random Access Machine, von Neumann Architecture, Harvard Architecture,..)</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page71">
    <p:spTree>
      <p:nvGrpSpPr>
        <p:cNvPr id="1" name=""/>
        <p:cNvGrpSpPr/>
        <p:nvPr/>
      </p:nvGrpSpPr>
      <p:grpSpPr>
        <a:xfrm>
          <a:off x="0" y="0"/>
          <a:ext cx="0" cy="0"/>
          <a:chOff x="0" y="0"/>
          <a:chExt cx="0" cy="0"/>
        </a:xfrm>
      </p:grpSpPr>
      <p:sp>
        <p:nvSpPr>
          <p:cNvPr id="2" name="Subtitle 1"/>
          <p:cNvSpPr txBox="1">
            <a:spLocks noGrp="1"/>
          </p:cNvSpPr>
          <p:nvPr>
            <p:ph type="subTitle" idx="4294967295"/>
          </p:nvPr>
        </p:nvSpPr>
        <p:spPr>
          <a:xfrm>
            <a:off x="503998" y="301322"/>
            <a:ext cx="9071643" cy="5851803"/>
          </a:xfrm>
        </p:spPr>
        <p:txBody>
          <a:bodyPr anchor="ctr" anchorCtr="1">
            <a:spAutoFit/>
          </a:bodyPr>
          <a:lstStyle/>
          <a:p>
            <a:pPr lvl="0" algn="ctr"/>
            <a:r>
              <a:rPr lang="en-GB"/>
              <a:t>Final Comments</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page72">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GB"/>
              <a:t>Beyond Context-Free Grammars</a:t>
            </a:r>
          </a:p>
        </p:txBody>
      </p:sp>
      <p:sp>
        <p:nvSpPr>
          <p:cNvPr id="3" name="Text Placeholder 2"/>
          <p:cNvSpPr txBox="1">
            <a:spLocks noGrp="1"/>
          </p:cNvSpPr>
          <p:nvPr>
            <p:ph type="body" idx="4294967295"/>
          </p:nvPr>
        </p:nvSpPr>
        <p:spPr>
          <a:xfrm>
            <a:off x="503998" y="1769043"/>
            <a:ext cx="9071643" cy="5286960"/>
          </a:xfrm>
        </p:spPr>
        <p:txBody>
          <a:bodyPr/>
          <a:lstStyle/>
          <a:p>
            <a:pPr lvl="0">
              <a:buSzPct val="45000"/>
              <a:buFont typeface="StarSymbol"/>
              <a:buChar char="●"/>
            </a:pPr>
            <a:r>
              <a:rPr lang="en-GB" dirty="0"/>
              <a:t> </a:t>
            </a:r>
            <a:r>
              <a:rPr lang="en-GB" sz="2800" dirty="0"/>
              <a:t>In regular and context-free languages the left hand side of a production is always a single syntactic variable</a:t>
            </a:r>
          </a:p>
          <a:p>
            <a:pPr lvl="0">
              <a:buSzPct val="45000"/>
              <a:buFont typeface="StarSymbol"/>
              <a:buChar char="●"/>
            </a:pPr>
            <a:r>
              <a:rPr lang="en-GB" sz="2800" dirty="0"/>
              <a:t> More generally this could indeed be any finite, non-empty string of variables and terminals</a:t>
            </a:r>
          </a:p>
          <a:p>
            <a:pPr lvl="0"/>
            <a:r>
              <a:rPr lang="en-GB" sz="2800" dirty="0"/>
              <a:t>                              </a:t>
            </a:r>
            <a:r>
              <a:rPr lang="en-GB" sz="2800" dirty="0" err="1"/>
              <a:t>aBc</a:t>
            </a:r>
            <a:r>
              <a:rPr lang="en-GB" sz="2800" dirty="0"/>
              <a:t> → </a:t>
            </a:r>
            <a:r>
              <a:rPr lang="en-GB" sz="2800" dirty="0" err="1"/>
              <a:t>uVwXy</a:t>
            </a:r>
            <a:endParaRPr lang="en-GB" sz="2800" dirty="0"/>
          </a:p>
          <a:p>
            <a:pPr lvl="0">
              <a:buSzPct val="45000"/>
              <a:buFont typeface="StarSymbol"/>
              <a:buChar char="●"/>
            </a:pPr>
            <a:r>
              <a:rPr lang="en-GB" sz="2800" dirty="0"/>
              <a:t> This leads to </a:t>
            </a:r>
            <a:r>
              <a:rPr lang="en-GB" sz="2800" dirty="0">
                <a:solidFill>
                  <a:srgbClr val="FF0000"/>
                </a:solidFill>
              </a:rPr>
              <a:t>Context-sensitive Languages</a:t>
            </a:r>
            <a:r>
              <a:rPr lang="en-GB" sz="2800" dirty="0"/>
              <a:t> if the strings never get shorter under a rule …  </a:t>
            </a:r>
          </a:p>
          <a:p>
            <a:pPr lvl="0">
              <a:buSzPct val="45000"/>
              <a:buFont typeface="StarSymbol"/>
              <a:buChar char="●"/>
            </a:pPr>
            <a:r>
              <a:rPr lang="en-GB" sz="2800" dirty="0"/>
              <a:t> .. and to </a:t>
            </a:r>
            <a:r>
              <a:rPr lang="en-GB" sz="2800" dirty="0">
                <a:solidFill>
                  <a:srgbClr val="FF0000"/>
                </a:solidFill>
              </a:rPr>
              <a:t>Phrase-Structure Grammars</a:t>
            </a:r>
            <a:r>
              <a:rPr lang="en-GB" sz="2800" dirty="0"/>
              <a:t> if they can shrink, e.g.,   </a:t>
            </a:r>
            <a:r>
              <a:rPr lang="en-GB" sz="2800" dirty="0" err="1"/>
              <a:t>aBc</a:t>
            </a:r>
            <a:r>
              <a:rPr lang="en-GB" sz="2800" dirty="0"/>
              <a:t> → </a:t>
            </a:r>
            <a:r>
              <a:rPr lang="en-GB" sz="2800" dirty="0" err="1"/>
              <a:t>uV</a:t>
            </a:r>
            <a:r>
              <a:rPr lang="en-GB" sz="2800" dirty="0"/>
              <a:t>  </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page73">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GB"/>
              <a:t>Chomsky Hierarchy</a:t>
            </a:r>
          </a:p>
        </p:txBody>
      </p:sp>
      <p:sp>
        <p:nvSpPr>
          <p:cNvPr id="3" name="Text Placeholder 2"/>
          <p:cNvSpPr txBox="1">
            <a:spLocks noGrp="1"/>
          </p:cNvSpPr>
          <p:nvPr>
            <p:ph type="body" idx="4294967295"/>
          </p:nvPr>
        </p:nvSpPr>
        <p:spPr/>
        <p:txBody>
          <a:bodyPr/>
          <a:lstStyle/>
          <a:p>
            <a:pPr lvl="0"/>
            <a:r>
              <a:rPr lang="en-GB"/>
              <a:t>Regular, context-free, context-sensitive and phrase-structure languages form a hierarchy by proper set inclusion, the </a:t>
            </a:r>
            <a:r>
              <a:rPr lang="en-GB">
                <a:solidFill>
                  <a:srgbClr val="FF0000"/>
                </a:solidFill>
              </a:rPr>
              <a:t>Chomsky Hierarchy</a:t>
            </a:r>
          </a:p>
        </p:txBody>
      </p:sp>
      <p:sp>
        <p:nvSpPr>
          <p:cNvPr id="4" name="Freeform 3"/>
          <p:cNvSpPr/>
          <p:nvPr/>
        </p:nvSpPr>
        <p:spPr>
          <a:xfrm>
            <a:off x="2231995" y="3456002"/>
            <a:ext cx="5759997" cy="3960001"/>
          </a:xfrm>
          <a:custGeom>
            <a:avLst/>
            <a:gdLst>
              <a:gd name="f0" fmla="val 10800000"/>
              <a:gd name="f1" fmla="val 5400000"/>
              <a:gd name="f2" fmla="val 180"/>
              <a:gd name="f3" fmla="val w"/>
              <a:gd name="f4" fmla="val h"/>
              <a:gd name="f5" fmla="val 0"/>
              <a:gd name="f6" fmla="val 21600"/>
              <a:gd name="f7" fmla="*/ 5419351 1 1725033"/>
              <a:gd name="f8" fmla="*/ 10800 10800 1"/>
              <a:gd name="f9" fmla="+- 0 0 360"/>
              <a:gd name="f10" fmla="val 10800"/>
              <a:gd name="f11" fmla="+- 0 0 0"/>
              <a:gd name="f12" fmla="*/ f3 1 21600"/>
              <a:gd name="f13" fmla="*/ f4 1 21600"/>
              <a:gd name="f14" fmla="val f5"/>
              <a:gd name="f15" fmla="val f6"/>
              <a:gd name="f16" fmla="*/ 0 f7 1"/>
              <a:gd name="f17" fmla="*/ f5 f0 1"/>
              <a:gd name="f18" fmla="*/ f9 f0 1"/>
              <a:gd name="f19" fmla="*/ f11 f0 1"/>
              <a:gd name="f20" fmla="+- f15 0 f14"/>
              <a:gd name="f21" fmla="*/ f16 1 f2"/>
              <a:gd name="f22" fmla="*/ f17 1 f2"/>
              <a:gd name="f23" fmla="*/ f18 1 f2"/>
              <a:gd name="f24" fmla="*/ f19 1 f2"/>
              <a:gd name="f25" fmla="*/ f20 1 21600"/>
              <a:gd name="f26" fmla="+- 0 0 f21"/>
              <a:gd name="f27" fmla="+- f22 0 f1"/>
              <a:gd name="f28" fmla="+- f23 0 f1"/>
              <a:gd name="f29" fmla="+- f24 0 f1"/>
              <a:gd name="f30" fmla="*/ 3163 f25 1"/>
              <a:gd name="f31" fmla="*/ 18437 f25 1"/>
              <a:gd name="f32" fmla="*/ 10800 f25 1"/>
              <a:gd name="f33" fmla="*/ 0 f25 1"/>
              <a:gd name="f34" fmla="*/ 21600 f25 1"/>
              <a:gd name="f35" fmla="*/ f26 f0 1"/>
              <a:gd name="f36" fmla="+- f28 0 f27"/>
              <a:gd name="f37" fmla="*/ f35 1 f7"/>
              <a:gd name="f38" fmla="*/ f32 1 f25"/>
              <a:gd name="f39" fmla="*/ f33 1 f25"/>
              <a:gd name="f40" fmla="*/ f30 1 f25"/>
              <a:gd name="f41" fmla="*/ f31 1 f25"/>
              <a:gd name="f42" fmla="*/ f34 1 f25"/>
              <a:gd name="f43" fmla="+- f37 0 f1"/>
              <a:gd name="f44" fmla="*/ f40 f12 1"/>
              <a:gd name="f45" fmla="*/ f41 f12 1"/>
              <a:gd name="f46" fmla="*/ f41 f13 1"/>
              <a:gd name="f47" fmla="*/ f40 f13 1"/>
              <a:gd name="f48" fmla="*/ f38 f12 1"/>
              <a:gd name="f49" fmla="*/ f39 f13 1"/>
              <a:gd name="f50" fmla="*/ f39 f12 1"/>
              <a:gd name="f51" fmla="*/ f38 f13 1"/>
              <a:gd name="f52" fmla="*/ f42 f13 1"/>
              <a:gd name="f53" fmla="*/ f42 f12 1"/>
              <a:gd name="f54" fmla="+- f43 f1 0"/>
              <a:gd name="f55" fmla="*/ f54 f7 1"/>
              <a:gd name="f56" fmla="*/ f55 1 f0"/>
              <a:gd name="f57" fmla="+- 0 0 f56"/>
              <a:gd name="f58" fmla="+- 0 0 f57"/>
              <a:gd name="f59" fmla="*/ f58 f0 1"/>
              <a:gd name="f60" fmla="*/ f59 1 f7"/>
              <a:gd name="f61" fmla="+- f60 0 f1"/>
              <a:gd name="f62" fmla="cos 1 f61"/>
              <a:gd name="f63" fmla="sin 1 f61"/>
              <a:gd name="f64" fmla="+- 0 0 f62"/>
              <a:gd name="f65" fmla="+- 0 0 f63"/>
              <a:gd name="f66" fmla="+- 0 0 f64"/>
              <a:gd name="f67" fmla="+- 0 0 f65"/>
              <a:gd name="f68" fmla="val f66"/>
              <a:gd name="f69" fmla="val f67"/>
              <a:gd name="f70" fmla="+- 0 0 f68"/>
              <a:gd name="f71" fmla="+- 0 0 f69"/>
              <a:gd name="f72" fmla="*/ 10800 f70 1"/>
              <a:gd name="f73" fmla="*/ 10800 f71 1"/>
              <a:gd name="f74" fmla="*/ f72 f72 1"/>
              <a:gd name="f75" fmla="*/ f73 f73 1"/>
              <a:gd name="f76" fmla="+- f74 f75 0"/>
              <a:gd name="f77" fmla="sqrt f76"/>
              <a:gd name="f78" fmla="*/ f8 1 f77"/>
              <a:gd name="f79" fmla="*/ f70 f78 1"/>
              <a:gd name="f80" fmla="*/ f71 f78 1"/>
              <a:gd name="f81" fmla="+- 10800 0 f79"/>
              <a:gd name="f82" fmla="+- 10800 0 f80"/>
            </a:gdLst>
            <a:ahLst/>
            <a:cxnLst>
              <a:cxn ang="3cd4">
                <a:pos x="hc" y="t"/>
              </a:cxn>
              <a:cxn ang="0">
                <a:pos x="r" y="vc"/>
              </a:cxn>
              <a:cxn ang="cd4">
                <a:pos x="hc" y="b"/>
              </a:cxn>
              <a:cxn ang="cd2">
                <a:pos x="l" y="vc"/>
              </a:cxn>
              <a:cxn ang="f29">
                <a:pos x="f48" y="f49"/>
              </a:cxn>
              <a:cxn ang="f29">
                <a:pos x="f44" y="f47"/>
              </a:cxn>
              <a:cxn ang="f29">
                <a:pos x="f50" y="f51"/>
              </a:cxn>
              <a:cxn ang="f29">
                <a:pos x="f44" y="f46"/>
              </a:cxn>
              <a:cxn ang="f29">
                <a:pos x="f48" y="f52"/>
              </a:cxn>
              <a:cxn ang="f29">
                <a:pos x="f45" y="f46"/>
              </a:cxn>
              <a:cxn ang="f29">
                <a:pos x="f53" y="f51"/>
              </a:cxn>
              <a:cxn ang="f29">
                <a:pos x="f45" y="f47"/>
              </a:cxn>
            </a:cxnLst>
            <a:rect l="f44" t="f47" r="f45" b="f46"/>
            <a:pathLst>
              <a:path w="21600" h="21600">
                <a:moveTo>
                  <a:pt x="f81" y="f82"/>
                </a:moveTo>
                <a:arcTo wR="f10" hR="f10" stAng="f27" swAng="f36"/>
                <a:close/>
              </a:path>
            </a:pathLst>
          </a:custGeom>
          <a:solidFill>
            <a:srgbClr val="729FCF">
              <a:alpha val="0"/>
            </a:srgbClr>
          </a:solidFill>
          <a:ln w="19083" cap="flat">
            <a:solidFill>
              <a:srgbClr val="3465A4"/>
            </a:solidFill>
            <a:prstDash val="solid"/>
            <a:miter/>
          </a:ln>
        </p:spPr>
        <p:txBody>
          <a:bodyPr vert="horz" wrap="none" lIns="99358" tIns="54361" rIns="99358" bIns="54361"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Liberation Sans" pitchFamily="18"/>
              <a:ea typeface="Source Han Sans CN Regular" pitchFamily="2"/>
              <a:cs typeface="Lohit Devanagari" pitchFamily="2"/>
            </a:endParaRPr>
          </a:p>
        </p:txBody>
      </p:sp>
      <p:sp>
        <p:nvSpPr>
          <p:cNvPr id="5" name="Freeform 4"/>
          <p:cNvSpPr/>
          <p:nvPr/>
        </p:nvSpPr>
        <p:spPr>
          <a:xfrm>
            <a:off x="2664003" y="4320000"/>
            <a:ext cx="4968355" cy="3024003"/>
          </a:xfrm>
          <a:custGeom>
            <a:avLst/>
            <a:gdLst>
              <a:gd name="f0" fmla="val 10800000"/>
              <a:gd name="f1" fmla="val 5400000"/>
              <a:gd name="f2" fmla="val 180"/>
              <a:gd name="f3" fmla="val w"/>
              <a:gd name="f4" fmla="val h"/>
              <a:gd name="f5" fmla="val 0"/>
              <a:gd name="f6" fmla="val 21600"/>
              <a:gd name="f7" fmla="*/ 5419351 1 1725033"/>
              <a:gd name="f8" fmla="*/ 10800 10800 1"/>
              <a:gd name="f9" fmla="+- 0 0 360"/>
              <a:gd name="f10" fmla="val 10800"/>
              <a:gd name="f11" fmla="+- 0 0 0"/>
              <a:gd name="f12" fmla="*/ f3 1 21600"/>
              <a:gd name="f13" fmla="*/ f4 1 21600"/>
              <a:gd name="f14" fmla="val f5"/>
              <a:gd name="f15" fmla="val f6"/>
              <a:gd name="f16" fmla="*/ 0 f7 1"/>
              <a:gd name="f17" fmla="*/ f5 f0 1"/>
              <a:gd name="f18" fmla="*/ f9 f0 1"/>
              <a:gd name="f19" fmla="*/ f11 f0 1"/>
              <a:gd name="f20" fmla="+- f15 0 f14"/>
              <a:gd name="f21" fmla="*/ f16 1 f2"/>
              <a:gd name="f22" fmla="*/ f17 1 f2"/>
              <a:gd name="f23" fmla="*/ f18 1 f2"/>
              <a:gd name="f24" fmla="*/ f19 1 f2"/>
              <a:gd name="f25" fmla="*/ f20 1 21600"/>
              <a:gd name="f26" fmla="+- 0 0 f21"/>
              <a:gd name="f27" fmla="+- f22 0 f1"/>
              <a:gd name="f28" fmla="+- f23 0 f1"/>
              <a:gd name="f29" fmla="+- f24 0 f1"/>
              <a:gd name="f30" fmla="*/ 3163 f25 1"/>
              <a:gd name="f31" fmla="*/ 18437 f25 1"/>
              <a:gd name="f32" fmla="*/ 10800 f25 1"/>
              <a:gd name="f33" fmla="*/ 0 f25 1"/>
              <a:gd name="f34" fmla="*/ 21600 f25 1"/>
              <a:gd name="f35" fmla="*/ f26 f0 1"/>
              <a:gd name="f36" fmla="+- f28 0 f27"/>
              <a:gd name="f37" fmla="*/ f35 1 f7"/>
              <a:gd name="f38" fmla="*/ f32 1 f25"/>
              <a:gd name="f39" fmla="*/ f33 1 f25"/>
              <a:gd name="f40" fmla="*/ f30 1 f25"/>
              <a:gd name="f41" fmla="*/ f31 1 f25"/>
              <a:gd name="f42" fmla="*/ f34 1 f25"/>
              <a:gd name="f43" fmla="+- f37 0 f1"/>
              <a:gd name="f44" fmla="*/ f40 f12 1"/>
              <a:gd name="f45" fmla="*/ f41 f12 1"/>
              <a:gd name="f46" fmla="*/ f41 f13 1"/>
              <a:gd name="f47" fmla="*/ f40 f13 1"/>
              <a:gd name="f48" fmla="*/ f38 f12 1"/>
              <a:gd name="f49" fmla="*/ f39 f13 1"/>
              <a:gd name="f50" fmla="*/ f39 f12 1"/>
              <a:gd name="f51" fmla="*/ f38 f13 1"/>
              <a:gd name="f52" fmla="*/ f42 f13 1"/>
              <a:gd name="f53" fmla="*/ f42 f12 1"/>
              <a:gd name="f54" fmla="+- f43 f1 0"/>
              <a:gd name="f55" fmla="*/ f54 f7 1"/>
              <a:gd name="f56" fmla="*/ f55 1 f0"/>
              <a:gd name="f57" fmla="+- 0 0 f56"/>
              <a:gd name="f58" fmla="+- 0 0 f57"/>
              <a:gd name="f59" fmla="*/ f58 f0 1"/>
              <a:gd name="f60" fmla="*/ f59 1 f7"/>
              <a:gd name="f61" fmla="+- f60 0 f1"/>
              <a:gd name="f62" fmla="cos 1 f61"/>
              <a:gd name="f63" fmla="sin 1 f61"/>
              <a:gd name="f64" fmla="+- 0 0 f62"/>
              <a:gd name="f65" fmla="+- 0 0 f63"/>
              <a:gd name="f66" fmla="+- 0 0 f64"/>
              <a:gd name="f67" fmla="+- 0 0 f65"/>
              <a:gd name="f68" fmla="val f66"/>
              <a:gd name="f69" fmla="val f67"/>
              <a:gd name="f70" fmla="+- 0 0 f68"/>
              <a:gd name="f71" fmla="+- 0 0 f69"/>
              <a:gd name="f72" fmla="*/ 10800 f70 1"/>
              <a:gd name="f73" fmla="*/ 10800 f71 1"/>
              <a:gd name="f74" fmla="*/ f72 f72 1"/>
              <a:gd name="f75" fmla="*/ f73 f73 1"/>
              <a:gd name="f76" fmla="+- f74 f75 0"/>
              <a:gd name="f77" fmla="sqrt f76"/>
              <a:gd name="f78" fmla="*/ f8 1 f77"/>
              <a:gd name="f79" fmla="*/ f70 f78 1"/>
              <a:gd name="f80" fmla="*/ f71 f78 1"/>
              <a:gd name="f81" fmla="+- 10800 0 f79"/>
              <a:gd name="f82" fmla="+- 10800 0 f80"/>
            </a:gdLst>
            <a:ahLst/>
            <a:cxnLst>
              <a:cxn ang="3cd4">
                <a:pos x="hc" y="t"/>
              </a:cxn>
              <a:cxn ang="0">
                <a:pos x="r" y="vc"/>
              </a:cxn>
              <a:cxn ang="cd4">
                <a:pos x="hc" y="b"/>
              </a:cxn>
              <a:cxn ang="cd2">
                <a:pos x="l" y="vc"/>
              </a:cxn>
              <a:cxn ang="f29">
                <a:pos x="f48" y="f49"/>
              </a:cxn>
              <a:cxn ang="f29">
                <a:pos x="f44" y="f47"/>
              </a:cxn>
              <a:cxn ang="f29">
                <a:pos x="f50" y="f51"/>
              </a:cxn>
              <a:cxn ang="f29">
                <a:pos x="f44" y="f46"/>
              </a:cxn>
              <a:cxn ang="f29">
                <a:pos x="f48" y="f52"/>
              </a:cxn>
              <a:cxn ang="f29">
                <a:pos x="f45" y="f46"/>
              </a:cxn>
              <a:cxn ang="f29">
                <a:pos x="f53" y="f51"/>
              </a:cxn>
              <a:cxn ang="f29">
                <a:pos x="f45" y="f47"/>
              </a:cxn>
            </a:cxnLst>
            <a:rect l="f44" t="f47" r="f45" b="f46"/>
            <a:pathLst>
              <a:path w="21600" h="21600">
                <a:moveTo>
                  <a:pt x="f81" y="f82"/>
                </a:moveTo>
                <a:arcTo wR="f10" hR="f10" stAng="f27" swAng="f36"/>
                <a:close/>
              </a:path>
            </a:pathLst>
          </a:custGeom>
          <a:solidFill>
            <a:srgbClr val="729FCF">
              <a:alpha val="0"/>
            </a:srgbClr>
          </a:solidFill>
          <a:ln w="19083" cap="flat">
            <a:solidFill>
              <a:srgbClr val="3465A4"/>
            </a:solidFill>
            <a:prstDash val="solid"/>
            <a:miter/>
          </a:ln>
        </p:spPr>
        <p:txBody>
          <a:bodyPr vert="horz" wrap="none" lIns="99358" tIns="54361" rIns="99358" bIns="54361"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Liberation Sans" pitchFamily="18"/>
              <a:ea typeface="Source Han Sans CN Regular" pitchFamily="2"/>
              <a:cs typeface="Lohit Devanagari" pitchFamily="2"/>
            </a:endParaRPr>
          </a:p>
        </p:txBody>
      </p:sp>
      <p:sp>
        <p:nvSpPr>
          <p:cNvPr id="6" name="Freeform 5"/>
          <p:cNvSpPr/>
          <p:nvPr/>
        </p:nvSpPr>
        <p:spPr>
          <a:xfrm>
            <a:off x="3024003" y="4967999"/>
            <a:ext cx="4320357" cy="2304004"/>
          </a:xfrm>
          <a:custGeom>
            <a:avLst/>
            <a:gdLst>
              <a:gd name="f0" fmla="val 10800000"/>
              <a:gd name="f1" fmla="val 5400000"/>
              <a:gd name="f2" fmla="val 180"/>
              <a:gd name="f3" fmla="val w"/>
              <a:gd name="f4" fmla="val h"/>
              <a:gd name="f5" fmla="val 0"/>
              <a:gd name="f6" fmla="val 21600"/>
              <a:gd name="f7" fmla="*/ 5419351 1 1725033"/>
              <a:gd name="f8" fmla="*/ 10800 10800 1"/>
              <a:gd name="f9" fmla="+- 0 0 360"/>
              <a:gd name="f10" fmla="val 10800"/>
              <a:gd name="f11" fmla="+- 0 0 0"/>
              <a:gd name="f12" fmla="*/ f3 1 21600"/>
              <a:gd name="f13" fmla="*/ f4 1 21600"/>
              <a:gd name="f14" fmla="val f5"/>
              <a:gd name="f15" fmla="val f6"/>
              <a:gd name="f16" fmla="*/ 0 f7 1"/>
              <a:gd name="f17" fmla="*/ f5 f0 1"/>
              <a:gd name="f18" fmla="*/ f9 f0 1"/>
              <a:gd name="f19" fmla="*/ f11 f0 1"/>
              <a:gd name="f20" fmla="+- f15 0 f14"/>
              <a:gd name="f21" fmla="*/ f16 1 f2"/>
              <a:gd name="f22" fmla="*/ f17 1 f2"/>
              <a:gd name="f23" fmla="*/ f18 1 f2"/>
              <a:gd name="f24" fmla="*/ f19 1 f2"/>
              <a:gd name="f25" fmla="*/ f20 1 21600"/>
              <a:gd name="f26" fmla="+- 0 0 f21"/>
              <a:gd name="f27" fmla="+- f22 0 f1"/>
              <a:gd name="f28" fmla="+- f23 0 f1"/>
              <a:gd name="f29" fmla="+- f24 0 f1"/>
              <a:gd name="f30" fmla="*/ 3163 f25 1"/>
              <a:gd name="f31" fmla="*/ 18437 f25 1"/>
              <a:gd name="f32" fmla="*/ 10800 f25 1"/>
              <a:gd name="f33" fmla="*/ 0 f25 1"/>
              <a:gd name="f34" fmla="*/ 21600 f25 1"/>
              <a:gd name="f35" fmla="*/ f26 f0 1"/>
              <a:gd name="f36" fmla="+- f28 0 f27"/>
              <a:gd name="f37" fmla="*/ f35 1 f7"/>
              <a:gd name="f38" fmla="*/ f32 1 f25"/>
              <a:gd name="f39" fmla="*/ f33 1 f25"/>
              <a:gd name="f40" fmla="*/ f30 1 f25"/>
              <a:gd name="f41" fmla="*/ f31 1 f25"/>
              <a:gd name="f42" fmla="*/ f34 1 f25"/>
              <a:gd name="f43" fmla="+- f37 0 f1"/>
              <a:gd name="f44" fmla="*/ f40 f12 1"/>
              <a:gd name="f45" fmla="*/ f41 f12 1"/>
              <a:gd name="f46" fmla="*/ f41 f13 1"/>
              <a:gd name="f47" fmla="*/ f40 f13 1"/>
              <a:gd name="f48" fmla="*/ f38 f12 1"/>
              <a:gd name="f49" fmla="*/ f39 f13 1"/>
              <a:gd name="f50" fmla="*/ f39 f12 1"/>
              <a:gd name="f51" fmla="*/ f38 f13 1"/>
              <a:gd name="f52" fmla="*/ f42 f13 1"/>
              <a:gd name="f53" fmla="*/ f42 f12 1"/>
              <a:gd name="f54" fmla="+- f43 f1 0"/>
              <a:gd name="f55" fmla="*/ f54 f7 1"/>
              <a:gd name="f56" fmla="*/ f55 1 f0"/>
              <a:gd name="f57" fmla="+- 0 0 f56"/>
              <a:gd name="f58" fmla="+- 0 0 f57"/>
              <a:gd name="f59" fmla="*/ f58 f0 1"/>
              <a:gd name="f60" fmla="*/ f59 1 f7"/>
              <a:gd name="f61" fmla="+- f60 0 f1"/>
              <a:gd name="f62" fmla="cos 1 f61"/>
              <a:gd name="f63" fmla="sin 1 f61"/>
              <a:gd name="f64" fmla="+- 0 0 f62"/>
              <a:gd name="f65" fmla="+- 0 0 f63"/>
              <a:gd name="f66" fmla="+- 0 0 f64"/>
              <a:gd name="f67" fmla="+- 0 0 f65"/>
              <a:gd name="f68" fmla="val f66"/>
              <a:gd name="f69" fmla="val f67"/>
              <a:gd name="f70" fmla="+- 0 0 f68"/>
              <a:gd name="f71" fmla="+- 0 0 f69"/>
              <a:gd name="f72" fmla="*/ 10800 f70 1"/>
              <a:gd name="f73" fmla="*/ 10800 f71 1"/>
              <a:gd name="f74" fmla="*/ f72 f72 1"/>
              <a:gd name="f75" fmla="*/ f73 f73 1"/>
              <a:gd name="f76" fmla="+- f74 f75 0"/>
              <a:gd name="f77" fmla="sqrt f76"/>
              <a:gd name="f78" fmla="*/ f8 1 f77"/>
              <a:gd name="f79" fmla="*/ f70 f78 1"/>
              <a:gd name="f80" fmla="*/ f71 f78 1"/>
              <a:gd name="f81" fmla="+- 10800 0 f79"/>
              <a:gd name="f82" fmla="+- 10800 0 f80"/>
            </a:gdLst>
            <a:ahLst/>
            <a:cxnLst>
              <a:cxn ang="3cd4">
                <a:pos x="hc" y="t"/>
              </a:cxn>
              <a:cxn ang="0">
                <a:pos x="r" y="vc"/>
              </a:cxn>
              <a:cxn ang="cd4">
                <a:pos x="hc" y="b"/>
              </a:cxn>
              <a:cxn ang="cd2">
                <a:pos x="l" y="vc"/>
              </a:cxn>
              <a:cxn ang="f29">
                <a:pos x="f48" y="f49"/>
              </a:cxn>
              <a:cxn ang="f29">
                <a:pos x="f44" y="f47"/>
              </a:cxn>
              <a:cxn ang="f29">
                <a:pos x="f50" y="f51"/>
              </a:cxn>
              <a:cxn ang="f29">
                <a:pos x="f44" y="f46"/>
              </a:cxn>
              <a:cxn ang="f29">
                <a:pos x="f48" y="f52"/>
              </a:cxn>
              <a:cxn ang="f29">
                <a:pos x="f45" y="f46"/>
              </a:cxn>
              <a:cxn ang="f29">
                <a:pos x="f53" y="f51"/>
              </a:cxn>
              <a:cxn ang="f29">
                <a:pos x="f45" y="f47"/>
              </a:cxn>
            </a:cxnLst>
            <a:rect l="f44" t="f47" r="f45" b="f46"/>
            <a:pathLst>
              <a:path w="21600" h="21600">
                <a:moveTo>
                  <a:pt x="f81" y="f82"/>
                </a:moveTo>
                <a:arcTo wR="f10" hR="f10" stAng="f27" swAng="f36"/>
                <a:close/>
              </a:path>
            </a:pathLst>
          </a:custGeom>
          <a:solidFill>
            <a:srgbClr val="729FCF">
              <a:alpha val="0"/>
            </a:srgbClr>
          </a:solidFill>
          <a:ln w="19083" cap="flat">
            <a:solidFill>
              <a:srgbClr val="3465A4"/>
            </a:solidFill>
            <a:prstDash val="solid"/>
            <a:miter/>
          </a:ln>
        </p:spPr>
        <p:txBody>
          <a:bodyPr vert="horz" wrap="none" lIns="99358" tIns="54361" rIns="99358" bIns="54361"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Liberation Sans" pitchFamily="18"/>
              <a:ea typeface="Source Han Sans CN Regular" pitchFamily="2"/>
              <a:cs typeface="Lohit Devanagari" pitchFamily="2"/>
            </a:endParaRPr>
          </a:p>
        </p:txBody>
      </p:sp>
      <p:sp>
        <p:nvSpPr>
          <p:cNvPr id="7" name="Freeform 6"/>
          <p:cNvSpPr/>
          <p:nvPr/>
        </p:nvSpPr>
        <p:spPr>
          <a:xfrm>
            <a:off x="3383636" y="5687997"/>
            <a:ext cx="3672358" cy="1511996"/>
          </a:xfrm>
          <a:custGeom>
            <a:avLst/>
            <a:gdLst>
              <a:gd name="f0" fmla="val 10800000"/>
              <a:gd name="f1" fmla="val 5400000"/>
              <a:gd name="f2" fmla="val 180"/>
              <a:gd name="f3" fmla="val w"/>
              <a:gd name="f4" fmla="val h"/>
              <a:gd name="f5" fmla="val 0"/>
              <a:gd name="f6" fmla="val 21600"/>
              <a:gd name="f7" fmla="*/ 5419351 1 1725033"/>
              <a:gd name="f8" fmla="*/ 10800 10800 1"/>
              <a:gd name="f9" fmla="+- 0 0 360"/>
              <a:gd name="f10" fmla="val 10800"/>
              <a:gd name="f11" fmla="+- 0 0 0"/>
              <a:gd name="f12" fmla="*/ f3 1 21600"/>
              <a:gd name="f13" fmla="*/ f4 1 21600"/>
              <a:gd name="f14" fmla="val f5"/>
              <a:gd name="f15" fmla="val f6"/>
              <a:gd name="f16" fmla="*/ 0 f7 1"/>
              <a:gd name="f17" fmla="*/ f5 f0 1"/>
              <a:gd name="f18" fmla="*/ f9 f0 1"/>
              <a:gd name="f19" fmla="*/ f11 f0 1"/>
              <a:gd name="f20" fmla="+- f15 0 f14"/>
              <a:gd name="f21" fmla="*/ f16 1 f2"/>
              <a:gd name="f22" fmla="*/ f17 1 f2"/>
              <a:gd name="f23" fmla="*/ f18 1 f2"/>
              <a:gd name="f24" fmla="*/ f19 1 f2"/>
              <a:gd name="f25" fmla="*/ f20 1 21600"/>
              <a:gd name="f26" fmla="+- 0 0 f21"/>
              <a:gd name="f27" fmla="+- f22 0 f1"/>
              <a:gd name="f28" fmla="+- f23 0 f1"/>
              <a:gd name="f29" fmla="+- f24 0 f1"/>
              <a:gd name="f30" fmla="*/ 3163 f25 1"/>
              <a:gd name="f31" fmla="*/ 18437 f25 1"/>
              <a:gd name="f32" fmla="*/ 10800 f25 1"/>
              <a:gd name="f33" fmla="*/ 0 f25 1"/>
              <a:gd name="f34" fmla="*/ 21600 f25 1"/>
              <a:gd name="f35" fmla="*/ f26 f0 1"/>
              <a:gd name="f36" fmla="+- f28 0 f27"/>
              <a:gd name="f37" fmla="*/ f35 1 f7"/>
              <a:gd name="f38" fmla="*/ f32 1 f25"/>
              <a:gd name="f39" fmla="*/ f33 1 f25"/>
              <a:gd name="f40" fmla="*/ f30 1 f25"/>
              <a:gd name="f41" fmla="*/ f31 1 f25"/>
              <a:gd name="f42" fmla="*/ f34 1 f25"/>
              <a:gd name="f43" fmla="+- f37 0 f1"/>
              <a:gd name="f44" fmla="*/ f40 f12 1"/>
              <a:gd name="f45" fmla="*/ f41 f12 1"/>
              <a:gd name="f46" fmla="*/ f41 f13 1"/>
              <a:gd name="f47" fmla="*/ f40 f13 1"/>
              <a:gd name="f48" fmla="*/ f38 f12 1"/>
              <a:gd name="f49" fmla="*/ f39 f13 1"/>
              <a:gd name="f50" fmla="*/ f39 f12 1"/>
              <a:gd name="f51" fmla="*/ f38 f13 1"/>
              <a:gd name="f52" fmla="*/ f42 f13 1"/>
              <a:gd name="f53" fmla="*/ f42 f12 1"/>
              <a:gd name="f54" fmla="+- f43 f1 0"/>
              <a:gd name="f55" fmla="*/ f54 f7 1"/>
              <a:gd name="f56" fmla="*/ f55 1 f0"/>
              <a:gd name="f57" fmla="+- 0 0 f56"/>
              <a:gd name="f58" fmla="+- 0 0 f57"/>
              <a:gd name="f59" fmla="*/ f58 f0 1"/>
              <a:gd name="f60" fmla="*/ f59 1 f7"/>
              <a:gd name="f61" fmla="+- f60 0 f1"/>
              <a:gd name="f62" fmla="cos 1 f61"/>
              <a:gd name="f63" fmla="sin 1 f61"/>
              <a:gd name="f64" fmla="+- 0 0 f62"/>
              <a:gd name="f65" fmla="+- 0 0 f63"/>
              <a:gd name="f66" fmla="+- 0 0 f64"/>
              <a:gd name="f67" fmla="+- 0 0 f65"/>
              <a:gd name="f68" fmla="val f66"/>
              <a:gd name="f69" fmla="val f67"/>
              <a:gd name="f70" fmla="+- 0 0 f68"/>
              <a:gd name="f71" fmla="+- 0 0 f69"/>
              <a:gd name="f72" fmla="*/ 10800 f70 1"/>
              <a:gd name="f73" fmla="*/ 10800 f71 1"/>
              <a:gd name="f74" fmla="*/ f72 f72 1"/>
              <a:gd name="f75" fmla="*/ f73 f73 1"/>
              <a:gd name="f76" fmla="+- f74 f75 0"/>
              <a:gd name="f77" fmla="sqrt f76"/>
              <a:gd name="f78" fmla="*/ f8 1 f77"/>
              <a:gd name="f79" fmla="*/ f70 f78 1"/>
              <a:gd name="f80" fmla="*/ f71 f78 1"/>
              <a:gd name="f81" fmla="+- 10800 0 f79"/>
              <a:gd name="f82" fmla="+- 10800 0 f80"/>
            </a:gdLst>
            <a:ahLst/>
            <a:cxnLst>
              <a:cxn ang="3cd4">
                <a:pos x="hc" y="t"/>
              </a:cxn>
              <a:cxn ang="0">
                <a:pos x="r" y="vc"/>
              </a:cxn>
              <a:cxn ang="cd4">
                <a:pos x="hc" y="b"/>
              </a:cxn>
              <a:cxn ang="cd2">
                <a:pos x="l" y="vc"/>
              </a:cxn>
              <a:cxn ang="f29">
                <a:pos x="f48" y="f49"/>
              </a:cxn>
              <a:cxn ang="f29">
                <a:pos x="f44" y="f47"/>
              </a:cxn>
              <a:cxn ang="f29">
                <a:pos x="f50" y="f51"/>
              </a:cxn>
              <a:cxn ang="f29">
                <a:pos x="f44" y="f46"/>
              </a:cxn>
              <a:cxn ang="f29">
                <a:pos x="f48" y="f52"/>
              </a:cxn>
              <a:cxn ang="f29">
                <a:pos x="f45" y="f46"/>
              </a:cxn>
              <a:cxn ang="f29">
                <a:pos x="f53" y="f51"/>
              </a:cxn>
              <a:cxn ang="f29">
                <a:pos x="f45" y="f47"/>
              </a:cxn>
            </a:cxnLst>
            <a:rect l="f44" t="f47" r="f45" b="f46"/>
            <a:pathLst>
              <a:path w="21600" h="21600">
                <a:moveTo>
                  <a:pt x="f81" y="f82"/>
                </a:moveTo>
                <a:arcTo wR="f10" hR="f10" stAng="f27" swAng="f36"/>
                <a:close/>
              </a:path>
            </a:pathLst>
          </a:custGeom>
          <a:solidFill>
            <a:srgbClr val="729FCF">
              <a:alpha val="0"/>
            </a:srgbClr>
          </a:solidFill>
          <a:ln w="19083" cap="flat">
            <a:solidFill>
              <a:srgbClr val="3465A4"/>
            </a:solidFill>
            <a:prstDash val="solid"/>
            <a:miter/>
          </a:ln>
        </p:spPr>
        <p:txBody>
          <a:bodyPr vert="horz" wrap="none" lIns="99358" tIns="54361" rIns="99358" bIns="54361"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Liberation Sans" pitchFamily="18"/>
              <a:ea typeface="Source Han Sans CN Regular" pitchFamily="2"/>
              <a:cs typeface="Lohit Devanagari" pitchFamily="2"/>
            </a:endParaRPr>
          </a:p>
        </p:txBody>
      </p:sp>
      <p:sp>
        <p:nvSpPr>
          <p:cNvPr id="8" name="TextBox 7"/>
          <p:cNvSpPr txBox="1"/>
          <p:nvPr/>
        </p:nvSpPr>
        <p:spPr>
          <a:xfrm>
            <a:off x="4464000" y="6191996"/>
            <a:ext cx="1367997" cy="818278"/>
          </a:xfrm>
          <a:prstGeom prst="rect">
            <a:avLst/>
          </a:prstGeom>
          <a:noFill/>
          <a:ln cap="flat">
            <a:noFill/>
          </a:ln>
        </p:spPr>
        <p:txBody>
          <a:bodyPr vert="horz" wrap="non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GB" sz="2400" b="0" i="0" u="none" strike="noStrike" kern="1200" cap="none" spc="0" baseline="0">
                <a:solidFill>
                  <a:srgbClr val="000000"/>
                </a:solidFill>
                <a:uFillTx/>
                <a:latin typeface="Liberation Sans" pitchFamily="18"/>
                <a:ea typeface="Source Han Sans CN Regular" pitchFamily="2"/>
                <a:cs typeface="Lohit Devanagari" pitchFamily="2"/>
              </a:rPr>
              <a:t>regular</a:t>
            </a:r>
          </a:p>
        </p:txBody>
      </p:sp>
      <p:sp>
        <p:nvSpPr>
          <p:cNvPr id="9" name="TextBox 8"/>
          <p:cNvSpPr txBox="1"/>
          <p:nvPr/>
        </p:nvSpPr>
        <p:spPr>
          <a:xfrm>
            <a:off x="4104000" y="5255998"/>
            <a:ext cx="2015995" cy="430197"/>
          </a:xfrm>
          <a:prstGeom prst="rect">
            <a:avLst/>
          </a:prstGeom>
          <a:noFill/>
          <a:ln cap="flat">
            <a:noFill/>
          </a:ln>
        </p:spPr>
        <p:txBody>
          <a:bodyPr vert="horz" wrap="non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GB" sz="2400" b="0" i="0" u="none" strike="noStrike" kern="1200" cap="none" spc="0" baseline="0">
                <a:solidFill>
                  <a:srgbClr val="000000"/>
                </a:solidFill>
                <a:uFillTx/>
                <a:latin typeface="Liberation Sans" pitchFamily="18"/>
                <a:ea typeface="Source Han Sans CN Regular" pitchFamily="2"/>
                <a:cs typeface="Lohit Devanagari" pitchFamily="2"/>
              </a:rPr>
              <a:t>context-free</a:t>
            </a:r>
          </a:p>
        </p:txBody>
      </p:sp>
      <p:sp>
        <p:nvSpPr>
          <p:cNvPr id="10" name="TextBox 9"/>
          <p:cNvSpPr txBox="1"/>
          <p:nvPr/>
        </p:nvSpPr>
        <p:spPr>
          <a:xfrm>
            <a:off x="3816001" y="4536000"/>
            <a:ext cx="2808003" cy="554044"/>
          </a:xfrm>
          <a:prstGeom prst="rect">
            <a:avLst/>
          </a:prstGeom>
          <a:noFill/>
          <a:ln cap="flat">
            <a:noFill/>
          </a:ln>
        </p:spPr>
        <p:txBody>
          <a:bodyPr vert="horz" wrap="non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GB" sz="2400" b="0" i="0" u="none" strike="noStrike" kern="1200" cap="none" spc="0" baseline="0">
                <a:solidFill>
                  <a:srgbClr val="000000"/>
                </a:solidFill>
                <a:uFillTx/>
                <a:latin typeface="Liberation Sans" pitchFamily="18"/>
                <a:ea typeface="Source Han Sans CN Regular" pitchFamily="2"/>
                <a:cs typeface="Lohit Devanagari" pitchFamily="2"/>
              </a:rPr>
              <a:t>context-sensitive</a:t>
            </a:r>
          </a:p>
        </p:txBody>
      </p:sp>
      <p:sp>
        <p:nvSpPr>
          <p:cNvPr id="11" name="TextBox 10"/>
          <p:cNvSpPr txBox="1"/>
          <p:nvPr/>
        </p:nvSpPr>
        <p:spPr>
          <a:xfrm>
            <a:off x="3672001" y="3717721"/>
            <a:ext cx="2592003" cy="818278"/>
          </a:xfrm>
          <a:prstGeom prst="rect">
            <a:avLst/>
          </a:prstGeom>
          <a:noFill/>
          <a:ln cap="flat">
            <a:noFill/>
          </a:ln>
        </p:spPr>
        <p:txBody>
          <a:bodyPr vert="horz" wrap="non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GB" sz="2400" b="0" i="0" u="none" strike="noStrike" kern="1200" cap="none" spc="0" baseline="0">
                <a:solidFill>
                  <a:srgbClr val="000000"/>
                </a:solidFill>
                <a:uFillTx/>
                <a:latin typeface="Liberation Sans" pitchFamily="18"/>
                <a:ea typeface="Source Han Sans CN Regular" pitchFamily="2"/>
                <a:cs typeface="Lohit Devanagari" pitchFamily="2"/>
              </a:rPr>
              <a:t>phrase-structure</a:t>
            </a:r>
          </a:p>
        </p:txBody>
      </p:sp>
      <p:sp>
        <p:nvSpPr>
          <p:cNvPr id="12" name="TextBox 11"/>
          <p:cNvSpPr txBox="1"/>
          <p:nvPr/>
        </p:nvSpPr>
        <p:spPr>
          <a:xfrm>
            <a:off x="8496001" y="5471998"/>
            <a:ext cx="1079997" cy="430197"/>
          </a:xfrm>
          <a:prstGeom prst="rect">
            <a:avLst/>
          </a:prstGeom>
          <a:noFill/>
          <a:ln cap="flat">
            <a:noFill/>
          </a:ln>
        </p:spPr>
        <p:txBody>
          <a:bodyPr vert="horz" wrap="non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GB" sz="2400" b="0" i="0" u="none" strike="noStrike" kern="1200" cap="none" spc="0" baseline="0">
                <a:solidFill>
                  <a:srgbClr val="000000"/>
                </a:solidFill>
                <a:uFillTx/>
                <a:latin typeface="Liberation Sans" pitchFamily="18"/>
                <a:ea typeface="Source Han Sans CN Regular" pitchFamily="2"/>
                <a:cs typeface="Lohit Devanagari" pitchFamily="2"/>
              </a:rPr>
              <a:t>a</a:t>
            </a:r>
            <a:r>
              <a:rPr lang="en-GB" sz="2400" b="0" i="0" u="none" strike="noStrike" kern="1200" cap="none" spc="0" baseline="33000">
                <a:solidFill>
                  <a:srgbClr val="000000"/>
                </a:solidFill>
                <a:uFillTx/>
                <a:latin typeface="Liberation Sans" pitchFamily="18"/>
                <a:ea typeface="Source Han Sans CN Regular" pitchFamily="2"/>
                <a:cs typeface="Lohit Devanagari" pitchFamily="2"/>
              </a:rPr>
              <a:t>n</a:t>
            </a:r>
            <a:r>
              <a:rPr lang="en-GB" sz="2400" b="0" i="0" u="none" strike="noStrike" kern="1200" cap="none" spc="0" baseline="0">
                <a:solidFill>
                  <a:srgbClr val="000000"/>
                </a:solidFill>
                <a:uFillTx/>
                <a:latin typeface="Liberation Sans" pitchFamily="18"/>
                <a:ea typeface="Source Han Sans CN Regular" pitchFamily="2"/>
                <a:cs typeface="Lohit Devanagari" pitchFamily="2"/>
              </a:rPr>
              <a:t>b</a:t>
            </a:r>
            <a:r>
              <a:rPr lang="en-GB" sz="2400" b="0" i="0" u="none" strike="noStrike" kern="1200" cap="none" spc="0" baseline="33000">
                <a:solidFill>
                  <a:srgbClr val="000000"/>
                </a:solidFill>
                <a:uFillTx/>
                <a:latin typeface="Liberation Sans" pitchFamily="18"/>
                <a:ea typeface="Source Han Sans CN Regular" pitchFamily="2"/>
                <a:cs typeface="Lohit Devanagari" pitchFamily="2"/>
              </a:rPr>
              <a:t>n</a:t>
            </a:r>
          </a:p>
        </p:txBody>
      </p:sp>
      <p:sp>
        <p:nvSpPr>
          <p:cNvPr id="13" name="TextBox 12"/>
          <p:cNvSpPr txBox="1"/>
          <p:nvPr/>
        </p:nvSpPr>
        <p:spPr>
          <a:xfrm>
            <a:off x="8495635" y="4607999"/>
            <a:ext cx="1079997" cy="430197"/>
          </a:xfrm>
          <a:prstGeom prst="rect">
            <a:avLst/>
          </a:prstGeom>
          <a:noFill/>
          <a:ln cap="flat">
            <a:noFill/>
          </a:ln>
        </p:spPr>
        <p:txBody>
          <a:bodyPr vert="horz" wrap="non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GB" sz="2400" b="0" i="0" u="none" strike="noStrike" kern="1200" cap="none" spc="0" baseline="0">
                <a:solidFill>
                  <a:srgbClr val="000000"/>
                </a:solidFill>
                <a:uFillTx/>
                <a:latin typeface="Liberation Sans" pitchFamily="18"/>
                <a:ea typeface="Source Han Sans CN Regular" pitchFamily="2"/>
                <a:cs typeface="Lohit Devanagari" pitchFamily="2"/>
              </a:rPr>
              <a:t>a</a:t>
            </a:r>
            <a:r>
              <a:rPr lang="en-GB" sz="2400" b="0" i="0" u="none" strike="noStrike" kern="1200" cap="none" spc="0" baseline="33000">
                <a:solidFill>
                  <a:srgbClr val="000000"/>
                </a:solidFill>
                <a:uFillTx/>
                <a:latin typeface="Liberation Sans" pitchFamily="18"/>
                <a:ea typeface="Source Han Sans CN Regular" pitchFamily="2"/>
                <a:cs typeface="Lohit Devanagari" pitchFamily="2"/>
              </a:rPr>
              <a:t>n</a:t>
            </a:r>
            <a:r>
              <a:rPr lang="en-GB" sz="2400" b="0" i="0" u="none" strike="noStrike" kern="1200" cap="none" spc="0" baseline="0">
                <a:solidFill>
                  <a:srgbClr val="000000"/>
                </a:solidFill>
                <a:uFillTx/>
                <a:latin typeface="Liberation Sans" pitchFamily="18"/>
                <a:ea typeface="Source Han Sans CN Regular" pitchFamily="2"/>
                <a:cs typeface="Lohit Devanagari" pitchFamily="2"/>
              </a:rPr>
              <a:t>b</a:t>
            </a:r>
            <a:r>
              <a:rPr lang="en-GB" sz="2400" b="0" i="0" u="none" strike="noStrike" kern="1200" cap="none" spc="0" baseline="33000">
                <a:solidFill>
                  <a:srgbClr val="000000"/>
                </a:solidFill>
                <a:uFillTx/>
                <a:latin typeface="Liberation Sans" pitchFamily="18"/>
                <a:ea typeface="Source Han Sans CN Regular" pitchFamily="2"/>
                <a:cs typeface="Lohit Devanagari" pitchFamily="2"/>
              </a:rPr>
              <a:t>n</a:t>
            </a:r>
            <a:r>
              <a:rPr lang="en-GB" sz="2400" b="0" i="0" u="none" strike="noStrike" kern="1200" cap="none" spc="0" baseline="0">
                <a:solidFill>
                  <a:srgbClr val="000000"/>
                </a:solidFill>
                <a:uFillTx/>
                <a:latin typeface="Liberation Sans" pitchFamily="18"/>
                <a:ea typeface="Source Han Sans CN Regular" pitchFamily="2"/>
                <a:cs typeface="Lohit Devanagari" pitchFamily="2"/>
              </a:rPr>
              <a:t>c</a:t>
            </a:r>
            <a:r>
              <a:rPr lang="en-GB" sz="2400" b="0" i="0" u="none" strike="noStrike" kern="1200" cap="none" spc="0" baseline="33000">
                <a:solidFill>
                  <a:srgbClr val="000000"/>
                </a:solidFill>
                <a:uFillTx/>
                <a:latin typeface="Liberation Sans" pitchFamily="18"/>
                <a:ea typeface="Source Han Sans CN Regular" pitchFamily="2"/>
                <a:cs typeface="Lohit Devanagari" pitchFamily="2"/>
              </a:rPr>
              <a:t>n</a:t>
            </a:r>
          </a:p>
        </p:txBody>
      </p:sp>
      <p:sp>
        <p:nvSpPr>
          <p:cNvPr id="14" name="TextBox 13"/>
          <p:cNvSpPr txBox="1"/>
          <p:nvPr/>
        </p:nvSpPr>
        <p:spPr>
          <a:xfrm>
            <a:off x="8568001" y="6337797"/>
            <a:ext cx="1079997" cy="430197"/>
          </a:xfrm>
          <a:prstGeom prst="rect">
            <a:avLst/>
          </a:prstGeom>
          <a:noFill/>
          <a:ln cap="flat">
            <a:noFill/>
          </a:ln>
        </p:spPr>
        <p:txBody>
          <a:bodyPr vert="horz" wrap="non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GB" sz="2400" b="0" i="0" u="none" strike="noStrike" kern="1200" cap="none" spc="0" baseline="0">
                <a:solidFill>
                  <a:srgbClr val="000000"/>
                </a:solidFill>
                <a:uFillTx/>
                <a:latin typeface="Liberation Sans" pitchFamily="18"/>
                <a:ea typeface="Source Han Sans CN Regular" pitchFamily="2"/>
                <a:cs typeface="Lohit Devanagari" pitchFamily="2"/>
              </a:rPr>
              <a:t>a</a:t>
            </a:r>
            <a:r>
              <a:rPr lang="en-GB" sz="2400" b="0" i="0" u="none" strike="noStrike" kern="1200" cap="none" spc="0" baseline="33000">
                <a:solidFill>
                  <a:srgbClr val="000000"/>
                </a:solidFill>
                <a:uFillTx/>
                <a:latin typeface="Liberation Sans" pitchFamily="18"/>
                <a:ea typeface="Source Han Sans CN Regular" pitchFamily="2"/>
                <a:cs typeface="Lohit Devanagari" pitchFamily="2"/>
              </a:rPr>
              <a:t>*</a:t>
            </a:r>
          </a:p>
        </p:txBody>
      </p:sp>
      <p:sp>
        <p:nvSpPr>
          <p:cNvPr id="15" name="TextBox 14"/>
          <p:cNvSpPr txBox="1"/>
          <p:nvPr/>
        </p:nvSpPr>
        <p:spPr>
          <a:xfrm>
            <a:off x="143999" y="5327998"/>
            <a:ext cx="1799996" cy="599041"/>
          </a:xfrm>
          <a:prstGeom prst="rect">
            <a:avLst/>
          </a:prstGeom>
          <a:noFill/>
          <a:ln cap="flat">
            <a:noFill/>
          </a:ln>
        </p:spPr>
        <p:txBody>
          <a:bodyPr vert="horz" wrap="non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GB" sz="2400" b="0" i="0" u="none" strike="noStrike" kern="1200" cap="none" spc="0" baseline="0">
                <a:solidFill>
                  <a:srgbClr val="000000"/>
                </a:solidFill>
                <a:uFillTx/>
                <a:latin typeface="Liberation Sans" pitchFamily="18"/>
                <a:ea typeface="Source Han Sans CN Regular" pitchFamily="2"/>
                <a:cs typeface="Lohit Devanagari" pitchFamily="2"/>
              </a:rPr>
              <a:t>C/C++/Java</a:t>
            </a:r>
          </a:p>
        </p:txBody>
      </p:sp>
      <p:sp>
        <p:nvSpPr>
          <p:cNvPr id="16" name="TextBox 15"/>
          <p:cNvSpPr txBox="1"/>
          <p:nvPr/>
        </p:nvSpPr>
        <p:spPr>
          <a:xfrm>
            <a:off x="8496001" y="5472363"/>
            <a:ext cx="1079997" cy="430197"/>
          </a:xfrm>
          <a:prstGeom prst="rect">
            <a:avLst/>
          </a:prstGeom>
          <a:noFill/>
          <a:ln cap="flat">
            <a:noFill/>
          </a:ln>
        </p:spPr>
        <p:txBody>
          <a:bodyPr vert="horz" wrap="non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GB" sz="2400" b="0" i="0" u="none" strike="noStrike" kern="1200" cap="none" spc="0" baseline="0">
                <a:solidFill>
                  <a:srgbClr val="000000"/>
                </a:solidFill>
                <a:uFillTx/>
                <a:latin typeface="Liberation Sans" pitchFamily="18"/>
                <a:ea typeface="Source Han Sans CN Regular" pitchFamily="2"/>
                <a:cs typeface="Lohit Devanagari" pitchFamily="2"/>
              </a:rPr>
              <a:t>a</a:t>
            </a:r>
            <a:r>
              <a:rPr lang="en-GB" sz="2400" b="0" i="0" u="none" strike="noStrike" kern="1200" cap="none" spc="0" baseline="33000">
                <a:solidFill>
                  <a:srgbClr val="000000"/>
                </a:solidFill>
                <a:uFillTx/>
                <a:latin typeface="Liberation Sans" pitchFamily="18"/>
                <a:ea typeface="Source Han Sans CN Regular" pitchFamily="2"/>
                <a:cs typeface="Lohit Devanagari" pitchFamily="2"/>
              </a:rPr>
              <a:t>n</a:t>
            </a:r>
            <a:r>
              <a:rPr lang="en-GB" sz="2400" b="0" i="0" u="none" strike="noStrike" kern="1200" cap="none" spc="0" baseline="0">
                <a:solidFill>
                  <a:srgbClr val="000000"/>
                </a:solidFill>
                <a:uFillTx/>
                <a:latin typeface="Liberation Sans" pitchFamily="18"/>
                <a:ea typeface="Source Han Sans CN Regular" pitchFamily="2"/>
                <a:cs typeface="Lohit Devanagari" pitchFamily="2"/>
              </a:rPr>
              <a:t>b</a:t>
            </a:r>
            <a:r>
              <a:rPr lang="en-GB" sz="2400" b="0" i="0" u="none" strike="noStrike" kern="1200" cap="none" spc="0" baseline="33000">
                <a:solidFill>
                  <a:srgbClr val="000000"/>
                </a:solidFill>
                <a:uFillTx/>
                <a:latin typeface="Liberation Sans" pitchFamily="18"/>
                <a:ea typeface="Source Han Sans CN Regular" pitchFamily="2"/>
                <a:cs typeface="Lohit Devanagari" pitchFamily="2"/>
              </a:rPr>
              <a:t>n</a:t>
            </a:r>
          </a:p>
        </p:txBody>
      </p:sp>
      <p:sp>
        <p:nvSpPr>
          <p:cNvPr id="17" name="TextBox 16"/>
          <p:cNvSpPr txBox="1"/>
          <p:nvPr/>
        </p:nvSpPr>
        <p:spPr>
          <a:xfrm>
            <a:off x="215999" y="4656956"/>
            <a:ext cx="1799996" cy="599041"/>
          </a:xfrm>
          <a:prstGeom prst="rect">
            <a:avLst/>
          </a:prstGeom>
          <a:noFill/>
          <a:ln cap="flat">
            <a:noFill/>
          </a:ln>
        </p:spPr>
        <p:txBody>
          <a:bodyPr vert="horz" wrap="non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GB" sz="2400" b="0" i="0" u="none" strike="noStrike" kern="1200" cap="none" spc="0" baseline="0">
                <a:solidFill>
                  <a:srgbClr val="000000"/>
                </a:solidFill>
                <a:uFillTx/>
                <a:latin typeface="Liberation Sans" pitchFamily="18"/>
                <a:ea typeface="Source Han Sans CN Regular" pitchFamily="2"/>
                <a:cs typeface="Lohit Devanagari" pitchFamily="2"/>
              </a:rPr>
              <a:t>English</a:t>
            </a:r>
          </a:p>
        </p:txBody>
      </p:sp>
      <p:sp>
        <p:nvSpPr>
          <p:cNvPr id="18" name="Straight Connector 17"/>
          <p:cNvSpPr/>
          <p:nvPr/>
        </p:nvSpPr>
        <p:spPr>
          <a:xfrm>
            <a:off x="2015995" y="5543998"/>
            <a:ext cx="1655996" cy="0"/>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0" cap="flat">
            <a:solidFill>
              <a:srgbClr val="000000"/>
            </a:solidFill>
            <a:prstDash val="solid"/>
            <a:miter/>
            <a:tailEnd type="arrow"/>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Liberation Sans" pitchFamily="18"/>
              <a:ea typeface="Source Han Sans CN Regular" pitchFamily="2"/>
              <a:cs typeface="Lohit Devanagari" pitchFamily="2"/>
            </a:endParaRPr>
          </a:p>
        </p:txBody>
      </p:sp>
      <p:sp>
        <p:nvSpPr>
          <p:cNvPr id="19" name="Straight Connector 18"/>
          <p:cNvSpPr/>
          <p:nvPr/>
        </p:nvSpPr>
        <p:spPr>
          <a:xfrm>
            <a:off x="1799996" y="4895999"/>
            <a:ext cx="1799996" cy="143999"/>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0" cap="flat">
            <a:solidFill>
              <a:srgbClr val="000000"/>
            </a:solidFill>
            <a:prstDash val="solid"/>
            <a:miter/>
            <a:tailEnd type="arrow"/>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Liberation Sans" pitchFamily="18"/>
              <a:ea typeface="Source Han Sans CN Regular" pitchFamily="2"/>
              <a:cs typeface="Lohit Devanagari" pitchFamily="2"/>
            </a:endParaRPr>
          </a:p>
        </p:txBody>
      </p:sp>
      <p:sp>
        <p:nvSpPr>
          <p:cNvPr id="20" name="Straight Connector 19"/>
          <p:cNvSpPr/>
          <p:nvPr/>
        </p:nvSpPr>
        <p:spPr>
          <a:xfrm flipH="1">
            <a:off x="6695995" y="6623995"/>
            <a:ext cx="1583996" cy="0"/>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0" cap="flat">
            <a:solidFill>
              <a:srgbClr val="000000"/>
            </a:solidFill>
            <a:prstDash val="solid"/>
            <a:miter/>
            <a:tailEnd type="arrow"/>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Liberation Sans" pitchFamily="18"/>
              <a:ea typeface="Source Han Sans CN Regular" pitchFamily="2"/>
              <a:cs typeface="Lohit Devanagari" pitchFamily="2"/>
            </a:endParaRPr>
          </a:p>
        </p:txBody>
      </p:sp>
      <p:sp>
        <p:nvSpPr>
          <p:cNvPr id="21" name="Straight Connector 20"/>
          <p:cNvSpPr/>
          <p:nvPr/>
        </p:nvSpPr>
        <p:spPr>
          <a:xfrm flipH="1" flipV="1">
            <a:off x="6695995" y="5687997"/>
            <a:ext cx="1655996" cy="71999"/>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0" cap="flat">
            <a:solidFill>
              <a:srgbClr val="000000"/>
            </a:solidFill>
            <a:prstDash val="solid"/>
            <a:miter/>
            <a:tailEnd type="arrow"/>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Liberation Sans" pitchFamily="18"/>
              <a:ea typeface="Source Han Sans CN Regular" pitchFamily="2"/>
              <a:cs typeface="Lohit Devanagari" pitchFamily="2"/>
            </a:endParaRPr>
          </a:p>
        </p:txBody>
      </p:sp>
      <p:sp>
        <p:nvSpPr>
          <p:cNvPr id="22" name="Straight Connector 21"/>
          <p:cNvSpPr/>
          <p:nvPr/>
        </p:nvSpPr>
        <p:spPr>
          <a:xfrm flipH="1">
            <a:off x="6912004" y="4823999"/>
            <a:ext cx="1511996" cy="287999"/>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0" cap="flat">
            <a:solidFill>
              <a:srgbClr val="000000"/>
            </a:solidFill>
            <a:prstDash val="solid"/>
            <a:miter/>
            <a:tailEnd type="arrow"/>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Liberation Sans" pitchFamily="18"/>
              <a:ea typeface="Source Han Sans CN Regular" pitchFamily="2"/>
              <a:cs typeface="Lohit Devanagari" pitchFamily="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page74">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GB"/>
              <a:t>Turing Machines</a:t>
            </a:r>
          </a:p>
        </p:txBody>
      </p:sp>
      <p:sp>
        <p:nvSpPr>
          <p:cNvPr id="3" name="Text Placeholder 2"/>
          <p:cNvSpPr txBox="1">
            <a:spLocks noGrp="1"/>
          </p:cNvSpPr>
          <p:nvPr>
            <p:ph type="body" idx="4294967295"/>
          </p:nvPr>
        </p:nvSpPr>
        <p:spPr>
          <a:xfrm>
            <a:off x="503998" y="1769043"/>
            <a:ext cx="9071643" cy="5070960"/>
          </a:xfrm>
        </p:spPr>
        <p:txBody>
          <a:bodyPr/>
          <a:lstStyle/>
          <a:p>
            <a:pPr lvl="0">
              <a:buSzPct val="45000"/>
              <a:buFont typeface="StarSymbol"/>
              <a:buChar char="●"/>
            </a:pPr>
            <a:r>
              <a:rPr lang="en-GB" dirty="0"/>
              <a:t> Context-sensitive and phrase-structure languages can be recognised by </a:t>
            </a:r>
            <a:r>
              <a:rPr lang="en-GB" dirty="0">
                <a:solidFill>
                  <a:srgbClr val="FF0000"/>
                </a:solidFill>
              </a:rPr>
              <a:t>Turing machines</a:t>
            </a:r>
          </a:p>
          <a:p>
            <a:pPr lvl="0">
              <a:buSzPct val="45000"/>
              <a:buFont typeface="StarSymbol"/>
              <a:buChar char="●"/>
            </a:pPr>
            <a:r>
              <a:rPr lang="en-GB" dirty="0"/>
              <a:t> A Turing machine is basically an NFA with a two sided tape (which can be made of two stacks).</a:t>
            </a:r>
          </a:p>
          <a:p>
            <a:pPr lvl="0">
              <a:buSzPct val="45000"/>
              <a:buFont typeface="StarSymbol"/>
              <a:buChar char="●"/>
            </a:pPr>
            <a:r>
              <a:rPr lang="en-GB" dirty="0"/>
              <a:t> More tapes do not increase the power.</a:t>
            </a:r>
          </a:p>
          <a:p>
            <a:pPr lvl="0">
              <a:buSzPct val="45000"/>
              <a:buFont typeface="StarSymbol"/>
              <a:buChar char="●"/>
            </a:pPr>
            <a:r>
              <a:rPr lang="en-GB" dirty="0"/>
              <a:t> The Turing machine can compute “everything” that is computable with discrete states.</a:t>
            </a:r>
          </a:p>
          <a:p>
            <a:pPr lvl="0">
              <a:buSzPct val="45000"/>
              <a:buFont typeface="StarSymbol"/>
              <a:buChar char="●"/>
            </a:pPr>
            <a:r>
              <a:rPr lang="en-GB" dirty="0"/>
              <a:t>     </a:t>
            </a:r>
            <a:r>
              <a:rPr lang="en-GB" dirty="0">
                <a:solidFill>
                  <a:srgbClr val="FF0000"/>
                </a:solidFill>
              </a:rPr>
              <a:t>Another lecture/module → Turing machines</a:t>
            </a:r>
            <a:r>
              <a:rPr lang="en-GB" dirty="0"/>
              <a:t>  </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page75">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p>
            <a:pPr lvl="0"/>
            <a:r>
              <a:rPr lang="en-GB"/>
              <a:t>Summary</a:t>
            </a:r>
          </a:p>
        </p:txBody>
      </p:sp>
      <p:sp>
        <p:nvSpPr>
          <p:cNvPr id="3" name="Text Placeholder 2"/>
          <p:cNvSpPr txBox="1">
            <a:spLocks noGrp="1"/>
          </p:cNvSpPr>
          <p:nvPr>
            <p:ph type="body" idx="4294967295"/>
          </p:nvPr>
        </p:nvSpPr>
        <p:spPr>
          <a:xfrm>
            <a:off x="503998" y="1769043"/>
            <a:ext cx="9071643" cy="5214960"/>
          </a:xfrm>
        </p:spPr>
        <p:txBody>
          <a:bodyPr/>
          <a:lstStyle/>
          <a:p>
            <a:pPr lvl="0">
              <a:buSzPct val="45000"/>
              <a:buFont typeface="StarSymbol"/>
              <a:buChar char="●"/>
            </a:pPr>
            <a:r>
              <a:rPr lang="en-GB"/>
              <a:t> RegExps are truly useful in programming</a:t>
            </a:r>
          </a:p>
          <a:p>
            <a:pPr lvl="0">
              <a:buSzPct val="45000"/>
              <a:buFont typeface="StarSymbol"/>
              <a:buChar char="●"/>
            </a:pPr>
            <a:r>
              <a:rPr lang="en-GB"/>
              <a:t> Formal languages and grammars are truly useful to understand what computers can do</a:t>
            </a:r>
          </a:p>
          <a:p>
            <a:pPr lvl="0">
              <a:buSzPct val="45000"/>
              <a:buFont typeface="StarSymbol"/>
              <a:buChar char="●"/>
            </a:pPr>
            <a:r>
              <a:rPr lang="en-GB"/>
              <a:t> RegExps, DFAs, NFAs &amp; regular grammars all  exactly correspond with regular languages</a:t>
            </a:r>
          </a:p>
          <a:p>
            <a:pPr lvl="0">
              <a:buSzPct val="45000"/>
              <a:buFont typeface="StarSymbol"/>
              <a:buChar char="●"/>
            </a:pPr>
            <a:r>
              <a:rPr lang="en-GB"/>
              <a:t> Context-free grammars exactly correspond with Non-Deterministic Pushdown Automata</a:t>
            </a:r>
          </a:p>
          <a:p>
            <a:pPr lvl="0">
              <a:buSzPct val="45000"/>
              <a:buFont typeface="StarSymbol"/>
              <a:buChar char="●"/>
            </a:pPr>
            <a:r>
              <a:rPr lang="en-GB"/>
              <a:t> Formal Languages form the Chomsky Hierarchy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Text Placeholder 1"/>
          <p:cNvSpPr txBox="1">
            <a:spLocks noGrp="1"/>
          </p:cNvSpPr>
          <p:nvPr>
            <p:ph type="body" idx="4294967295"/>
          </p:nvPr>
        </p:nvSpPr>
        <p:spPr>
          <a:xfrm>
            <a:off x="719998" y="1768678"/>
            <a:ext cx="8352001" cy="5143317"/>
          </a:xfrm>
        </p:spPr>
        <p:txBody>
          <a:bodyPr/>
          <a:lstStyle/>
          <a:p>
            <a:pPr lvl="0"/>
            <a:r>
              <a:rPr lang="en-GB"/>
              <a:t>Pattern matching applications</a:t>
            </a:r>
          </a:p>
          <a:p>
            <a:pPr marL="448202" lvl="0">
              <a:buSzPct val="45000"/>
              <a:buFont typeface="StarSymbol"/>
              <a:buChar char="●"/>
            </a:pPr>
            <a:r>
              <a:rPr lang="en-GB"/>
              <a:t>search for information at google, in data bases, texts, documents, or libraries</a:t>
            </a:r>
          </a:p>
          <a:p>
            <a:pPr marL="448202" lvl="0">
              <a:buSzPct val="45000"/>
              <a:buFont typeface="StarSymbol"/>
              <a:buChar char="●"/>
            </a:pPr>
            <a:r>
              <a:rPr lang="en-GB"/>
              <a:t>process programming or natural languages</a:t>
            </a:r>
          </a:p>
          <a:p>
            <a:pPr marL="448202" lvl="0">
              <a:buSzPct val="45000"/>
              <a:buFont typeface="StarSymbol"/>
              <a:buChar char="●"/>
            </a:pPr>
            <a:r>
              <a:rPr lang="en-GB"/>
              <a:t>spam-filter emails and other files</a:t>
            </a:r>
          </a:p>
          <a:p>
            <a:pPr marL="448202" lvl="0">
              <a:buSzPct val="45000"/>
              <a:buFont typeface="StarSymbol"/>
              <a:buChar char="●"/>
            </a:pPr>
            <a:r>
              <a:rPr lang="en-GB"/>
              <a:t>validate data-entry fields</a:t>
            </a:r>
          </a:p>
          <a:p>
            <a:pPr marL="448202" lvl="0">
              <a:buSzPct val="45000"/>
              <a:buFont typeface="StarSymbol"/>
              <a:buChar char="●"/>
            </a:pPr>
            <a:r>
              <a:rPr lang="en-GB"/>
              <a:t>...</a:t>
            </a:r>
          </a:p>
        </p:txBody>
      </p:sp>
      <p:sp>
        <p:nvSpPr>
          <p:cNvPr id="3" name="Title 2"/>
          <p:cNvSpPr txBox="1">
            <a:spLocks noGrp="1"/>
          </p:cNvSpPr>
          <p:nvPr>
            <p:ph type="title" idx="4294967295"/>
          </p:nvPr>
        </p:nvSpPr>
        <p:spPr/>
        <p:txBody>
          <a:bodyPr>
            <a:spAutoFit/>
          </a:bodyPr>
          <a:lstStyle/>
          <a:p>
            <a:pPr lvl="0"/>
            <a:r>
              <a:rPr lang="en-GB"/>
              <a:t>RegExps describe Patterns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pic>
        <p:nvPicPr>
          <p:cNvPr id="2" name="Picture 1"/>
          <p:cNvPicPr>
            <a:picLocks noChangeAspect="1"/>
          </p:cNvPicPr>
          <p:nvPr/>
        </p:nvPicPr>
        <p:blipFill>
          <a:blip r:embed="rId3">
            <a:lum/>
            <a:alphaModFix/>
          </a:blip>
          <a:srcRect/>
          <a:stretch>
            <a:fillRect/>
          </a:stretch>
        </p:blipFill>
        <p:spPr>
          <a:xfrm>
            <a:off x="1007997" y="583204"/>
            <a:ext cx="8704804" cy="6616799"/>
          </a:xfrm>
          <a:prstGeom prst="rect">
            <a:avLst/>
          </a:prstGeom>
          <a:noFill/>
          <a:ln cap="flat">
            <a:noFill/>
          </a:ln>
        </p:spPr>
      </p:pic>
      <p:sp>
        <p:nvSpPr>
          <p:cNvPr id="3" name="Straight Connector 2"/>
          <p:cNvSpPr/>
          <p:nvPr/>
        </p:nvSpPr>
        <p:spPr>
          <a:xfrm>
            <a:off x="5903997" y="1871996"/>
            <a:ext cx="1872005" cy="0"/>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19083" cap="flat">
            <a:solidFill>
              <a:srgbClr val="FF0000"/>
            </a:solidFill>
            <a:prstDash val="solid"/>
            <a:miter/>
          </a:ln>
        </p:spPr>
        <p:txBody>
          <a:bodyPr vert="horz" wrap="none" lIns="99358" tIns="54361" rIns="99358" bIns="54361"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Liberation Sans" pitchFamily="18"/>
              <a:ea typeface="Source Han Sans CN Regular" pitchFamily="2"/>
              <a:cs typeface="Lohit Devanagari" pitchFamily="2"/>
            </a:endParaRPr>
          </a:p>
        </p:txBody>
      </p:sp>
      <p:sp>
        <p:nvSpPr>
          <p:cNvPr id="4" name="TextBox 3"/>
          <p:cNvSpPr txBox="1"/>
          <p:nvPr/>
        </p:nvSpPr>
        <p:spPr>
          <a:xfrm>
            <a:off x="5975997" y="1943996"/>
            <a:ext cx="2448004" cy="656996"/>
          </a:xfrm>
          <a:prstGeom prst="rect">
            <a:avLst/>
          </a:prstGeom>
          <a:noFill/>
          <a:ln cap="flat">
            <a:noFill/>
          </a:ln>
        </p:spPr>
        <p:txBody>
          <a:bodyPr vert="horz" wrap="non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GB" sz="2000" b="0" i="0" u="none" strike="noStrike" kern="1200" cap="none" spc="0" baseline="0">
                <a:solidFill>
                  <a:srgbClr val="000000"/>
                </a:solidFill>
                <a:uFillTx/>
                <a:latin typeface="Liberation Sans" pitchFamily="18"/>
                <a:ea typeface="Source Han Sans CN Regular" pitchFamily="2"/>
                <a:cs typeface="Lohit Devanagari" pitchFamily="2"/>
              </a:rPr>
              <a:t>usually infinite</a:t>
            </a:r>
          </a:p>
        </p:txBody>
      </p:sp>
    </p:spTree>
  </p:cSld>
  <p:clrMapOvr>
    <a:masterClrMapping/>
  </p:clrMapOvr>
</p:sld>
</file>

<file path=ppt/theme/theme1.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719</TotalTime>
  <Words>3246</Words>
  <Application>Microsoft Office PowerPoint</Application>
  <PresentationFormat>Custom</PresentationFormat>
  <Paragraphs>457</Paragraphs>
  <Slides>75</Slides>
  <Notes>75</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75</vt:i4>
      </vt:variant>
    </vt:vector>
  </HeadingPairs>
  <TitlesOfParts>
    <vt:vector size="82" baseType="lpstr">
      <vt:lpstr>Arial</vt:lpstr>
      <vt:lpstr>Calibri</vt:lpstr>
      <vt:lpstr>Liberation Sans</vt:lpstr>
      <vt:lpstr>Liberation Serif</vt:lpstr>
      <vt:lpstr>StarSymbol</vt:lpstr>
      <vt:lpstr>Times New Roman</vt:lpstr>
      <vt:lpstr>Default</vt:lpstr>
      <vt:lpstr>COMP1003  – Algorithms, Data Structures &amp; Maths   Session 09  Formal Languages and  Automata </vt:lpstr>
      <vt:lpstr>Main Ideas</vt:lpstr>
      <vt:lpstr>Aims and Objectives</vt:lpstr>
      <vt:lpstr>Why Learn Theory?</vt:lpstr>
      <vt:lpstr>Why Learn Theory?</vt:lpstr>
      <vt:lpstr>Outline</vt:lpstr>
      <vt:lpstr>PowerPoint Presentation</vt:lpstr>
      <vt:lpstr>RegExps describe Patterns</vt:lpstr>
      <vt:lpstr>PowerPoint Presentation</vt:lpstr>
      <vt:lpstr>PowerPoint Presentation</vt:lpstr>
      <vt:lpstr>PowerPoint Presentation</vt:lpstr>
      <vt:lpstr>PowerPoint Presentation</vt:lpstr>
      <vt:lpstr>More Examples</vt:lpstr>
      <vt:lpstr>PowerPoint Presentation</vt:lpstr>
      <vt:lpstr>PowerPoint Presentation</vt:lpstr>
      <vt:lpstr>PowerPoint Presentation</vt:lpstr>
      <vt:lpstr>PowerPoint Presentation</vt:lpstr>
      <vt:lpstr>Deterministic Finite State Automata informal explanation</vt:lpstr>
      <vt:lpstr>Deterministic Finite State Automata informal explanation</vt:lpstr>
      <vt:lpstr>Deterministic Finite State Automata informal explanation</vt:lpstr>
      <vt:lpstr>Deterministic Finite State Automata informal explanation</vt:lpstr>
      <vt:lpstr>Deterministic Finite State Automata Example Operation</vt:lpstr>
      <vt:lpstr>Example 2</vt:lpstr>
      <vt:lpstr>PowerPoint Presentation</vt:lpstr>
      <vt:lpstr>Formal Definition of DFAs</vt:lpstr>
      <vt:lpstr>Comments: Transition Function</vt:lpstr>
      <vt:lpstr>Example of what the Symbols mean</vt:lpstr>
      <vt:lpstr>Example of what the Symbols mean</vt:lpstr>
      <vt:lpstr>Example of what the Symbols mean</vt:lpstr>
      <vt:lpstr>How a DFA works</vt:lpstr>
      <vt:lpstr>PowerPoint Presentation</vt:lpstr>
      <vt:lpstr>Informal Solution</vt:lpstr>
      <vt:lpstr>Pseudocode</vt:lpstr>
      <vt:lpstr>Non-Determinism</vt:lpstr>
      <vt:lpstr>Non-Determinism</vt:lpstr>
      <vt:lpstr>Non-Determinism</vt:lpstr>
      <vt:lpstr>Nondeterministic  FSA Example</vt:lpstr>
      <vt:lpstr>PowerPoint Presentation</vt:lpstr>
      <vt:lpstr>Formal Languages</vt:lpstr>
      <vt:lpstr>Equivalences (without proofs)</vt:lpstr>
      <vt:lpstr>Equivalences (without proofs)</vt:lpstr>
      <vt:lpstr>Equivalences (without proofs)</vt:lpstr>
      <vt:lpstr>PowerPoint Presentation</vt:lpstr>
      <vt:lpstr>A simple “Formal Language” expressed by a generative grammar</vt:lpstr>
      <vt:lpstr>String Generation</vt:lpstr>
      <vt:lpstr>Another Example</vt:lpstr>
      <vt:lpstr>Formal Grammar&amp;Language Definition</vt:lpstr>
      <vt:lpstr>Regular Grammars</vt:lpstr>
      <vt:lpstr>Regular Grammars</vt:lpstr>
      <vt:lpstr>Regular Grammars</vt:lpstr>
      <vt:lpstr>Regular Grammars</vt:lpstr>
      <vt:lpstr>Limits of Regular Languages</vt:lpstr>
      <vt:lpstr>Context-Free Grammars and Languages</vt:lpstr>
      <vt:lpstr>Context-Free Grammars Example 1 : Toy Language</vt:lpstr>
      <vt:lpstr>Context-Free Grammars Example 2 :  anbn</vt:lpstr>
      <vt:lpstr>Context-Free Grammars Example 2 :  anbn</vt:lpstr>
      <vt:lpstr>Context-Free Grammars Example 3 : C/C++/C#/Java ...</vt:lpstr>
      <vt:lpstr>Context-Free Grammars Example 3 : C/C++/C#/Java ...</vt:lpstr>
      <vt:lpstr>PowerPoint Presentation</vt:lpstr>
      <vt:lpstr>Pushdown Automaton</vt:lpstr>
      <vt:lpstr>PowerPoint Presentation</vt:lpstr>
      <vt:lpstr>Formal Definition NPDA</vt:lpstr>
      <vt:lpstr>Transitions  (not a simple table any more)</vt:lpstr>
      <vt:lpstr>NPDA for anbn</vt:lpstr>
      <vt:lpstr>Another Example: Arithmetics</vt:lpstr>
      <vt:lpstr>NPDA for ARITHM</vt:lpstr>
      <vt:lpstr>PowerPoint Presentation</vt:lpstr>
      <vt:lpstr>PowerPoint Presentation</vt:lpstr>
      <vt:lpstr>What does this all mean for Computing?</vt:lpstr>
      <vt:lpstr>What does this all mean for Computing?</vt:lpstr>
      <vt:lpstr>PowerPoint Presentation</vt:lpstr>
      <vt:lpstr>Beyond Context-Free Grammars</vt:lpstr>
      <vt:lpstr>Chomsky Hierarchy</vt:lpstr>
      <vt:lpstr>Turing Machines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Formal Languages and Automata</dc:title>
  <dc:creator>outreach</dc:creator>
  <cp:lastModifiedBy>Thomas Wennekers</cp:lastModifiedBy>
  <cp:revision>97</cp:revision>
  <dcterms:created xsi:type="dcterms:W3CDTF">2017-03-22T09:17:09Z</dcterms:created>
  <dcterms:modified xsi:type="dcterms:W3CDTF">2023-02-26T16:24:58Z</dcterms:modified>
</cp:coreProperties>
</file>