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3" r:id="rId3"/>
    <p:sldId id="266" r:id="rId4"/>
    <p:sldId id="264" r:id="rId5"/>
    <p:sldId id="265" r:id="rId6"/>
    <p:sldId id="267" r:id="rId7"/>
    <p:sldId id="262" r:id="rId8"/>
    <p:sldId id="257" r:id="rId9"/>
    <p:sldId id="260" r:id="rId10"/>
    <p:sldId id="261" r:id="rId11"/>
    <p:sldId id="258" r:id="rId12"/>
    <p:sldId id="259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ucida Sans Unicode" panose="020B0602030504020204" pitchFamily="34" charset="0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oboto" pitchFamily="2" charset="0"/>
      <p:regular r:id="rId23"/>
      <p:bold r:id="rId24"/>
      <p:italic r:id="rId25"/>
      <p:boldItalic r:id="rId26"/>
    </p:embeddedFont>
    <p:embeddedFont>
      <p:font typeface="Tahoma" panose="020B060403050404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E0B391-0F48-4902-BCFA-4264D94B3AF0}">
  <a:tblStyle styleId="{7CE0B391-0F48-4902-BCFA-4264D94B3A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1439"/>
  </p:normalViewPr>
  <p:slideViewPr>
    <p:cSldViewPr snapToGrid="0">
      <p:cViewPr varScale="1">
        <p:scale>
          <a:sx n="64" d="100"/>
          <a:sy n="64" d="100"/>
        </p:scale>
        <p:origin x="168" y="872"/>
      </p:cViewPr>
      <p:guideLst>
        <p:guide orient="horz" pos="1620"/>
        <p:guide pos="288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Edwards" userId="39e47b6b-7053-4385-aac0-858cb85f5a17" providerId="ADAL" clId="{80510FFB-D1F2-B24B-9017-DD4A2E3E079B}"/>
    <pc:docChg chg="undo custSel addSld delSld modSld sldOrd">
      <pc:chgData name="Anthony Edwards" userId="39e47b6b-7053-4385-aac0-858cb85f5a17" providerId="ADAL" clId="{80510FFB-D1F2-B24B-9017-DD4A2E3E079B}" dt="2022-10-16T20:04:37.386" v="1892" actId="20577"/>
      <pc:docMkLst>
        <pc:docMk/>
      </pc:docMkLst>
      <pc:sldChg chg="modSp mod modNotesTx">
        <pc:chgData name="Anthony Edwards" userId="39e47b6b-7053-4385-aac0-858cb85f5a17" providerId="ADAL" clId="{80510FFB-D1F2-B24B-9017-DD4A2E3E079B}" dt="2022-10-16T19:58:31.047" v="1622"/>
        <pc:sldMkLst>
          <pc:docMk/>
          <pc:sldMk cId="0" sldId="256"/>
        </pc:sldMkLst>
        <pc:spChg chg="mod">
          <ac:chgData name="Anthony Edwards" userId="39e47b6b-7053-4385-aac0-858cb85f5a17" providerId="ADAL" clId="{80510FFB-D1F2-B24B-9017-DD4A2E3E079B}" dt="2022-10-16T19:58:31.047" v="1622"/>
          <ac:spMkLst>
            <pc:docMk/>
            <pc:sldMk cId="0" sldId="256"/>
            <ac:spMk id="58" creationId="{00000000-0000-0000-0000-000000000000}"/>
          </ac:spMkLst>
        </pc:spChg>
        <pc:spChg chg="mod">
          <ac:chgData name="Anthony Edwards" userId="39e47b6b-7053-4385-aac0-858cb85f5a17" providerId="ADAL" clId="{80510FFB-D1F2-B24B-9017-DD4A2E3E079B}" dt="2022-10-16T19:58:23.543" v="1618" actId="21"/>
          <ac:spMkLst>
            <pc:docMk/>
            <pc:sldMk cId="0" sldId="256"/>
            <ac:spMk id="59" creationId="{00000000-0000-0000-0000-000000000000}"/>
          </ac:spMkLst>
        </pc:spChg>
      </pc:sldChg>
      <pc:sldChg chg="delSp modSp mod">
        <pc:chgData name="Anthony Edwards" userId="39e47b6b-7053-4385-aac0-858cb85f5a17" providerId="ADAL" clId="{80510FFB-D1F2-B24B-9017-DD4A2E3E079B}" dt="2022-10-16T16:43:13.360" v="818" actId="478"/>
        <pc:sldMkLst>
          <pc:docMk/>
          <pc:sldMk cId="0" sldId="257"/>
        </pc:sldMkLst>
        <pc:spChg chg="del">
          <ac:chgData name="Anthony Edwards" userId="39e47b6b-7053-4385-aac0-858cb85f5a17" providerId="ADAL" clId="{80510FFB-D1F2-B24B-9017-DD4A2E3E079B}" dt="2022-10-16T16:43:13.360" v="818" actId="478"/>
          <ac:spMkLst>
            <pc:docMk/>
            <pc:sldMk cId="0" sldId="257"/>
            <ac:spMk id="67" creationId="{00000000-0000-0000-0000-000000000000}"/>
          </ac:spMkLst>
        </pc:spChg>
        <pc:graphicFrameChg chg="mod modGraphic">
          <ac:chgData name="Anthony Edwards" userId="39e47b6b-7053-4385-aac0-858cb85f5a17" providerId="ADAL" clId="{80510FFB-D1F2-B24B-9017-DD4A2E3E079B}" dt="2022-10-16T11:28:35.862" v="32" actId="12"/>
          <ac:graphicFrameMkLst>
            <pc:docMk/>
            <pc:sldMk cId="0" sldId="257"/>
            <ac:graphicFrameMk id="65" creationId="{00000000-0000-0000-0000-000000000000}"/>
          </ac:graphicFrameMkLst>
        </pc:graphicFrameChg>
        <pc:cxnChg chg="del">
          <ac:chgData name="Anthony Edwards" userId="39e47b6b-7053-4385-aac0-858cb85f5a17" providerId="ADAL" clId="{80510FFB-D1F2-B24B-9017-DD4A2E3E079B}" dt="2022-10-16T16:43:13.360" v="818" actId="478"/>
          <ac:cxnSpMkLst>
            <pc:docMk/>
            <pc:sldMk cId="0" sldId="257"/>
            <ac:cxnSpMk id="68" creationId="{00000000-0000-0000-0000-000000000000}"/>
          </ac:cxnSpMkLst>
        </pc:cxnChg>
      </pc:sldChg>
      <pc:sldChg chg="modSp mod modNotesTx">
        <pc:chgData name="Anthony Edwards" userId="39e47b6b-7053-4385-aac0-858cb85f5a17" providerId="ADAL" clId="{80510FFB-D1F2-B24B-9017-DD4A2E3E079B}" dt="2022-10-16T16:33:20.581" v="535" actId="313"/>
        <pc:sldMkLst>
          <pc:docMk/>
          <pc:sldMk cId="0" sldId="258"/>
        </pc:sldMkLst>
        <pc:spChg chg="mod">
          <ac:chgData name="Anthony Edwards" userId="39e47b6b-7053-4385-aac0-858cb85f5a17" providerId="ADAL" clId="{80510FFB-D1F2-B24B-9017-DD4A2E3E079B}" dt="2022-10-16T11:29:57.403" v="45" actId="20577"/>
          <ac:spMkLst>
            <pc:docMk/>
            <pc:sldMk cId="0" sldId="258"/>
            <ac:spMk id="90" creationId="{00000000-0000-0000-0000-000000000000}"/>
          </ac:spMkLst>
        </pc:spChg>
      </pc:sldChg>
      <pc:sldChg chg="addSp delSp modSp add mod modNotesTx">
        <pc:chgData name="Anthony Edwards" userId="39e47b6b-7053-4385-aac0-858cb85f5a17" providerId="ADAL" clId="{80510FFB-D1F2-B24B-9017-DD4A2E3E079B}" dt="2022-10-16T19:59:37.653" v="1631" actId="22"/>
        <pc:sldMkLst>
          <pc:docMk/>
          <pc:sldMk cId="578521546" sldId="259"/>
        </pc:sldMkLst>
        <pc:spChg chg="add">
          <ac:chgData name="Anthony Edwards" userId="39e47b6b-7053-4385-aac0-858cb85f5a17" providerId="ADAL" clId="{80510FFB-D1F2-B24B-9017-DD4A2E3E079B}" dt="2022-10-16T19:59:37.653" v="1631" actId="22"/>
          <ac:spMkLst>
            <pc:docMk/>
            <pc:sldMk cId="578521546" sldId="259"/>
            <ac:spMk id="3" creationId="{90499DCE-0EA3-5A96-04AC-CD83B544F853}"/>
          </ac:spMkLst>
        </pc:spChg>
        <pc:spChg chg="mod">
          <ac:chgData name="Anthony Edwards" userId="39e47b6b-7053-4385-aac0-858cb85f5a17" providerId="ADAL" clId="{80510FFB-D1F2-B24B-9017-DD4A2E3E079B}" dt="2022-10-16T11:26:54.446" v="11" actId="20577"/>
          <ac:spMkLst>
            <pc:docMk/>
            <pc:sldMk cId="578521546" sldId="259"/>
            <ac:spMk id="74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11:26:33.986" v="1" actId="478"/>
          <ac:spMkLst>
            <pc:docMk/>
            <pc:sldMk cId="578521546" sldId="259"/>
            <ac:spMk id="75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11:26:33.986" v="1" actId="478"/>
          <ac:spMkLst>
            <pc:docMk/>
            <pc:sldMk cId="578521546" sldId="259"/>
            <ac:spMk id="78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11:26:38.007" v="2" actId="478"/>
          <ac:spMkLst>
            <pc:docMk/>
            <pc:sldMk cId="578521546" sldId="259"/>
            <ac:spMk id="80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11:26:33.986" v="1" actId="478"/>
          <ac:spMkLst>
            <pc:docMk/>
            <pc:sldMk cId="578521546" sldId="259"/>
            <ac:spMk id="82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11:26:33.986" v="1" actId="478"/>
          <ac:spMkLst>
            <pc:docMk/>
            <pc:sldMk cId="578521546" sldId="259"/>
            <ac:spMk id="84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11:26:42.302" v="3" actId="478"/>
          <ac:spMkLst>
            <pc:docMk/>
            <pc:sldMk cId="578521546" sldId="259"/>
            <ac:spMk id="87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11:26:33.986" v="1" actId="478"/>
          <ac:spMkLst>
            <pc:docMk/>
            <pc:sldMk cId="578521546" sldId="259"/>
            <ac:spMk id="90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11:26:33.986" v="1" actId="478"/>
          <ac:spMkLst>
            <pc:docMk/>
            <pc:sldMk cId="578521546" sldId="259"/>
            <ac:spMk id="93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11:26:45.422" v="4" actId="478"/>
          <ac:spMkLst>
            <pc:docMk/>
            <pc:sldMk cId="578521546" sldId="259"/>
            <ac:spMk id="99" creationId="{00000000-0000-0000-0000-000000000000}"/>
          </ac:spMkLst>
        </pc:spChg>
        <pc:picChg chg="del">
          <ac:chgData name="Anthony Edwards" userId="39e47b6b-7053-4385-aac0-858cb85f5a17" providerId="ADAL" clId="{80510FFB-D1F2-B24B-9017-DD4A2E3E079B}" dt="2022-10-16T11:26:33.986" v="1" actId="478"/>
          <ac:picMkLst>
            <pc:docMk/>
            <pc:sldMk cId="578521546" sldId="259"/>
            <ac:picMk id="85" creationId="{00000000-0000-0000-0000-000000000000}"/>
          </ac:picMkLst>
        </pc:picChg>
        <pc:picChg chg="del">
          <ac:chgData name="Anthony Edwards" userId="39e47b6b-7053-4385-aac0-858cb85f5a17" providerId="ADAL" clId="{80510FFB-D1F2-B24B-9017-DD4A2E3E079B}" dt="2022-10-16T11:26:38.007" v="2" actId="478"/>
          <ac:picMkLst>
            <pc:docMk/>
            <pc:sldMk cId="578521546" sldId="259"/>
            <ac:picMk id="86" creationId="{00000000-0000-0000-0000-000000000000}"/>
          </ac:picMkLst>
        </pc:picChg>
        <pc:picChg chg="del">
          <ac:chgData name="Anthony Edwards" userId="39e47b6b-7053-4385-aac0-858cb85f5a17" providerId="ADAL" clId="{80510FFB-D1F2-B24B-9017-DD4A2E3E079B}" dt="2022-10-16T11:26:38.007" v="2" actId="478"/>
          <ac:picMkLst>
            <pc:docMk/>
            <pc:sldMk cId="578521546" sldId="259"/>
            <ac:picMk id="88" creationId="{00000000-0000-0000-0000-000000000000}"/>
          </ac:picMkLst>
        </pc:picChg>
        <pc:picChg chg="del">
          <ac:chgData name="Anthony Edwards" userId="39e47b6b-7053-4385-aac0-858cb85f5a17" providerId="ADAL" clId="{80510FFB-D1F2-B24B-9017-DD4A2E3E079B}" dt="2022-10-16T11:26:33.986" v="1" actId="478"/>
          <ac:picMkLst>
            <pc:docMk/>
            <pc:sldMk cId="578521546" sldId="259"/>
            <ac:picMk id="89" creationId="{00000000-0000-0000-0000-000000000000}"/>
          </ac:picMkLst>
        </pc:picChg>
        <pc:picChg chg="del">
          <ac:chgData name="Anthony Edwards" userId="39e47b6b-7053-4385-aac0-858cb85f5a17" providerId="ADAL" clId="{80510FFB-D1F2-B24B-9017-DD4A2E3E079B}" dt="2022-10-16T11:26:33.986" v="1" actId="478"/>
          <ac:picMkLst>
            <pc:docMk/>
            <pc:sldMk cId="578521546" sldId="259"/>
            <ac:picMk id="91" creationId="{00000000-0000-0000-0000-000000000000}"/>
          </ac:picMkLst>
        </pc:picChg>
        <pc:picChg chg="del">
          <ac:chgData name="Anthony Edwards" userId="39e47b6b-7053-4385-aac0-858cb85f5a17" providerId="ADAL" clId="{80510FFB-D1F2-B24B-9017-DD4A2E3E079B}" dt="2022-10-16T11:26:33.986" v="1" actId="478"/>
          <ac:picMkLst>
            <pc:docMk/>
            <pc:sldMk cId="578521546" sldId="259"/>
            <ac:picMk id="92" creationId="{00000000-0000-0000-0000-000000000000}"/>
          </ac:picMkLst>
        </pc:picChg>
        <pc:picChg chg="del">
          <ac:chgData name="Anthony Edwards" userId="39e47b6b-7053-4385-aac0-858cb85f5a17" providerId="ADAL" clId="{80510FFB-D1F2-B24B-9017-DD4A2E3E079B}" dt="2022-10-16T11:26:33.986" v="1" actId="478"/>
          <ac:picMkLst>
            <pc:docMk/>
            <pc:sldMk cId="578521546" sldId="259"/>
            <ac:picMk id="94" creationId="{00000000-0000-0000-0000-000000000000}"/>
          </ac:picMkLst>
        </pc:picChg>
        <pc:picChg chg="del">
          <ac:chgData name="Anthony Edwards" userId="39e47b6b-7053-4385-aac0-858cb85f5a17" providerId="ADAL" clId="{80510FFB-D1F2-B24B-9017-DD4A2E3E079B}" dt="2022-10-16T11:26:38.007" v="2" actId="478"/>
          <ac:picMkLst>
            <pc:docMk/>
            <pc:sldMk cId="578521546" sldId="259"/>
            <ac:picMk id="100" creationId="{00000000-0000-0000-0000-000000000000}"/>
          </ac:picMkLst>
        </pc:picChg>
        <pc:cxnChg chg="del">
          <ac:chgData name="Anthony Edwards" userId="39e47b6b-7053-4385-aac0-858cb85f5a17" providerId="ADAL" clId="{80510FFB-D1F2-B24B-9017-DD4A2E3E079B}" dt="2022-10-16T11:26:33.986" v="1" actId="478"/>
          <ac:cxnSpMkLst>
            <pc:docMk/>
            <pc:sldMk cId="578521546" sldId="259"/>
            <ac:cxnSpMk id="79" creationId="{00000000-0000-0000-0000-000000000000}"/>
          </ac:cxnSpMkLst>
        </pc:cxnChg>
        <pc:cxnChg chg="del mod">
          <ac:chgData name="Anthony Edwards" userId="39e47b6b-7053-4385-aac0-858cb85f5a17" providerId="ADAL" clId="{80510FFB-D1F2-B24B-9017-DD4A2E3E079B}" dt="2022-10-16T11:26:33.986" v="1" actId="478"/>
          <ac:cxnSpMkLst>
            <pc:docMk/>
            <pc:sldMk cId="578521546" sldId="259"/>
            <ac:cxnSpMk id="81" creationId="{00000000-0000-0000-0000-000000000000}"/>
          </ac:cxnSpMkLst>
        </pc:cxnChg>
        <pc:cxnChg chg="del mod">
          <ac:chgData name="Anthony Edwards" userId="39e47b6b-7053-4385-aac0-858cb85f5a17" providerId="ADAL" clId="{80510FFB-D1F2-B24B-9017-DD4A2E3E079B}" dt="2022-10-16T11:26:33.986" v="1" actId="478"/>
          <ac:cxnSpMkLst>
            <pc:docMk/>
            <pc:sldMk cId="578521546" sldId="259"/>
            <ac:cxnSpMk id="83" creationId="{00000000-0000-0000-0000-000000000000}"/>
          </ac:cxnSpMkLst>
        </pc:cxnChg>
        <pc:cxnChg chg="del mod">
          <ac:chgData name="Anthony Edwards" userId="39e47b6b-7053-4385-aac0-858cb85f5a17" providerId="ADAL" clId="{80510FFB-D1F2-B24B-9017-DD4A2E3E079B}" dt="2022-10-16T11:26:33.986" v="1" actId="478"/>
          <ac:cxnSpMkLst>
            <pc:docMk/>
            <pc:sldMk cId="578521546" sldId="259"/>
            <ac:cxnSpMk id="95" creationId="{00000000-0000-0000-0000-000000000000}"/>
          </ac:cxnSpMkLst>
        </pc:cxnChg>
        <pc:cxnChg chg="del mod">
          <ac:chgData name="Anthony Edwards" userId="39e47b6b-7053-4385-aac0-858cb85f5a17" providerId="ADAL" clId="{80510FFB-D1F2-B24B-9017-DD4A2E3E079B}" dt="2022-10-16T11:26:33.986" v="1" actId="478"/>
          <ac:cxnSpMkLst>
            <pc:docMk/>
            <pc:sldMk cId="578521546" sldId="259"/>
            <ac:cxnSpMk id="96" creationId="{00000000-0000-0000-0000-000000000000}"/>
          </ac:cxnSpMkLst>
        </pc:cxnChg>
        <pc:cxnChg chg="del mod">
          <ac:chgData name="Anthony Edwards" userId="39e47b6b-7053-4385-aac0-858cb85f5a17" providerId="ADAL" clId="{80510FFB-D1F2-B24B-9017-DD4A2E3E079B}" dt="2022-10-16T11:26:33.986" v="1" actId="478"/>
          <ac:cxnSpMkLst>
            <pc:docMk/>
            <pc:sldMk cId="578521546" sldId="259"/>
            <ac:cxnSpMk id="97" creationId="{00000000-0000-0000-0000-000000000000}"/>
          </ac:cxnSpMkLst>
        </pc:cxnChg>
        <pc:cxnChg chg="del mod">
          <ac:chgData name="Anthony Edwards" userId="39e47b6b-7053-4385-aac0-858cb85f5a17" providerId="ADAL" clId="{80510FFB-D1F2-B24B-9017-DD4A2E3E079B}" dt="2022-10-16T11:26:33.986" v="1" actId="478"/>
          <ac:cxnSpMkLst>
            <pc:docMk/>
            <pc:sldMk cId="578521546" sldId="259"/>
            <ac:cxnSpMk id="98" creationId="{00000000-0000-0000-0000-000000000000}"/>
          </ac:cxnSpMkLst>
        </pc:cxnChg>
        <pc:cxnChg chg="del mod">
          <ac:chgData name="Anthony Edwards" userId="39e47b6b-7053-4385-aac0-858cb85f5a17" providerId="ADAL" clId="{80510FFB-D1F2-B24B-9017-DD4A2E3E079B}" dt="2022-10-16T11:26:33.986" v="1" actId="478"/>
          <ac:cxnSpMkLst>
            <pc:docMk/>
            <pc:sldMk cId="578521546" sldId="259"/>
            <ac:cxnSpMk id="101" creationId="{00000000-0000-0000-0000-000000000000}"/>
          </ac:cxnSpMkLst>
        </pc:cxnChg>
      </pc:sldChg>
      <pc:sldChg chg="add del">
        <pc:chgData name="Anthony Edwards" userId="39e47b6b-7053-4385-aac0-858cb85f5a17" providerId="ADAL" clId="{80510FFB-D1F2-B24B-9017-DD4A2E3E079B}" dt="2022-10-16T11:27:48.396" v="24"/>
        <pc:sldMkLst>
          <pc:docMk/>
          <pc:sldMk cId="1762187813" sldId="260"/>
        </pc:sldMkLst>
      </pc:sldChg>
      <pc:sldChg chg="delSp modSp add mod modNotesTx">
        <pc:chgData name="Anthony Edwards" userId="39e47b6b-7053-4385-aac0-858cb85f5a17" providerId="ADAL" clId="{80510FFB-D1F2-B24B-9017-DD4A2E3E079B}" dt="2022-10-16T16:43:17.068" v="819" actId="478"/>
        <pc:sldMkLst>
          <pc:docMk/>
          <pc:sldMk cId="3481673415" sldId="260"/>
        </pc:sldMkLst>
        <pc:spChg chg="del">
          <ac:chgData name="Anthony Edwards" userId="39e47b6b-7053-4385-aac0-858cb85f5a17" providerId="ADAL" clId="{80510FFB-D1F2-B24B-9017-DD4A2E3E079B}" dt="2022-10-16T16:43:17.068" v="819" actId="478"/>
          <ac:spMkLst>
            <pc:docMk/>
            <pc:sldMk cId="3481673415" sldId="260"/>
            <ac:spMk id="67" creationId="{00000000-0000-0000-0000-000000000000}"/>
          </ac:spMkLst>
        </pc:spChg>
        <pc:graphicFrameChg chg="modGraphic">
          <ac:chgData name="Anthony Edwards" userId="39e47b6b-7053-4385-aac0-858cb85f5a17" providerId="ADAL" clId="{80510FFB-D1F2-B24B-9017-DD4A2E3E079B}" dt="2022-10-16T11:29:02.642" v="37" actId="207"/>
          <ac:graphicFrameMkLst>
            <pc:docMk/>
            <pc:sldMk cId="3481673415" sldId="260"/>
            <ac:graphicFrameMk id="65" creationId="{00000000-0000-0000-0000-000000000000}"/>
          </ac:graphicFrameMkLst>
        </pc:graphicFrameChg>
        <pc:cxnChg chg="del">
          <ac:chgData name="Anthony Edwards" userId="39e47b6b-7053-4385-aac0-858cb85f5a17" providerId="ADAL" clId="{80510FFB-D1F2-B24B-9017-DD4A2E3E079B}" dt="2022-10-16T16:43:17.068" v="819" actId="478"/>
          <ac:cxnSpMkLst>
            <pc:docMk/>
            <pc:sldMk cId="3481673415" sldId="260"/>
            <ac:cxnSpMk id="68" creationId="{00000000-0000-0000-0000-000000000000}"/>
          </ac:cxnSpMkLst>
        </pc:cxnChg>
      </pc:sldChg>
      <pc:sldChg chg="delSp modSp add mod modNotesTx">
        <pc:chgData name="Anthony Edwards" userId="39e47b6b-7053-4385-aac0-858cb85f5a17" providerId="ADAL" clId="{80510FFB-D1F2-B24B-9017-DD4A2E3E079B}" dt="2022-10-16T16:43:21.807" v="820" actId="478"/>
        <pc:sldMkLst>
          <pc:docMk/>
          <pc:sldMk cId="2261918581" sldId="261"/>
        </pc:sldMkLst>
        <pc:spChg chg="del">
          <ac:chgData name="Anthony Edwards" userId="39e47b6b-7053-4385-aac0-858cb85f5a17" providerId="ADAL" clId="{80510FFB-D1F2-B24B-9017-DD4A2E3E079B}" dt="2022-10-16T16:43:21.807" v="820" actId="478"/>
          <ac:spMkLst>
            <pc:docMk/>
            <pc:sldMk cId="2261918581" sldId="261"/>
            <ac:spMk id="67" creationId="{00000000-0000-0000-0000-000000000000}"/>
          </ac:spMkLst>
        </pc:spChg>
        <pc:graphicFrameChg chg="modGraphic">
          <ac:chgData name="Anthony Edwards" userId="39e47b6b-7053-4385-aac0-858cb85f5a17" providerId="ADAL" clId="{80510FFB-D1F2-B24B-9017-DD4A2E3E079B}" dt="2022-10-16T11:29:20.744" v="39" actId="207"/>
          <ac:graphicFrameMkLst>
            <pc:docMk/>
            <pc:sldMk cId="2261918581" sldId="261"/>
            <ac:graphicFrameMk id="65" creationId="{00000000-0000-0000-0000-000000000000}"/>
          </ac:graphicFrameMkLst>
        </pc:graphicFrameChg>
        <pc:cxnChg chg="del">
          <ac:chgData name="Anthony Edwards" userId="39e47b6b-7053-4385-aac0-858cb85f5a17" providerId="ADAL" clId="{80510FFB-D1F2-B24B-9017-DD4A2E3E079B}" dt="2022-10-16T16:43:21.807" v="820" actId="478"/>
          <ac:cxnSpMkLst>
            <pc:docMk/>
            <pc:sldMk cId="2261918581" sldId="261"/>
            <ac:cxnSpMk id="68" creationId="{00000000-0000-0000-0000-000000000000}"/>
          </ac:cxnSpMkLst>
        </pc:cxnChg>
      </pc:sldChg>
      <pc:sldChg chg="add del">
        <pc:chgData name="Anthony Edwards" userId="39e47b6b-7053-4385-aac0-858cb85f5a17" providerId="ADAL" clId="{80510FFB-D1F2-B24B-9017-DD4A2E3E079B}" dt="2022-10-16T11:27:48.056" v="23"/>
        <pc:sldMkLst>
          <pc:docMk/>
          <pc:sldMk cId="2806938720" sldId="261"/>
        </pc:sldMkLst>
      </pc:sldChg>
      <pc:sldChg chg="delSp modSp add mod">
        <pc:chgData name="Anthony Edwards" userId="39e47b6b-7053-4385-aac0-858cb85f5a17" providerId="ADAL" clId="{80510FFB-D1F2-B24B-9017-DD4A2E3E079B}" dt="2022-10-16T19:59:14.134" v="1630" actId="478"/>
        <pc:sldMkLst>
          <pc:docMk/>
          <pc:sldMk cId="2280379448" sldId="262"/>
        </pc:sldMkLst>
        <pc:spChg chg="mod">
          <ac:chgData name="Anthony Edwards" userId="39e47b6b-7053-4385-aac0-858cb85f5a17" providerId="ADAL" clId="{80510FFB-D1F2-B24B-9017-DD4A2E3E079B}" dt="2022-10-16T19:59:07.596" v="1629" actId="255"/>
          <ac:spMkLst>
            <pc:docMk/>
            <pc:sldMk cId="2280379448" sldId="262"/>
            <ac:spMk id="58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19:59:14.134" v="1630" actId="478"/>
          <ac:spMkLst>
            <pc:docMk/>
            <pc:sldMk cId="2280379448" sldId="262"/>
            <ac:spMk id="59" creationId="{00000000-0000-0000-0000-000000000000}"/>
          </ac:spMkLst>
        </pc:spChg>
        <pc:picChg chg="del">
          <ac:chgData name="Anthony Edwards" userId="39e47b6b-7053-4385-aac0-858cb85f5a17" providerId="ADAL" clId="{80510FFB-D1F2-B24B-9017-DD4A2E3E079B}" dt="2022-10-16T16:43:09.934" v="817" actId="478"/>
          <ac:picMkLst>
            <pc:docMk/>
            <pc:sldMk cId="2280379448" sldId="262"/>
            <ac:picMk id="60" creationId="{00000000-0000-0000-0000-000000000000}"/>
          </ac:picMkLst>
        </pc:picChg>
      </pc:sldChg>
      <pc:sldChg chg="addSp delSp modSp add mod ord modNotesTx">
        <pc:chgData name="Anthony Edwards" userId="39e47b6b-7053-4385-aac0-858cb85f5a17" providerId="ADAL" clId="{80510FFB-D1F2-B24B-9017-DD4A2E3E079B}" dt="2022-10-16T19:58:13.362" v="1617" actId="20577"/>
        <pc:sldMkLst>
          <pc:docMk/>
          <pc:sldMk cId="1544892443" sldId="263"/>
        </pc:sldMkLst>
        <pc:spChg chg="add mod">
          <ac:chgData name="Anthony Edwards" userId="39e47b6b-7053-4385-aac0-858cb85f5a17" providerId="ADAL" clId="{80510FFB-D1F2-B24B-9017-DD4A2E3E079B}" dt="2022-10-16T19:56:34.147" v="1607" actId="1076"/>
          <ac:spMkLst>
            <pc:docMk/>
            <pc:sldMk cId="1544892443" sldId="263"/>
            <ac:spMk id="3" creationId="{4061477A-FB10-9FB2-15E3-C8F29F44CB6E}"/>
          </ac:spMkLst>
        </pc:spChg>
        <pc:spChg chg="add mod">
          <ac:chgData name="Anthony Edwards" userId="39e47b6b-7053-4385-aac0-858cb85f5a17" providerId="ADAL" clId="{80510FFB-D1F2-B24B-9017-DD4A2E3E079B}" dt="2022-10-16T16:40:54.976" v="670"/>
          <ac:spMkLst>
            <pc:docMk/>
            <pc:sldMk cId="1544892443" sldId="263"/>
            <ac:spMk id="4" creationId="{259BD232-7E2E-5DD1-BC52-B1655BFD7A8F}"/>
          </ac:spMkLst>
        </pc:spChg>
        <pc:spChg chg="mod">
          <ac:chgData name="Anthony Edwards" userId="39e47b6b-7053-4385-aac0-858cb85f5a17" providerId="ADAL" clId="{80510FFB-D1F2-B24B-9017-DD4A2E3E079B}" dt="2022-10-16T19:58:13.362" v="1617" actId="20577"/>
          <ac:spMkLst>
            <pc:docMk/>
            <pc:sldMk cId="1544892443" sldId="263"/>
            <ac:spMk id="66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16:40:54.348" v="669" actId="478"/>
          <ac:spMkLst>
            <pc:docMk/>
            <pc:sldMk cId="1544892443" sldId="263"/>
            <ac:spMk id="67" creationId="{00000000-0000-0000-0000-000000000000}"/>
          </ac:spMkLst>
        </pc:spChg>
        <pc:graphicFrameChg chg="del modGraphic">
          <ac:chgData name="Anthony Edwards" userId="39e47b6b-7053-4385-aac0-858cb85f5a17" providerId="ADAL" clId="{80510FFB-D1F2-B24B-9017-DD4A2E3E079B}" dt="2022-10-16T16:38:52.112" v="636" actId="478"/>
          <ac:graphicFrameMkLst>
            <pc:docMk/>
            <pc:sldMk cId="1544892443" sldId="263"/>
            <ac:graphicFrameMk id="65" creationId="{00000000-0000-0000-0000-000000000000}"/>
          </ac:graphicFrameMkLst>
        </pc:graphicFrameChg>
        <pc:cxnChg chg="del">
          <ac:chgData name="Anthony Edwards" userId="39e47b6b-7053-4385-aac0-858cb85f5a17" providerId="ADAL" clId="{80510FFB-D1F2-B24B-9017-DD4A2E3E079B}" dt="2022-10-16T16:40:54.348" v="669" actId="478"/>
          <ac:cxnSpMkLst>
            <pc:docMk/>
            <pc:sldMk cId="1544892443" sldId="263"/>
            <ac:cxnSpMk id="68" creationId="{00000000-0000-0000-0000-000000000000}"/>
          </ac:cxnSpMkLst>
        </pc:cxnChg>
      </pc:sldChg>
      <pc:sldChg chg="addSp delSp modSp add mod modNotesTx">
        <pc:chgData name="Anthony Edwards" userId="39e47b6b-7053-4385-aac0-858cb85f5a17" providerId="ADAL" clId="{80510FFB-D1F2-B24B-9017-DD4A2E3E079B}" dt="2022-10-16T19:58:05.258" v="1613" actId="20577"/>
        <pc:sldMkLst>
          <pc:docMk/>
          <pc:sldMk cId="624291607" sldId="264"/>
        </pc:sldMkLst>
        <pc:spChg chg="mod">
          <ac:chgData name="Anthony Edwards" userId="39e47b6b-7053-4385-aac0-858cb85f5a17" providerId="ADAL" clId="{80510FFB-D1F2-B24B-9017-DD4A2E3E079B}" dt="2022-10-16T19:51:47.109" v="1409" actId="1076"/>
          <ac:spMkLst>
            <pc:docMk/>
            <pc:sldMk cId="624291607" sldId="264"/>
            <ac:spMk id="3" creationId="{4061477A-FB10-9FB2-15E3-C8F29F44CB6E}"/>
          </ac:spMkLst>
        </pc:spChg>
        <pc:spChg chg="add mod">
          <ac:chgData name="Anthony Edwards" userId="39e47b6b-7053-4385-aac0-858cb85f5a17" providerId="ADAL" clId="{80510FFB-D1F2-B24B-9017-DD4A2E3E079B}" dt="2022-10-16T16:40:39.367" v="668" actId="1076"/>
          <ac:spMkLst>
            <pc:docMk/>
            <pc:sldMk cId="624291607" sldId="264"/>
            <ac:spMk id="4" creationId="{9044ED7A-DDB6-BAA3-11CE-D83CCE1EC4FA}"/>
          </ac:spMkLst>
        </pc:spChg>
        <pc:spChg chg="mod">
          <ac:chgData name="Anthony Edwards" userId="39e47b6b-7053-4385-aac0-858cb85f5a17" providerId="ADAL" clId="{80510FFB-D1F2-B24B-9017-DD4A2E3E079B}" dt="2022-10-16T19:58:05.258" v="1613" actId="20577"/>
          <ac:spMkLst>
            <pc:docMk/>
            <pc:sldMk cId="624291607" sldId="264"/>
            <ac:spMk id="66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16:40:01.156" v="661" actId="478"/>
          <ac:spMkLst>
            <pc:docMk/>
            <pc:sldMk cId="624291607" sldId="264"/>
            <ac:spMk id="67" creationId="{00000000-0000-0000-0000-000000000000}"/>
          </ac:spMkLst>
        </pc:spChg>
        <pc:cxnChg chg="del">
          <ac:chgData name="Anthony Edwards" userId="39e47b6b-7053-4385-aac0-858cb85f5a17" providerId="ADAL" clId="{80510FFB-D1F2-B24B-9017-DD4A2E3E079B}" dt="2022-10-16T16:40:01.156" v="661" actId="478"/>
          <ac:cxnSpMkLst>
            <pc:docMk/>
            <pc:sldMk cId="624291607" sldId="264"/>
            <ac:cxnSpMk id="68" creationId="{00000000-0000-0000-0000-000000000000}"/>
          </ac:cxnSpMkLst>
        </pc:cxnChg>
      </pc:sldChg>
      <pc:sldChg chg="modSp add mod modNotesTx">
        <pc:chgData name="Anthony Edwards" userId="39e47b6b-7053-4385-aac0-858cb85f5a17" providerId="ADAL" clId="{80510FFB-D1F2-B24B-9017-DD4A2E3E079B}" dt="2022-10-16T19:57:57.370" v="1611" actId="20577"/>
        <pc:sldMkLst>
          <pc:docMk/>
          <pc:sldMk cId="3892538974" sldId="265"/>
        </pc:sldMkLst>
        <pc:spChg chg="mod">
          <ac:chgData name="Anthony Edwards" userId="39e47b6b-7053-4385-aac0-858cb85f5a17" providerId="ADAL" clId="{80510FFB-D1F2-B24B-9017-DD4A2E3E079B}" dt="2022-10-16T17:52:49.728" v="1137" actId="20577"/>
          <ac:spMkLst>
            <pc:docMk/>
            <pc:sldMk cId="3892538974" sldId="265"/>
            <ac:spMk id="3" creationId="{4061477A-FB10-9FB2-15E3-C8F29F44CB6E}"/>
          </ac:spMkLst>
        </pc:spChg>
        <pc:spChg chg="mod">
          <ac:chgData name="Anthony Edwards" userId="39e47b6b-7053-4385-aac0-858cb85f5a17" providerId="ADAL" clId="{80510FFB-D1F2-B24B-9017-DD4A2E3E079B}" dt="2022-10-16T19:57:57.370" v="1611" actId="20577"/>
          <ac:spMkLst>
            <pc:docMk/>
            <pc:sldMk cId="3892538974" sldId="265"/>
            <ac:spMk id="66" creationId="{00000000-0000-0000-0000-000000000000}"/>
          </ac:spMkLst>
        </pc:spChg>
      </pc:sldChg>
      <pc:sldChg chg="add del">
        <pc:chgData name="Anthony Edwards" userId="39e47b6b-7053-4385-aac0-858cb85f5a17" providerId="ADAL" clId="{80510FFB-D1F2-B24B-9017-DD4A2E3E079B}" dt="2022-10-16T17:52:17.278" v="1134"/>
        <pc:sldMkLst>
          <pc:docMk/>
          <pc:sldMk cId="1833446051" sldId="266"/>
        </pc:sldMkLst>
      </pc:sldChg>
      <pc:sldChg chg="modSp add mod">
        <pc:chgData name="Anthony Edwards" userId="39e47b6b-7053-4385-aac0-858cb85f5a17" providerId="ADAL" clId="{80510FFB-D1F2-B24B-9017-DD4A2E3E079B}" dt="2022-10-16T19:58:08.898" v="1615" actId="20577"/>
        <pc:sldMkLst>
          <pc:docMk/>
          <pc:sldMk cId="3708279263" sldId="266"/>
        </pc:sldMkLst>
        <pc:spChg chg="mod">
          <ac:chgData name="Anthony Edwards" userId="39e47b6b-7053-4385-aac0-858cb85f5a17" providerId="ADAL" clId="{80510FFB-D1F2-B24B-9017-DD4A2E3E079B}" dt="2022-10-16T17:54:26.500" v="1303" actId="1076"/>
          <ac:spMkLst>
            <pc:docMk/>
            <pc:sldMk cId="3708279263" sldId="266"/>
            <ac:spMk id="3" creationId="{4061477A-FB10-9FB2-15E3-C8F29F44CB6E}"/>
          </ac:spMkLst>
        </pc:spChg>
        <pc:spChg chg="mod">
          <ac:chgData name="Anthony Edwards" userId="39e47b6b-7053-4385-aac0-858cb85f5a17" providerId="ADAL" clId="{80510FFB-D1F2-B24B-9017-DD4A2E3E079B}" dt="2022-10-16T19:58:08.898" v="1615" actId="20577"/>
          <ac:spMkLst>
            <pc:docMk/>
            <pc:sldMk cId="3708279263" sldId="266"/>
            <ac:spMk id="66" creationId="{00000000-0000-0000-0000-000000000000}"/>
          </ac:spMkLst>
        </pc:spChg>
      </pc:sldChg>
      <pc:sldChg chg="delSp add mod">
        <pc:chgData name="Anthony Edwards" userId="39e47b6b-7053-4385-aac0-858cb85f5a17" providerId="ADAL" clId="{80510FFB-D1F2-B24B-9017-DD4A2E3E079B}" dt="2022-10-16T19:57:48.634" v="1609" actId="478"/>
        <pc:sldMkLst>
          <pc:docMk/>
          <pc:sldMk cId="79224253" sldId="267"/>
        </pc:sldMkLst>
        <pc:spChg chg="del">
          <ac:chgData name="Anthony Edwards" userId="39e47b6b-7053-4385-aac0-858cb85f5a17" providerId="ADAL" clId="{80510FFB-D1F2-B24B-9017-DD4A2E3E079B}" dt="2022-10-16T19:57:48.634" v="1609" actId="478"/>
          <ac:spMkLst>
            <pc:docMk/>
            <pc:sldMk cId="79224253" sldId="267"/>
            <ac:spMk id="3" creationId="{4061477A-FB10-9FB2-15E3-C8F29F44CB6E}"/>
          </ac:spMkLst>
        </pc:spChg>
      </pc:sldChg>
      <pc:sldChg chg="addSp delSp modSp add mod modNotes">
        <pc:chgData name="Anthony Edwards" userId="39e47b6b-7053-4385-aac0-858cb85f5a17" providerId="ADAL" clId="{80510FFB-D1F2-B24B-9017-DD4A2E3E079B}" dt="2022-10-16T20:02:29.760" v="1729" actId="20577"/>
        <pc:sldMkLst>
          <pc:docMk/>
          <pc:sldMk cId="0" sldId="268"/>
        </pc:sldMkLst>
        <pc:spChg chg="del">
          <ac:chgData name="Anthony Edwards" userId="39e47b6b-7053-4385-aac0-858cb85f5a17" providerId="ADAL" clId="{80510FFB-D1F2-B24B-9017-DD4A2E3E079B}" dt="2022-10-16T20:00:33.557" v="1640" actId="478"/>
          <ac:spMkLst>
            <pc:docMk/>
            <pc:sldMk cId="0" sldId="268"/>
            <ac:spMk id="4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20:00:17.019" v="1637" actId="478"/>
          <ac:spMkLst>
            <pc:docMk/>
            <pc:sldMk cId="0" sldId="268"/>
            <ac:spMk id="5" creationId="{00000000-0000-0000-0000-000000000000}"/>
          </ac:spMkLst>
        </pc:spChg>
        <pc:spChg chg="del mod">
          <ac:chgData name="Anthony Edwards" userId="39e47b6b-7053-4385-aac0-858cb85f5a17" providerId="ADAL" clId="{80510FFB-D1F2-B24B-9017-DD4A2E3E079B}" dt="2022-10-16T20:00:19.821" v="1638" actId="478"/>
          <ac:spMkLst>
            <pc:docMk/>
            <pc:sldMk cId="0" sldId="268"/>
            <ac:spMk id="6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20:00:17.019" v="1637" actId="478"/>
          <ac:spMkLst>
            <pc:docMk/>
            <pc:sldMk cId="0" sldId="268"/>
            <ac:spMk id="7" creationId="{00000000-0000-0000-0000-000000000000}"/>
          </ac:spMkLst>
        </pc:spChg>
        <pc:spChg chg="mod">
          <ac:chgData name="Anthony Edwards" userId="39e47b6b-7053-4385-aac0-858cb85f5a17" providerId="ADAL" clId="{80510FFB-D1F2-B24B-9017-DD4A2E3E079B}" dt="2022-10-16T20:02:29.760" v="1729" actId="20577"/>
          <ac:spMkLst>
            <pc:docMk/>
            <pc:sldMk cId="0" sldId="268"/>
            <ac:spMk id="8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20:00:46.379" v="1644" actId="478"/>
          <ac:spMkLst>
            <pc:docMk/>
            <pc:sldMk cId="0" sldId="268"/>
            <ac:spMk id="9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20:00:46.379" v="1644" actId="478"/>
          <ac:spMkLst>
            <pc:docMk/>
            <pc:sldMk cId="0" sldId="268"/>
            <ac:spMk id="10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20:00:46.379" v="1644" actId="478"/>
          <ac:spMkLst>
            <pc:docMk/>
            <pc:sldMk cId="0" sldId="268"/>
            <ac:spMk id="11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20:00:46.379" v="1644" actId="478"/>
          <ac:spMkLst>
            <pc:docMk/>
            <pc:sldMk cId="0" sldId="268"/>
            <ac:spMk id="12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20:00:46.379" v="1644" actId="478"/>
          <ac:spMkLst>
            <pc:docMk/>
            <pc:sldMk cId="0" sldId="268"/>
            <ac:spMk id="13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20:00:46.379" v="1644" actId="478"/>
          <ac:spMkLst>
            <pc:docMk/>
            <pc:sldMk cId="0" sldId="268"/>
            <ac:spMk id="14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20:00:39.661" v="1642" actId="478"/>
          <ac:spMkLst>
            <pc:docMk/>
            <pc:sldMk cId="0" sldId="268"/>
            <ac:spMk id="15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20:00:46.379" v="1644" actId="478"/>
          <ac:spMkLst>
            <pc:docMk/>
            <pc:sldMk cId="0" sldId="268"/>
            <ac:spMk id="16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20:00:46.379" v="1644" actId="478"/>
          <ac:spMkLst>
            <pc:docMk/>
            <pc:sldMk cId="0" sldId="268"/>
            <ac:spMk id="20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20:00:46.379" v="1644" actId="478"/>
          <ac:spMkLst>
            <pc:docMk/>
            <pc:sldMk cId="0" sldId="268"/>
            <ac:spMk id="21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20:00:46.379" v="1644" actId="478"/>
          <ac:spMkLst>
            <pc:docMk/>
            <pc:sldMk cId="0" sldId="268"/>
            <ac:spMk id="22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20:00:46.379" v="1644" actId="478"/>
          <ac:spMkLst>
            <pc:docMk/>
            <pc:sldMk cId="0" sldId="268"/>
            <ac:spMk id="23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20:00:46.379" v="1644" actId="478"/>
          <ac:spMkLst>
            <pc:docMk/>
            <pc:sldMk cId="0" sldId="268"/>
            <ac:spMk id="24" creationId="{00000000-0000-0000-0000-000000000000}"/>
          </ac:spMkLst>
        </pc:spChg>
        <pc:spChg chg="del">
          <ac:chgData name="Anthony Edwards" userId="39e47b6b-7053-4385-aac0-858cb85f5a17" providerId="ADAL" clId="{80510FFB-D1F2-B24B-9017-DD4A2E3E079B}" dt="2022-10-16T20:00:46.379" v="1644" actId="478"/>
          <ac:spMkLst>
            <pc:docMk/>
            <pc:sldMk cId="0" sldId="268"/>
            <ac:spMk id="25" creationId="{00000000-0000-0000-0000-000000000000}"/>
          </ac:spMkLst>
        </pc:spChg>
        <pc:spChg chg="add del mod">
          <ac:chgData name="Anthony Edwards" userId="39e47b6b-7053-4385-aac0-858cb85f5a17" providerId="ADAL" clId="{80510FFB-D1F2-B24B-9017-DD4A2E3E079B}" dt="2022-10-16T20:00:13.916" v="1636"/>
          <ac:spMkLst>
            <pc:docMk/>
            <pc:sldMk cId="0" sldId="268"/>
            <ac:spMk id="33" creationId="{9993D832-8F93-CF1D-1AEE-6D02B6E238C5}"/>
          </ac:spMkLst>
        </pc:spChg>
        <pc:spChg chg="add del mod">
          <ac:chgData name="Anthony Edwards" userId="39e47b6b-7053-4385-aac0-858cb85f5a17" providerId="ADAL" clId="{80510FFB-D1F2-B24B-9017-DD4A2E3E079B}" dt="2022-10-16T20:00:31.029" v="1639" actId="478"/>
          <ac:spMkLst>
            <pc:docMk/>
            <pc:sldMk cId="0" sldId="268"/>
            <ac:spMk id="35" creationId="{E672A086-AAEE-0E7B-55E4-18A03A89BCFB}"/>
          </ac:spMkLst>
        </pc:spChg>
        <pc:grpChg chg="del">
          <ac:chgData name="Anthony Edwards" userId="39e47b6b-7053-4385-aac0-858cb85f5a17" providerId="ADAL" clId="{80510FFB-D1F2-B24B-9017-DD4A2E3E079B}" dt="2022-10-16T20:00:41.948" v="1643" actId="478"/>
          <ac:grpSpMkLst>
            <pc:docMk/>
            <pc:sldMk cId="0" sldId="268"/>
            <ac:grpSpMk id="17" creationId="{00000000-0000-0000-0000-000000000000}"/>
          </ac:grpSpMkLst>
        </pc:grpChg>
        <pc:grpChg chg="del">
          <ac:chgData name="Anthony Edwards" userId="39e47b6b-7053-4385-aac0-858cb85f5a17" providerId="ADAL" clId="{80510FFB-D1F2-B24B-9017-DD4A2E3E079B}" dt="2022-10-16T20:00:46.379" v="1644" actId="478"/>
          <ac:grpSpMkLst>
            <pc:docMk/>
            <pc:sldMk cId="0" sldId="268"/>
            <ac:grpSpMk id="26" creationId="{00000000-0000-0000-0000-000000000000}"/>
          </ac:grpSpMkLst>
        </pc:grpChg>
      </pc:sldChg>
      <pc:sldChg chg="modSp add mod">
        <pc:chgData name="Anthony Edwards" userId="39e47b6b-7053-4385-aac0-858cb85f5a17" providerId="ADAL" clId="{80510FFB-D1F2-B24B-9017-DD4A2E3E079B}" dt="2022-10-16T20:04:19.098" v="1847" actId="20577"/>
        <pc:sldMkLst>
          <pc:docMk/>
          <pc:sldMk cId="1898315617" sldId="269"/>
        </pc:sldMkLst>
        <pc:spChg chg="mod">
          <ac:chgData name="Anthony Edwards" userId="39e47b6b-7053-4385-aac0-858cb85f5a17" providerId="ADAL" clId="{80510FFB-D1F2-B24B-9017-DD4A2E3E079B}" dt="2022-10-16T20:04:19.098" v="1847" actId="20577"/>
          <ac:spMkLst>
            <pc:docMk/>
            <pc:sldMk cId="1898315617" sldId="269"/>
            <ac:spMk id="8" creationId="{00000000-0000-0000-0000-000000000000}"/>
          </ac:spMkLst>
        </pc:spChg>
      </pc:sldChg>
      <pc:sldChg chg="modSp add mod">
        <pc:chgData name="Anthony Edwards" userId="39e47b6b-7053-4385-aac0-858cb85f5a17" providerId="ADAL" clId="{80510FFB-D1F2-B24B-9017-DD4A2E3E079B}" dt="2022-10-16T20:04:37.386" v="1892" actId="20577"/>
        <pc:sldMkLst>
          <pc:docMk/>
          <pc:sldMk cId="1546653876" sldId="270"/>
        </pc:sldMkLst>
        <pc:spChg chg="mod">
          <ac:chgData name="Anthony Edwards" userId="39e47b6b-7053-4385-aac0-858cb85f5a17" providerId="ADAL" clId="{80510FFB-D1F2-B24B-9017-DD4A2E3E079B}" dt="2022-10-16T20:04:37.386" v="1892" actId="20577"/>
          <ac:spMkLst>
            <pc:docMk/>
            <pc:sldMk cId="1546653876" sldId="270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2bbcbc7b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2bbcbc7b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Anyone here been a part of a retrospective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45abc33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45abc33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A lot of these will have started already via your Miro board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Changes. Constantly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3593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945abc3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945abc3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Snapshot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Split into two for this module.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Living documents.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Edit in the cloud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945abc3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945abc3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Find the GTA example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++ Skim through it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Find something that jumps out, related to your role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2470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UX goal:</a:t>
            </a:r>
          </a:p>
          <a:p>
            <a:pPr lvl="1"/>
            <a:r>
              <a:rPr lang="en-US" dirty="0"/>
              <a:t>- Start the game quickly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Understand the controls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2F1EA-68C1-5440-82A2-07B98D3635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42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UX goal:</a:t>
            </a:r>
          </a:p>
          <a:p>
            <a:pPr lvl="1"/>
            <a:r>
              <a:rPr lang="en-US" dirty="0"/>
              <a:t>- Start the game quickly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Understand the controls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2F1EA-68C1-5440-82A2-07B98D3635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07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UX goal:</a:t>
            </a:r>
          </a:p>
          <a:p>
            <a:pPr lvl="1"/>
            <a:r>
              <a:rPr lang="en-US" dirty="0"/>
              <a:t>- Start the game quickly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Understand the controls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2F1EA-68C1-5440-82A2-07B98D3635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2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45abc33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45abc33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Agile focuses on speed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Focuses on the future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This forces you to stop and reflect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Value is in the open conversation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1838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45abc33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45abc33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Agile focuses on speed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Focuses on the future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This forces you to stop and reflect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Value is in the open conversation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040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45abc33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45abc33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GB" dirty="0"/>
              <a:t>Important to learn if the game is to be successful (link to user testing)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For the team (shipping)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For yourself (learning/growth)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?? Another way to say speed??? (VELOCITY)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?? Anything you’ve learned on past modules?</a:t>
            </a:r>
          </a:p>
        </p:txBody>
      </p:sp>
    </p:spTree>
    <p:extLst>
      <p:ext uri="{BB962C8B-B14F-4D97-AF65-F5344CB8AC3E}">
        <p14:creationId xmlns:p14="http://schemas.microsoft.com/office/powerpoint/2010/main" val="4177760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45abc33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45abc33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GB" dirty="0"/>
              <a:t>Bring up positives and negatives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GB" dirty="0"/>
              <a:t>Be honest with the team and yourself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GB" dirty="0"/>
              <a:t>But be nice</a:t>
            </a:r>
          </a:p>
        </p:txBody>
      </p:sp>
    </p:spTree>
    <p:extLst>
      <p:ext uri="{BB962C8B-B14F-4D97-AF65-F5344CB8AC3E}">
        <p14:creationId xmlns:p14="http://schemas.microsoft.com/office/powerpoint/2010/main" val="3917759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45abc33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45abc33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GB" dirty="0"/>
              <a:t>Bring up positives and negatives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GB" dirty="0"/>
              <a:t>Be honest with the team and yourself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GB" dirty="0"/>
              <a:t>But be nice</a:t>
            </a:r>
          </a:p>
        </p:txBody>
      </p:sp>
    </p:spTree>
    <p:extLst>
      <p:ext uri="{BB962C8B-B14F-4D97-AF65-F5344CB8AC3E}">
        <p14:creationId xmlns:p14="http://schemas.microsoft.com/office/powerpoint/2010/main" val="2167491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2bbcbc7b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2bbcbc7b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013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45abc33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45abc33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945abc33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945abc33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A snapshot of your technical specification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?? What software design diagrams can you name?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State chart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Flow chats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Database design (NORMALISATION)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Burndown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A lot of these might be in place or in your collection of design docs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Changes. Constantly</a:t>
            </a:r>
          </a:p>
        </p:txBody>
      </p:sp>
    </p:spTree>
    <p:extLst>
      <p:ext uri="{BB962C8B-B14F-4D97-AF65-F5344CB8AC3E}">
        <p14:creationId xmlns:p14="http://schemas.microsoft.com/office/powerpoint/2010/main" val="355870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b="1" spc="-55" dirty="0">
                <a:latin typeface="Tahoma"/>
                <a:cs typeface="Tahoma"/>
              </a:rPr>
              <a:t>USE</a:t>
            </a:r>
            <a:r>
              <a:rPr b="1" spc="-50" dirty="0">
                <a:latin typeface="Tahoma"/>
                <a:cs typeface="Tahoma"/>
              </a:rPr>
              <a:t>R</a:t>
            </a:r>
            <a:r>
              <a:rPr b="1" spc="-40" dirty="0">
                <a:latin typeface="Tahoma"/>
                <a:cs typeface="Tahoma"/>
              </a:rPr>
              <a:t> </a:t>
            </a:r>
            <a:r>
              <a:rPr b="1" spc="-55" dirty="0">
                <a:latin typeface="Tahoma"/>
                <a:cs typeface="Tahoma"/>
              </a:rPr>
              <a:t>TESTIN</a:t>
            </a:r>
            <a:r>
              <a:rPr b="1" spc="-60" dirty="0">
                <a:latin typeface="Tahoma"/>
                <a:cs typeface="Tahoma"/>
              </a:rPr>
              <a:t>G</a:t>
            </a:r>
            <a:r>
              <a:rPr b="1" spc="-30" dirty="0">
                <a:latin typeface="Tahoma"/>
                <a:cs typeface="Tahoma"/>
              </a:rPr>
              <a:t> </a:t>
            </a:r>
            <a:r>
              <a:rPr spc="-5" dirty="0"/>
              <a:t>B</a:t>
            </a:r>
            <a:r>
              <a:rPr spc="5" dirty="0"/>
              <a:t>Y</a:t>
            </a:r>
            <a:r>
              <a:rPr spc="-60" dirty="0"/>
              <a:t> </a:t>
            </a:r>
            <a:r>
              <a:rPr spc="-5" dirty="0"/>
              <a:t>PAU</a:t>
            </a:r>
            <a:r>
              <a:rPr dirty="0"/>
              <a:t>L</a:t>
            </a:r>
            <a:r>
              <a:rPr spc="-60" dirty="0"/>
              <a:t> </a:t>
            </a:r>
            <a:r>
              <a:rPr spc="-15" dirty="0"/>
              <a:t>WATSON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0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rot="10800000">
            <a:off x="8346575" y="4716466"/>
            <a:ext cx="287700" cy="0"/>
          </a:xfrm>
          <a:prstGeom prst="straightConnector1">
            <a:avLst/>
          </a:prstGeom>
          <a:noFill/>
          <a:ln w="28575" cap="flat" cmpd="sng">
            <a:solidFill>
              <a:srgbClr val="7794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300" y="4270450"/>
            <a:ext cx="1293967" cy="3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625" y="1812900"/>
            <a:ext cx="9144000" cy="2668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25" y="2714875"/>
            <a:ext cx="9144000" cy="248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77700" y="1847650"/>
            <a:ext cx="76917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RETROSPECTIVES</a:t>
            </a:r>
          </a:p>
        </p:txBody>
      </p:sp>
      <p:sp>
        <p:nvSpPr>
          <p:cNvPr id="59" name="Google Shape;59;p13"/>
          <p:cNvSpPr txBox="1"/>
          <p:nvPr/>
        </p:nvSpPr>
        <p:spPr>
          <a:xfrm>
            <a:off x="177700" y="2680750"/>
            <a:ext cx="90021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300" y="4270450"/>
            <a:ext cx="1293967" cy="3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4"/>
          <p:cNvGraphicFramePr/>
          <p:nvPr>
            <p:extLst>
              <p:ext uri="{D42A27DB-BD31-4B8C-83A1-F6EECF244321}">
                <p14:modId xmlns:p14="http://schemas.microsoft.com/office/powerpoint/2010/main" val="3601776263"/>
              </p:ext>
            </p:extLst>
          </p:nvPr>
        </p:nvGraphicFramePr>
        <p:xfrm>
          <a:off x="1255600" y="738599"/>
          <a:ext cx="7378650" cy="3864248"/>
        </p:xfrm>
        <a:graphic>
          <a:graphicData uri="http://schemas.openxmlformats.org/drawingml/2006/table">
            <a:tbl>
              <a:tblPr>
                <a:noFill/>
                <a:tableStyleId>{7CE0B391-0F48-4902-BCFA-4264D94B3AF0}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0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2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5555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WHY</a:t>
                      </a:r>
                      <a:endParaRPr sz="1100" b="1">
                        <a:solidFill>
                          <a:schemeClr val="bg1">
                            <a:lumMod val="6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solidFill>
                          <a:schemeClr val="bg1">
                            <a:lumMod val="6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TECHNICAL DESIGN DOC</a:t>
                      </a:r>
                      <a:endParaRPr sz="11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GAME DESIGN DOC</a:t>
                      </a:r>
                      <a:endParaRPr sz="11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14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5555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Char char="●"/>
                      </a:pPr>
                      <a:r>
                        <a:rPr lang="en-GB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Communicate details of work to be done by the team</a:t>
                      </a:r>
                      <a:endParaRPr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Roboto"/>
                        <a:buChar char="●"/>
                      </a:pPr>
                      <a:r>
                        <a:rPr lang="en-GB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Forces thought on all aspects of design so nothing is left out</a:t>
                      </a:r>
                      <a:endParaRPr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Char char="●"/>
                      </a:pPr>
                      <a:r>
                        <a:rPr lang="en-GB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Enables collaboration as design document is being created</a:t>
                      </a:r>
                      <a:endParaRPr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Roboto"/>
                        <a:buChar char="●"/>
                      </a:pPr>
                      <a:r>
                        <a:rPr lang="en-GB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 any technical problem, describes a solution</a:t>
                      </a:r>
                      <a:endParaRPr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Char char="●"/>
                      </a:pPr>
                      <a:r>
                        <a:rPr lang="en-GB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Solutions are in the form of specifications or blueprint for any system or feature</a:t>
                      </a:r>
                      <a:endParaRPr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Char char="●"/>
                      </a:pPr>
                      <a:r>
                        <a:rPr lang="en-GB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Will outline requirements/objectives, description of solution (written, graphs etc</a:t>
                      </a:r>
                      <a:endParaRPr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Char char="●"/>
                      </a:pPr>
                      <a:r>
                        <a:rPr lang="en-GB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Will outline testing conditions to certify features are complete against requirements</a:t>
                      </a:r>
                      <a:endParaRPr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Char char="●"/>
                      </a:pPr>
                      <a:r>
                        <a:rPr lang="en-GB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Has many forms due to need. But for this module it is a holistic document that acts as a blueprint for: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Char char="●"/>
                      </a:pPr>
                      <a:r>
                        <a:rPr lang="en-GB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Game context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Char char="●"/>
                      </a:pPr>
                      <a:r>
                        <a:rPr lang="en-GB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Anatomy of gameplay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Char char="●"/>
                      </a:pPr>
                      <a:r>
                        <a:rPr lang="en-GB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Target audience 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Char char="●"/>
                      </a:pPr>
                      <a:r>
                        <a:rPr lang="en-GB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Audio + Visual direction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Char char="●"/>
                      </a:pPr>
                      <a:r>
                        <a:rPr lang="en-GB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Vision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Google Shape;66;p14"/>
          <p:cNvSpPr txBox="1"/>
          <p:nvPr/>
        </p:nvSpPr>
        <p:spPr>
          <a:xfrm rot="-5400000">
            <a:off x="-1545225" y="2294700"/>
            <a:ext cx="4465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7794F3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GB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ESIGN</a:t>
            </a:r>
            <a:r>
              <a:rPr lang="en-GB" sz="2400" b="1">
                <a:solidFill>
                  <a:srgbClr val="7794F3"/>
                </a:solidFill>
                <a:latin typeface="Roboto"/>
                <a:ea typeface="Roboto"/>
                <a:cs typeface="Roboto"/>
                <a:sym typeface="Roboto"/>
              </a:rPr>
              <a:t> D</a:t>
            </a:r>
            <a:r>
              <a:rPr lang="en-GB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OCUMENTS</a:t>
            </a:r>
            <a:endParaRPr sz="2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1255600" y="738600"/>
            <a:ext cx="0" cy="36663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  <a:effectLst>
            <a:outerShdw blurRad="57150" dist="95250" dir="10800000" algn="bl" rotWithShape="0">
              <a:srgbClr val="000000">
                <a:alpha val="23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26191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2229500" y="381700"/>
            <a:ext cx="490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Anatomy of GDD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084975" y="2324550"/>
            <a:ext cx="9396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50500" y="316775"/>
            <a:ext cx="18213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Design Documents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2229500" y="390987"/>
            <a:ext cx="0" cy="258600"/>
          </a:xfrm>
          <a:prstGeom prst="straightConnector1">
            <a:avLst/>
          </a:prstGeom>
          <a:noFill/>
          <a:ln w="28575" cap="flat" cmpd="sng">
            <a:solidFill>
              <a:srgbClr val="7794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8336848" y="4714475"/>
            <a:ext cx="3183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 rot="10800000">
            <a:off x="8346575" y="4716466"/>
            <a:ext cx="287700" cy="0"/>
          </a:xfrm>
          <a:prstGeom prst="straightConnector1">
            <a:avLst/>
          </a:prstGeom>
          <a:noFill/>
          <a:ln w="28575" cap="flat" cmpd="sng">
            <a:solidFill>
              <a:srgbClr val="7794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5"/>
          <p:cNvSpPr/>
          <p:nvPr/>
        </p:nvSpPr>
        <p:spPr>
          <a:xfrm>
            <a:off x="1367825" y="1319675"/>
            <a:ext cx="994800" cy="11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Game/Vision Concept</a:t>
            </a:r>
            <a:endParaRPr sz="9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5"/>
          <p:cNvCxnSpPr>
            <a:stCxn id="82" idx="0"/>
            <a:endCxn id="75" idx="1"/>
          </p:cNvCxnSpPr>
          <p:nvPr/>
        </p:nvCxnSpPr>
        <p:spPr>
          <a:xfrm rot="-5400000">
            <a:off x="3277025" y="2349550"/>
            <a:ext cx="386700" cy="12291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5"/>
          <p:cNvCxnSpPr>
            <a:stCxn id="84" idx="0"/>
            <a:endCxn id="75" idx="3"/>
          </p:cNvCxnSpPr>
          <p:nvPr/>
        </p:nvCxnSpPr>
        <p:spPr>
          <a:xfrm rot="5400000" flipH="1">
            <a:off x="5382234" y="2412999"/>
            <a:ext cx="391500" cy="11070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426" y="2429535"/>
            <a:ext cx="596962" cy="682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475" y="1447088"/>
            <a:ext cx="463500" cy="61800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3163767" y="857784"/>
            <a:ext cx="994800" cy="1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Game Mechanics + Goals</a:t>
            </a:r>
            <a:endParaRPr sz="9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417" y="985196"/>
            <a:ext cx="463500" cy="61800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2358425" y="3157450"/>
            <a:ext cx="9948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Art + Sound Direction</a:t>
            </a:r>
            <a:endParaRPr sz="9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4075" y="3284851"/>
            <a:ext cx="463500" cy="61800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6777077" y="1320400"/>
            <a:ext cx="994800" cy="11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Technical Design</a:t>
            </a:r>
            <a:endParaRPr sz="900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2727" y="1447813"/>
            <a:ext cx="463500" cy="61800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5634084" y="3162249"/>
            <a:ext cx="994800" cy="10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Testing Plan</a:t>
            </a:r>
            <a:endParaRPr sz="9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9734" y="3289662"/>
            <a:ext cx="463500" cy="61800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/>
          <p:nvPr/>
        </p:nvSpPr>
        <p:spPr>
          <a:xfrm>
            <a:off x="4057832" y="3461622"/>
            <a:ext cx="994800" cy="11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Project Scheduling</a:t>
            </a:r>
            <a:endParaRPr sz="9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482" y="3589020"/>
            <a:ext cx="463500" cy="6180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5"/>
          <p:cNvCxnSpPr>
            <a:stCxn id="80" idx="2"/>
            <a:endCxn id="75" idx="1"/>
          </p:cNvCxnSpPr>
          <p:nvPr/>
        </p:nvCxnSpPr>
        <p:spPr>
          <a:xfrm rot="-5400000" flipH="1">
            <a:off x="2813975" y="1499825"/>
            <a:ext cx="322200" cy="22197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5"/>
          <p:cNvCxnSpPr>
            <a:stCxn id="90" idx="2"/>
            <a:endCxn id="75" idx="3"/>
          </p:cNvCxnSpPr>
          <p:nvPr/>
        </p:nvCxnSpPr>
        <p:spPr>
          <a:xfrm rot="5400000">
            <a:off x="5988827" y="1484950"/>
            <a:ext cx="321300" cy="22500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5"/>
          <p:cNvCxnSpPr>
            <a:stCxn id="93" idx="0"/>
            <a:endCxn id="75" idx="2"/>
          </p:cNvCxnSpPr>
          <p:nvPr/>
        </p:nvCxnSpPr>
        <p:spPr>
          <a:xfrm rot="-5400000">
            <a:off x="4433132" y="3338922"/>
            <a:ext cx="2448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5"/>
          <p:cNvCxnSpPr>
            <a:stCxn id="87" idx="3"/>
            <a:endCxn id="75" idx="0"/>
          </p:cNvCxnSpPr>
          <p:nvPr/>
        </p:nvCxnSpPr>
        <p:spPr>
          <a:xfrm>
            <a:off x="4158567" y="1485384"/>
            <a:ext cx="396300" cy="8391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99" name="Google Shape;99;p15"/>
          <p:cNvSpPr/>
          <p:nvPr/>
        </p:nvSpPr>
        <p:spPr>
          <a:xfrm>
            <a:off x="4970417" y="857784"/>
            <a:ext cx="994800" cy="1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Player space + UI</a:t>
            </a:r>
            <a:endParaRPr sz="9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6067" y="985196"/>
            <a:ext cx="463500" cy="6180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5"/>
          <p:cNvCxnSpPr>
            <a:stCxn id="99" idx="1"/>
            <a:endCxn id="75" idx="0"/>
          </p:cNvCxnSpPr>
          <p:nvPr/>
        </p:nvCxnSpPr>
        <p:spPr>
          <a:xfrm flipH="1">
            <a:off x="4554917" y="1485384"/>
            <a:ext cx="415500" cy="8391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2229500" y="381700"/>
            <a:ext cx="4905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GDD &amp; TDD</a:t>
            </a:r>
            <a:endParaRPr dirty="0">
              <a:solidFill>
                <a:srgbClr val="595959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50500" y="316775"/>
            <a:ext cx="18213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Design Documents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2229500" y="390987"/>
            <a:ext cx="0" cy="258600"/>
          </a:xfrm>
          <a:prstGeom prst="straightConnector1">
            <a:avLst/>
          </a:prstGeom>
          <a:noFill/>
          <a:ln w="28575" cap="flat" cmpd="sng">
            <a:solidFill>
              <a:srgbClr val="7794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0499DCE-0EA3-5A96-04AC-CD83B544F853}"/>
              </a:ext>
            </a:extLst>
          </p:cNvPr>
          <p:cNvSpPr txBox="1"/>
          <p:nvPr/>
        </p:nvSpPr>
        <p:spPr>
          <a:xfrm>
            <a:off x="2286000" y="242034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DESIGN DOCUMENTS OVERVIEW</a:t>
            </a:r>
          </a:p>
        </p:txBody>
      </p:sp>
    </p:spTree>
    <p:extLst>
      <p:ext uri="{BB962C8B-B14F-4D97-AF65-F5344CB8AC3E}">
        <p14:creationId xmlns:p14="http://schemas.microsoft.com/office/powerpoint/2010/main" val="57852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916805"/>
          </a:xfrm>
          <a:custGeom>
            <a:avLst/>
            <a:gdLst/>
            <a:ahLst/>
            <a:cxnLst/>
            <a:rect l="l" t="t" r="r" b="b"/>
            <a:pathLst>
              <a:path w="9144000" h="4916805">
                <a:moveTo>
                  <a:pt x="0" y="4916449"/>
                </a:moveTo>
                <a:lnTo>
                  <a:pt x="9143999" y="4916449"/>
                </a:lnTo>
                <a:lnTo>
                  <a:pt x="9143999" y="0"/>
                </a:lnTo>
                <a:lnTo>
                  <a:pt x="0" y="0"/>
                </a:lnTo>
                <a:lnTo>
                  <a:pt x="0" y="4916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916449"/>
            <a:ext cx="9144000" cy="227329"/>
          </a:xfrm>
          <a:custGeom>
            <a:avLst/>
            <a:gdLst/>
            <a:ahLst/>
            <a:cxnLst/>
            <a:rect l="l" t="t" r="r" b="b"/>
            <a:pathLst>
              <a:path w="9144000" h="227329">
                <a:moveTo>
                  <a:pt x="0" y="0"/>
                </a:moveTo>
                <a:lnTo>
                  <a:pt x="9143999" y="0"/>
                </a:lnTo>
                <a:lnTo>
                  <a:pt x="9143999" y="227049"/>
                </a:lnTo>
                <a:lnTo>
                  <a:pt x="0" y="227049"/>
                </a:lnTo>
                <a:lnTo>
                  <a:pt x="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9150" y="879134"/>
            <a:ext cx="7867650" cy="1683793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600" b="1" spc="10" dirty="0">
                <a:solidFill>
                  <a:srgbClr val="73A2FA"/>
                </a:solidFill>
                <a:latin typeface="Roboto"/>
                <a:cs typeface="Roboto"/>
              </a:rPr>
              <a:t>ACTIVITY:</a:t>
            </a:r>
            <a:endParaRPr lang="en-GB" sz="1600" b="1" spc="10" dirty="0">
              <a:solidFill>
                <a:srgbClr val="73A2FA"/>
              </a:solidFill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endParaRPr sz="1600" dirty="0"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</a:pPr>
            <a:r>
              <a:rPr lang="en-GB" sz="1600" i="1" spc="-20" dirty="0">
                <a:solidFill>
                  <a:srgbClr val="FFFFFF"/>
                </a:solidFill>
                <a:latin typeface="Roboto"/>
                <a:cs typeface="Roboto"/>
              </a:rPr>
              <a:t>Skim read the GTA GDD on the DLE.</a:t>
            </a:r>
          </a:p>
          <a:p>
            <a:pPr marL="12700" marR="5080">
              <a:lnSpc>
                <a:spcPct val="114599"/>
              </a:lnSpc>
            </a:pPr>
            <a:endParaRPr lang="en-GB" sz="1600" i="1" spc="-20" dirty="0">
              <a:solidFill>
                <a:srgbClr val="FFFFFF"/>
              </a:solidFill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</a:pPr>
            <a:endParaRPr lang="en-GB" sz="1600" i="1" spc="-5" dirty="0">
              <a:solidFill>
                <a:srgbClr val="FFFFFF"/>
              </a:solidFill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</a:pPr>
            <a:endParaRPr lang="en-GB" sz="1600" i="1" spc="-5" dirty="0">
              <a:solidFill>
                <a:srgbClr val="FFFFFF"/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916805"/>
          </a:xfrm>
          <a:custGeom>
            <a:avLst/>
            <a:gdLst/>
            <a:ahLst/>
            <a:cxnLst/>
            <a:rect l="l" t="t" r="r" b="b"/>
            <a:pathLst>
              <a:path w="9144000" h="4916805">
                <a:moveTo>
                  <a:pt x="0" y="4916449"/>
                </a:moveTo>
                <a:lnTo>
                  <a:pt x="9143999" y="4916449"/>
                </a:lnTo>
                <a:lnTo>
                  <a:pt x="9143999" y="0"/>
                </a:lnTo>
                <a:lnTo>
                  <a:pt x="0" y="0"/>
                </a:lnTo>
                <a:lnTo>
                  <a:pt x="0" y="4916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916449"/>
            <a:ext cx="9144000" cy="227329"/>
          </a:xfrm>
          <a:custGeom>
            <a:avLst/>
            <a:gdLst/>
            <a:ahLst/>
            <a:cxnLst/>
            <a:rect l="l" t="t" r="r" b="b"/>
            <a:pathLst>
              <a:path w="9144000" h="227329">
                <a:moveTo>
                  <a:pt x="0" y="0"/>
                </a:moveTo>
                <a:lnTo>
                  <a:pt x="9143999" y="0"/>
                </a:lnTo>
                <a:lnTo>
                  <a:pt x="9143999" y="227049"/>
                </a:lnTo>
                <a:lnTo>
                  <a:pt x="0" y="227049"/>
                </a:lnTo>
                <a:lnTo>
                  <a:pt x="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9150" y="879134"/>
            <a:ext cx="7867650" cy="1966948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600" b="1" spc="10" dirty="0">
                <a:solidFill>
                  <a:srgbClr val="73A2FA"/>
                </a:solidFill>
                <a:latin typeface="Roboto"/>
                <a:cs typeface="Roboto"/>
              </a:rPr>
              <a:t>ACTIVITY:</a:t>
            </a:r>
            <a:endParaRPr lang="en-GB" sz="1600" b="1" spc="10" dirty="0">
              <a:solidFill>
                <a:srgbClr val="73A2FA"/>
              </a:solidFill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endParaRPr sz="1600" dirty="0"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</a:pPr>
            <a:r>
              <a:rPr lang="en-GB" sz="1600" i="1" spc="-20" dirty="0">
                <a:solidFill>
                  <a:srgbClr val="FFFFFF"/>
                </a:solidFill>
                <a:latin typeface="Roboto"/>
                <a:cs typeface="Roboto"/>
              </a:rPr>
              <a:t>Skim read the GTA GDD on the DLE.</a:t>
            </a:r>
          </a:p>
          <a:p>
            <a:pPr marL="12700" marR="5080">
              <a:lnSpc>
                <a:spcPct val="114599"/>
              </a:lnSpc>
            </a:pPr>
            <a:endParaRPr lang="en-GB" sz="1600" i="1" spc="-20" dirty="0">
              <a:solidFill>
                <a:srgbClr val="FFFFFF"/>
              </a:solidFill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</a:pPr>
            <a:r>
              <a:rPr lang="en-GB" sz="1600" i="1" spc="-20" dirty="0">
                <a:solidFill>
                  <a:srgbClr val="FFFFFF"/>
                </a:solidFill>
                <a:latin typeface="Roboto"/>
                <a:cs typeface="Roboto"/>
              </a:rPr>
              <a:t>Find a section related to your role. Read that part a bit more closely.</a:t>
            </a:r>
            <a:endParaRPr lang="en-GB" sz="1600" i="1" spc="-5" dirty="0">
              <a:solidFill>
                <a:srgbClr val="FFFFFF"/>
              </a:solidFill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</a:pPr>
            <a:endParaRPr lang="en-GB" sz="1600" i="1" spc="-5" dirty="0">
              <a:solidFill>
                <a:srgbClr val="FFFFFF"/>
              </a:solidFill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</a:pPr>
            <a:endParaRPr lang="en-GB" sz="1600" i="1" spc="-5" dirty="0">
              <a:solidFill>
                <a:srgbClr val="FFFFFF"/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98315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916805"/>
          </a:xfrm>
          <a:custGeom>
            <a:avLst/>
            <a:gdLst/>
            <a:ahLst/>
            <a:cxnLst/>
            <a:rect l="l" t="t" r="r" b="b"/>
            <a:pathLst>
              <a:path w="9144000" h="4916805">
                <a:moveTo>
                  <a:pt x="0" y="4916449"/>
                </a:moveTo>
                <a:lnTo>
                  <a:pt x="9143999" y="4916449"/>
                </a:lnTo>
                <a:lnTo>
                  <a:pt x="9143999" y="0"/>
                </a:lnTo>
                <a:lnTo>
                  <a:pt x="0" y="0"/>
                </a:lnTo>
                <a:lnTo>
                  <a:pt x="0" y="4916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916449"/>
            <a:ext cx="9144000" cy="227329"/>
          </a:xfrm>
          <a:custGeom>
            <a:avLst/>
            <a:gdLst/>
            <a:ahLst/>
            <a:cxnLst/>
            <a:rect l="l" t="t" r="r" b="b"/>
            <a:pathLst>
              <a:path w="9144000" h="227329">
                <a:moveTo>
                  <a:pt x="0" y="0"/>
                </a:moveTo>
                <a:lnTo>
                  <a:pt x="9143999" y="0"/>
                </a:lnTo>
                <a:lnTo>
                  <a:pt x="9143999" y="227049"/>
                </a:lnTo>
                <a:lnTo>
                  <a:pt x="0" y="227049"/>
                </a:lnTo>
                <a:lnTo>
                  <a:pt x="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9150" y="879134"/>
            <a:ext cx="7867650" cy="1966948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600" b="1" spc="10" dirty="0">
                <a:solidFill>
                  <a:srgbClr val="73A2FA"/>
                </a:solidFill>
                <a:latin typeface="Roboto"/>
                <a:cs typeface="Roboto"/>
              </a:rPr>
              <a:t>ACTIVITY:</a:t>
            </a:r>
            <a:endParaRPr lang="en-GB" sz="1600" b="1" spc="10" dirty="0">
              <a:solidFill>
                <a:srgbClr val="73A2FA"/>
              </a:solidFill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endParaRPr sz="1600" dirty="0"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</a:pPr>
            <a:r>
              <a:rPr lang="en-GB" sz="1600" i="1" spc="-20" dirty="0">
                <a:solidFill>
                  <a:srgbClr val="FFFFFF"/>
                </a:solidFill>
                <a:latin typeface="Roboto"/>
                <a:cs typeface="Roboto"/>
              </a:rPr>
              <a:t>Skim read the GTA GDD on the DLE.</a:t>
            </a:r>
          </a:p>
          <a:p>
            <a:pPr marL="12700" marR="5080">
              <a:lnSpc>
                <a:spcPct val="114599"/>
              </a:lnSpc>
            </a:pPr>
            <a:endParaRPr lang="en-GB" sz="1600" i="1" spc="-20" dirty="0">
              <a:solidFill>
                <a:srgbClr val="FFFFFF"/>
              </a:solidFill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</a:pPr>
            <a:r>
              <a:rPr lang="en-GB" sz="1600" i="1" spc="-20" dirty="0">
                <a:solidFill>
                  <a:srgbClr val="FFFFFF"/>
                </a:solidFill>
                <a:latin typeface="Roboto"/>
                <a:cs typeface="Roboto"/>
              </a:rPr>
              <a:t>Find a section related to your role. Read that part a bit more closely.</a:t>
            </a:r>
            <a:endParaRPr lang="en-GB" sz="1600" i="1" spc="-5" dirty="0">
              <a:solidFill>
                <a:srgbClr val="FFFFFF"/>
              </a:solidFill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</a:pPr>
            <a:endParaRPr lang="en-GB" sz="1600" i="1" spc="-5" dirty="0">
              <a:solidFill>
                <a:srgbClr val="FFFFFF"/>
              </a:solidFill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</a:pPr>
            <a:r>
              <a:rPr lang="en-GB" sz="1600" i="1" spc="-5" dirty="0">
                <a:solidFill>
                  <a:srgbClr val="FFFFFF"/>
                </a:solidFill>
                <a:latin typeface="Roboto"/>
                <a:cs typeface="Roboto"/>
              </a:rPr>
              <a:t>Tell your team about what you’ve just read.</a:t>
            </a:r>
          </a:p>
        </p:txBody>
      </p:sp>
    </p:spTree>
    <p:extLst>
      <p:ext uri="{BB962C8B-B14F-4D97-AF65-F5344CB8AC3E}">
        <p14:creationId xmlns:p14="http://schemas.microsoft.com/office/powerpoint/2010/main" val="154665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 rot="-5400000">
            <a:off x="-1545225" y="2294700"/>
            <a:ext cx="4465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7794F3"/>
                </a:solidFill>
                <a:latin typeface="Roboto"/>
                <a:ea typeface="Roboto"/>
                <a:cs typeface="Roboto"/>
                <a:sym typeface="Roboto"/>
              </a:rPr>
              <a:t>Retrospective</a:t>
            </a:r>
            <a:endParaRPr sz="24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1255600" y="738600"/>
            <a:ext cx="0" cy="36663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  <a:effectLst>
            <a:outerShdw blurRad="57150" dist="95250" dir="10800000" algn="bl" rotWithShape="0">
              <a:srgbClr val="000000">
                <a:alpha val="23000"/>
              </a:srgbClr>
            </a:outerShdw>
          </a:effec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61477A-FB10-9FB2-15E3-C8F29F44CB6E}"/>
              </a:ext>
            </a:extLst>
          </p:cNvPr>
          <p:cNvSpPr txBox="1"/>
          <p:nvPr/>
        </p:nvSpPr>
        <p:spPr>
          <a:xfrm>
            <a:off x="1869968" y="1232922"/>
            <a:ext cx="654920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6A6E72"/>
                </a:solidFill>
                <a:effectLst/>
                <a:latin typeface="Roboto" pitchFamily="2" charset="0"/>
                <a:ea typeface="Roboto" pitchFamily="2" charset="0"/>
              </a:rPr>
              <a:t>A retrospective is a meeting held after a product ships to discuss what happened during the game development and release process.</a:t>
            </a:r>
          </a:p>
          <a:p>
            <a:pPr algn="l"/>
            <a:endParaRPr lang="en-GB" sz="2400" dirty="0">
              <a:solidFill>
                <a:srgbClr val="6A6E72"/>
              </a:solidFill>
              <a:latin typeface="Roboto" pitchFamily="2" charset="0"/>
              <a:ea typeface="Roboto" pitchFamily="2" charset="0"/>
            </a:endParaRPr>
          </a:p>
          <a:p>
            <a:pPr algn="l"/>
            <a:r>
              <a:rPr lang="en-GB" sz="2400" b="0" i="0" dirty="0">
                <a:solidFill>
                  <a:srgbClr val="6A6E72"/>
                </a:solidFill>
                <a:effectLst/>
                <a:latin typeface="Roboto" pitchFamily="2" charset="0"/>
                <a:ea typeface="Roboto" pitchFamily="2" charset="0"/>
              </a:rPr>
              <a:t>The goal improve things in the future based on those learnings and conversations.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BD232-7E2E-5DD1-BC52-B1655BFD7A8F}"/>
              </a:ext>
            </a:extLst>
          </p:cNvPr>
          <p:cNvSpPr txBox="1"/>
          <p:nvPr/>
        </p:nvSpPr>
        <p:spPr>
          <a:xfrm>
            <a:off x="4572000" y="48045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www.productplan.com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/glossary/retrospective/</a:t>
            </a:r>
          </a:p>
        </p:txBody>
      </p:sp>
    </p:spTree>
    <p:extLst>
      <p:ext uri="{BB962C8B-B14F-4D97-AF65-F5344CB8AC3E}">
        <p14:creationId xmlns:p14="http://schemas.microsoft.com/office/powerpoint/2010/main" val="154489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 rot="-5400000">
            <a:off x="-1545225" y="2294700"/>
            <a:ext cx="4465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7794F3"/>
                </a:solidFill>
                <a:latin typeface="Roboto"/>
                <a:ea typeface="Roboto"/>
                <a:cs typeface="Roboto"/>
                <a:sym typeface="Roboto"/>
              </a:rPr>
              <a:t>Retrospective</a:t>
            </a:r>
            <a:endParaRPr sz="24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1255600" y="738600"/>
            <a:ext cx="0" cy="36663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  <a:effectLst>
            <a:outerShdw blurRad="57150" dist="95250" dir="10800000" algn="bl" rotWithShape="0">
              <a:srgbClr val="000000">
                <a:alpha val="23000"/>
              </a:srgbClr>
            </a:outerShdw>
          </a:effec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61477A-FB10-9FB2-15E3-C8F29F44CB6E}"/>
              </a:ext>
            </a:extLst>
          </p:cNvPr>
          <p:cNvSpPr txBox="1"/>
          <p:nvPr/>
        </p:nvSpPr>
        <p:spPr>
          <a:xfrm>
            <a:off x="1893718" y="1786920"/>
            <a:ext cx="65492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A6E72"/>
                </a:solidFill>
                <a:latin typeface="Roboto" pitchFamily="2" charset="0"/>
                <a:ea typeface="Roboto" pitchFamily="2" charset="0"/>
              </a:rPr>
              <a:t>What’s gone well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6A6E72"/>
                </a:solidFill>
                <a:effectLst/>
                <a:latin typeface="Roboto" pitchFamily="2" charset="0"/>
                <a:ea typeface="Roboto" pitchFamily="2" charset="0"/>
              </a:rPr>
              <a:t>What</a:t>
            </a:r>
            <a:r>
              <a:rPr lang="en-GB" sz="2400" dirty="0">
                <a:solidFill>
                  <a:srgbClr val="6A6E72"/>
                </a:solidFill>
                <a:latin typeface="Roboto" pitchFamily="2" charset="0"/>
                <a:ea typeface="Roboto" pitchFamily="2" charset="0"/>
              </a:rPr>
              <a:t>’s not gone well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6A6E72"/>
                </a:solidFill>
                <a:effectLst/>
                <a:latin typeface="Roboto" pitchFamily="2" charset="0"/>
                <a:ea typeface="Roboto" pitchFamily="2" charset="0"/>
              </a:rPr>
              <a:t>What will we do different</a:t>
            </a:r>
            <a:endParaRPr lang="en-GB" sz="2400" dirty="0">
              <a:solidFill>
                <a:srgbClr val="6A6E72"/>
              </a:solidFill>
              <a:latin typeface="Roboto" pitchFamily="2" charset="0"/>
              <a:ea typeface="Roboto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6A6E72"/>
                </a:solidFill>
                <a:latin typeface="Roboto" pitchFamily="2" charset="0"/>
                <a:ea typeface="Roboto" pitchFamily="2" charset="0"/>
              </a:rPr>
              <a:t>What will we do the same</a:t>
            </a:r>
            <a:endParaRPr lang="en-GB" sz="2400" b="0" i="0" dirty="0">
              <a:solidFill>
                <a:srgbClr val="6A6E72"/>
              </a:solidFill>
              <a:effectLst/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BD232-7E2E-5DD1-BC52-B1655BFD7A8F}"/>
              </a:ext>
            </a:extLst>
          </p:cNvPr>
          <p:cNvSpPr txBox="1"/>
          <p:nvPr/>
        </p:nvSpPr>
        <p:spPr>
          <a:xfrm>
            <a:off x="4572000" y="48045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www.productplan.com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/glossary/retrospective/</a:t>
            </a:r>
          </a:p>
        </p:txBody>
      </p:sp>
    </p:spTree>
    <p:extLst>
      <p:ext uri="{BB962C8B-B14F-4D97-AF65-F5344CB8AC3E}">
        <p14:creationId xmlns:p14="http://schemas.microsoft.com/office/powerpoint/2010/main" val="370827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 rot="-5400000">
            <a:off x="-1545225" y="2294700"/>
            <a:ext cx="4465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7794F3"/>
                </a:solidFill>
                <a:latin typeface="Roboto"/>
                <a:ea typeface="Roboto"/>
                <a:cs typeface="Roboto"/>
                <a:sym typeface="Roboto"/>
              </a:rPr>
              <a:t>Retrospective</a:t>
            </a:r>
            <a:endParaRPr sz="24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1255600" y="738600"/>
            <a:ext cx="0" cy="36663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  <a:effectLst>
            <a:outerShdw blurRad="57150" dist="95250" dir="10800000" algn="bl" rotWithShape="0">
              <a:srgbClr val="000000">
                <a:alpha val="23000"/>
              </a:srgbClr>
            </a:outerShdw>
          </a:effec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61477A-FB10-9FB2-15E3-C8F29F44CB6E}"/>
              </a:ext>
            </a:extLst>
          </p:cNvPr>
          <p:cNvSpPr txBox="1"/>
          <p:nvPr/>
        </p:nvSpPr>
        <p:spPr>
          <a:xfrm>
            <a:off x="1964970" y="2156251"/>
            <a:ext cx="65492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6A6E72"/>
                </a:solidFill>
                <a:effectLst/>
                <a:latin typeface="Roboto" pitchFamily="2" charset="0"/>
                <a:ea typeface="Roboto" pitchFamily="2" charset="0"/>
              </a:rPr>
              <a:t>Those who don’t learn from the past are doomed to repeat those mistakes in the future.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4ED7A-DDB6-BAA3-11CE-D83CCE1EC4FA}"/>
              </a:ext>
            </a:extLst>
          </p:cNvPr>
          <p:cNvSpPr txBox="1"/>
          <p:nvPr/>
        </p:nvSpPr>
        <p:spPr>
          <a:xfrm>
            <a:off x="4572000" y="48045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www.productplan.com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/glossary/retrospective/</a:t>
            </a:r>
          </a:p>
        </p:txBody>
      </p:sp>
    </p:spTree>
    <p:extLst>
      <p:ext uri="{BB962C8B-B14F-4D97-AF65-F5344CB8AC3E}">
        <p14:creationId xmlns:p14="http://schemas.microsoft.com/office/powerpoint/2010/main" val="62429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 rot="-5400000">
            <a:off x="-1545225" y="2294700"/>
            <a:ext cx="4465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7794F3"/>
                </a:solidFill>
                <a:latin typeface="Roboto"/>
                <a:ea typeface="Roboto"/>
                <a:cs typeface="Roboto"/>
                <a:sym typeface="Roboto"/>
              </a:rPr>
              <a:t>Retrospective</a:t>
            </a:r>
            <a:endParaRPr sz="24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1255600" y="738600"/>
            <a:ext cx="0" cy="36663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  <a:effectLst>
            <a:outerShdw blurRad="57150" dist="95250" dir="10800000" algn="bl" rotWithShape="0">
              <a:srgbClr val="000000">
                <a:alpha val="23000"/>
              </a:srgbClr>
            </a:outerShdw>
          </a:effec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61477A-FB10-9FB2-15E3-C8F29F44CB6E}"/>
              </a:ext>
            </a:extLst>
          </p:cNvPr>
          <p:cNvSpPr txBox="1"/>
          <p:nvPr/>
        </p:nvSpPr>
        <p:spPr>
          <a:xfrm>
            <a:off x="1953095" y="1602254"/>
            <a:ext cx="65492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6A6E72"/>
                </a:solidFill>
                <a:effectLst/>
                <a:latin typeface="Roboto" pitchFamily="2" charset="0"/>
                <a:ea typeface="Roboto" pitchFamily="2" charset="0"/>
              </a:rPr>
              <a:t>The meeting should be considered a safe space for bringing up contentious issues and contrarian views for it to be as productive and insightful as possible.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4ED7A-DDB6-BAA3-11CE-D83CCE1EC4FA}"/>
              </a:ext>
            </a:extLst>
          </p:cNvPr>
          <p:cNvSpPr txBox="1"/>
          <p:nvPr/>
        </p:nvSpPr>
        <p:spPr>
          <a:xfrm>
            <a:off x="4572000" y="48045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www.productplan.com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/glossary/retrospective/</a:t>
            </a:r>
          </a:p>
        </p:txBody>
      </p:sp>
    </p:spTree>
    <p:extLst>
      <p:ext uri="{BB962C8B-B14F-4D97-AF65-F5344CB8AC3E}">
        <p14:creationId xmlns:p14="http://schemas.microsoft.com/office/powerpoint/2010/main" val="389253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 rot="-5400000">
            <a:off x="-1545225" y="2294700"/>
            <a:ext cx="4465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7794F3"/>
                </a:solidFill>
                <a:latin typeface="Roboto"/>
                <a:ea typeface="Roboto"/>
                <a:cs typeface="Roboto"/>
                <a:sym typeface="Roboto"/>
              </a:rPr>
              <a:t>Retrospective: </a:t>
            </a:r>
            <a:r>
              <a:rPr lang="en-GB" sz="2400" b="1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Definition</a:t>
            </a:r>
            <a:endParaRPr sz="2400" b="1" dirty="0">
              <a:solidFill>
                <a:schemeClr val="bg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1255600" y="738600"/>
            <a:ext cx="0" cy="36663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  <a:effectLst>
            <a:outerShdw blurRad="57150" dist="95250" dir="10800000" algn="bl" rotWithShape="0">
              <a:srgbClr val="000000">
                <a:alpha val="23000"/>
              </a:srgbClr>
            </a:outerShd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044ED7A-DDB6-BAA3-11CE-D83CCE1EC4FA}"/>
              </a:ext>
            </a:extLst>
          </p:cNvPr>
          <p:cNvSpPr txBox="1"/>
          <p:nvPr/>
        </p:nvSpPr>
        <p:spPr>
          <a:xfrm>
            <a:off x="4572000" y="48045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www.productplan.com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/glossary/retrospective/</a:t>
            </a:r>
          </a:p>
        </p:txBody>
      </p:sp>
    </p:spTree>
    <p:extLst>
      <p:ext uri="{BB962C8B-B14F-4D97-AF65-F5344CB8AC3E}">
        <p14:creationId xmlns:p14="http://schemas.microsoft.com/office/powerpoint/2010/main" val="7922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rot="10800000">
            <a:off x="8346575" y="4716466"/>
            <a:ext cx="287700" cy="0"/>
          </a:xfrm>
          <a:prstGeom prst="straightConnector1">
            <a:avLst/>
          </a:prstGeom>
          <a:noFill/>
          <a:ln w="28575" cap="flat" cmpd="sng">
            <a:solidFill>
              <a:srgbClr val="7794F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300" y="4270450"/>
            <a:ext cx="1293967" cy="3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625" y="1812900"/>
            <a:ext cx="9144000" cy="2668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25" y="2714875"/>
            <a:ext cx="9144000" cy="248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77699" y="1847650"/>
            <a:ext cx="8456567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DESIGN DOCUMENTS OVERVIEW</a:t>
            </a:r>
          </a:p>
        </p:txBody>
      </p:sp>
    </p:spTree>
    <p:extLst>
      <p:ext uri="{BB962C8B-B14F-4D97-AF65-F5344CB8AC3E}">
        <p14:creationId xmlns:p14="http://schemas.microsoft.com/office/powerpoint/2010/main" val="228037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4"/>
          <p:cNvGraphicFramePr/>
          <p:nvPr>
            <p:extLst>
              <p:ext uri="{D42A27DB-BD31-4B8C-83A1-F6EECF244321}">
                <p14:modId xmlns:p14="http://schemas.microsoft.com/office/powerpoint/2010/main" val="436148294"/>
              </p:ext>
            </p:extLst>
          </p:nvPr>
        </p:nvGraphicFramePr>
        <p:xfrm>
          <a:off x="1255600" y="738599"/>
          <a:ext cx="7378650" cy="3743867"/>
        </p:xfrm>
        <a:graphic>
          <a:graphicData uri="http://schemas.openxmlformats.org/drawingml/2006/table">
            <a:tbl>
              <a:tblPr>
                <a:noFill/>
                <a:tableStyleId>{7CE0B391-0F48-4902-BCFA-4264D94B3AF0}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0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2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5555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WHY</a:t>
                      </a:r>
                      <a:endParaRPr sz="11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TECHNICAL DESIGN DOC</a:t>
                      </a:r>
                      <a:endParaRPr sz="1100" b="1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100" b="1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GAME DESIGN DOC</a:t>
                      </a:r>
                      <a:endParaRPr sz="1100" b="1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1100" b="1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14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5555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Char char="●"/>
                      </a:pPr>
                      <a:r>
                        <a:rPr lang="en-GB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Communicate details of work to be done by the team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Roboto"/>
                        <a:buChar char="●"/>
                      </a:pPr>
                      <a:r>
                        <a:rPr lang="en-GB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Forces thought on all aspects of design so nothing is left out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Char char="●"/>
                      </a:pPr>
                      <a:r>
                        <a:rPr lang="en-GB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Enables collaboration as design document is being created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Roboto"/>
                        <a:buNone/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 any technical problem, describes a solution</a:t>
                      </a: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Solutions are in the form of specifications or blueprint for any system or feature</a:t>
                      </a: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Will outline requirements/objectives, description of solution (written, graphs etc</a:t>
                      </a: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Will outline testing conditions to certify features are complete against requirements</a:t>
                      </a: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Has many forms due to need. But for this module it is a holistic document that acts as a blueprint for:</a:t>
                      </a: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Game context</a:t>
                      </a: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Anatomy of gameplay</a:t>
                      </a: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Target audience </a:t>
                      </a: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Audio + Visual direction</a:t>
                      </a: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Vision</a:t>
                      </a: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Google Shape;66;p14"/>
          <p:cNvSpPr txBox="1"/>
          <p:nvPr/>
        </p:nvSpPr>
        <p:spPr>
          <a:xfrm rot="-5400000">
            <a:off x="-1545225" y="2294700"/>
            <a:ext cx="4465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7794F3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GB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ESIGN</a:t>
            </a:r>
            <a:r>
              <a:rPr lang="en-GB" sz="2400" b="1">
                <a:solidFill>
                  <a:srgbClr val="7794F3"/>
                </a:solidFill>
                <a:latin typeface="Roboto"/>
                <a:ea typeface="Roboto"/>
                <a:cs typeface="Roboto"/>
                <a:sym typeface="Roboto"/>
              </a:rPr>
              <a:t> D</a:t>
            </a:r>
            <a:r>
              <a:rPr lang="en-GB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OCUMENTS</a:t>
            </a:r>
            <a:endParaRPr sz="2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1255600" y="738600"/>
            <a:ext cx="0" cy="36663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  <a:effectLst>
            <a:outerShdw blurRad="57150" dist="95250" dir="10800000" algn="bl" rotWithShape="0">
              <a:srgbClr val="000000">
                <a:alpha val="23000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4"/>
          <p:cNvGraphicFramePr/>
          <p:nvPr>
            <p:extLst>
              <p:ext uri="{D42A27DB-BD31-4B8C-83A1-F6EECF244321}">
                <p14:modId xmlns:p14="http://schemas.microsoft.com/office/powerpoint/2010/main" val="1401115866"/>
              </p:ext>
            </p:extLst>
          </p:nvPr>
        </p:nvGraphicFramePr>
        <p:xfrm>
          <a:off x="1255600" y="738599"/>
          <a:ext cx="7378650" cy="3864248"/>
        </p:xfrm>
        <a:graphic>
          <a:graphicData uri="http://schemas.openxmlformats.org/drawingml/2006/table">
            <a:tbl>
              <a:tblPr>
                <a:noFill/>
                <a:tableStyleId>{7CE0B391-0F48-4902-BCFA-4264D94B3AF0}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0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24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5555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WHY</a:t>
                      </a:r>
                      <a:endParaRPr sz="11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TECHNICAL DESIGN DOC</a:t>
                      </a:r>
                      <a:endParaRPr sz="11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100" b="1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GAME DESIGN DOC</a:t>
                      </a:r>
                      <a:endParaRPr sz="1100" b="1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1100" b="1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14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5555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Char char="●"/>
                      </a:pPr>
                      <a:r>
                        <a:rPr lang="en-GB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Communicate details of work to be done by the team</a:t>
                      </a:r>
                      <a:endParaRPr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Roboto"/>
                        <a:buChar char="●"/>
                      </a:pPr>
                      <a:r>
                        <a:rPr lang="en-GB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Forces thought on all aspects of design so nothing is left out</a:t>
                      </a:r>
                      <a:endParaRPr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Char char="●"/>
                      </a:pPr>
                      <a:r>
                        <a:rPr lang="en-GB" sz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Enables collaboration as design document is being created</a:t>
                      </a:r>
                      <a:endParaRPr sz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Roboto"/>
                        <a:buChar char="●"/>
                      </a:pPr>
                      <a:r>
                        <a:rPr lang="en-GB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 any technical problem, describes a solution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Char char="●"/>
                      </a:pPr>
                      <a:r>
                        <a:rPr lang="en-GB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Solutions are in the form of specifications or blueprint for any system or feature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Char char="●"/>
                      </a:pPr>
                      <a:r>
                        <a:rPr lang="en-GB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Will outline requirements/objectives, description of solution (written, graphs etc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Char char="●"/>
                      </a:pPr>
                      <a:r>
                        <a:rPr lang="en-GB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Will outline testing conditions to certify features are complete against requirements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Has many forms due to need. But for this module it is a holistic document that acts as a blueprint for:</a:t>
                      </a: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Game context</a:t>
                      </a: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Anatomy of gameplay</a:t>
                      </a: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Target audience </a:t>
                      </a: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Audio + Visual direction</a:t>
                      </a: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1714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Vision</a:t>
                      </a:r>
                      <a:endParaRPr sz="1200" dirty="0">
                        <a:solidFill>
                          <a:schemeClr val="bg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0606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Google Shape;66;p14"/>
          <p:cNvSpPr txBox="1"/>
          <p:nvPr/>
        </p:nvSpPr>
        <p:spPr>
          <a:xfrm rot="-5400000">
            <a:off x="-1545225" y="2294700"/>
            <a:ext cx="4465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7794F3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GB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ESIGN</a:t>
            </a:r>
            <a:r>
              <a:rPr lang="en-GB" sz="2400" b="1">
                <a:solidFill>
                  <a:srgbClr val="7794F3"/>
                </a:solidFill>
                <a:latin typeface="Roboto"/>
                <a:ea typeface="Roboto"/>
                <a:cs typeface="Roboto"/>
                <a:sym typeface="Roboto"/>
              </a:rPr>
              <a:t> D</a:t>
            </a:r>
            <a:r>
              <a:rPr lang="en-GB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OCUMENTS</a:t>
            </a:r>
            <a:endParaRPr sz="2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1255600" y="738600"/>
            <a:ext cx="0" cy="36663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  <a:effectLst>
            <a:outerShdw blurRad="57150" dist="95250" dir="10800000" algn="bl" rotWithShape="0">
              <a:srgbClr val="000000">
                <a:alpha val="23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4816734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900</Words>
  <Application>Microsoft Macintosh PowerPoint</Application>
  <PresentationFormat>On-screen Show (16:9)</PresentationFormat>
  <Paragraphs>184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Lucida Sans Unicode</vt:lpstr>
      <vt:lpstr>Arial</vt:lpstr>
      <vt:lpstr>Open Sans</vt:lpstr>
      <vt:lpstr>Tahoma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Anthony Edwards</cp:lastModifiedBy>
  <cp:revision>1</cp:revision>
  <dcterms:modified xsi:type="dcterms:W3CDTF">2022-10-16T20:45:17Z</dcterms:modified>
</cp:coreProperties>
</file>