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62" r:id="rId2"/>
    <p:sldId id="325" r:id="rId3"/>
    <p:sldId id="326" r:id="rId4"/>
    <p:sldId id="322" r:id="rId5"/>
    <p:sldId id="279" r:id="rId6"/>
    <p:sldId id="280" r:id="rId7"/>
    <p:sldId id="296" r:id="rId8"/>
    <p:sldId id="297" r:id="rId9"/>
    <p:sldId id="304" r:id="rId10"/>
    <p:sldId id="278" r:id="rId11"/>
    <p:sldId id="289" r:id="rId12"/>
    <p:sldId id="281" r:id="rId13"/>
    <p:sldId id="282" r:id="rId14"/>
    <p:sldId id="283" r:id="rId15"/>
    <p:sldId id="285" r:id="rId16"/>
    <p:sldId id="286" r:id="rId17"/>
    <p:sldId id="287" r:id="rId18"/>
    <p:sldId id="288" r:id="rId19"/>
    <p:sldId id="293" r:id="rId20"/>
    <p:sldId id="264" r:id="rId21"/>
    <p:sldId id="302" r:id="rId22"/>
    <p:sldId id="263" r:id="rId23"/>
    <p:sldId id="291" r:id="rId24"/>
    <p:sldId id="318" r:id="rId25"/>
    <p:sldId id="265" r:id="rId26"/>
    <p:sldId id="290" r:id="rId27"/>
    <p:sldId id="270" r:id="rId28"/>
    <p:sldId id="271" r:id="rId29"/>
    <p:sldId id="272" r:id="rId30"/>
    <p:sldId id="273" r:id="rId31"/>
    <p:sldId id="301" r:id="rId32"/>
    <p:sldId id="298" r:id="rId33"/>
    <p:sldId id="260" r:id="rId34"/>
    <p:sldId id="274" r:id="rId35"/>
    <p:sldId id="275" r:id="rId36"/>
    <p:sldId id="276" r:id="rId37"/>
    <p:sldId id="277" r:id="rId38"/>
    <p:sldId id="294" r:id="rId39"/>
    <p:sldId id="295" r:id="rId40"/>
    <p:sldId id="299" r:id="rId41"/>
    <p:sldId id="300" r:id="rId42"/>
    <p:sldId id="327" r:id="rId43"/>
    <p:sldId id="261" r:id="rId44"/>
    <p:sldId id="321" r:id="rId45"/>
    <p:sldId id="308" r:id="rId46"/>
    <p:sldId id="309" r:id="rId47"/>
    <p:sldId id="310" r:id="rId48"/>
    <p:sldId id="303" r:id="rId49"/>
    <p:sldId id="312" r:id="rId50"/>
    <p:sldId id="313" r:id="rId51"/>
    <p:sldId id="314" r:id="rId52"/>
    <p:sldId id="315" r:id="rId53"/>
    <p:sldId id="320" r:id="rId54"/>
    <p:sldId id="324" r:id="rId55"/>
    <p:sldId id="316" r:id="rId56"/>
    <p:sldId id="323" r:id="rId57"/>
    <p:sldId id="328" r:id="rId58"/>
    <p:sldId id="311" r:id="rId59"/>
    <p:sldId id="319" r:id="rId60"/>
  </p:sldIdLst>
  <p:sldSz cx="9144000" cy="5143500" type="screen16x9"/>
  <p:notesSz cx="6858000" cy="9144000"/>
  <p:embeddedFontLst>
    <p:embeddedFont>
      <p:font typeface="Open Sans" panose="020B0606030504020204" pitchFamily="34" charset="0"/>
      <p:regular r:id="rId62"/>
      <p:bold r:id="rId63"/>
      <p:italic r:id="rId64"/>
      <p:boldItalic r:id="rId65"/>
    </p:embeddedFont>
    <p:embeddedFont>
      <p:font typeface="Roboto"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F78B3-AEDF-0480-1D0B-D8F64D4B85AE}" v="10" dt="2024-09-22T20:55:29.285"/>
  </p1510:revLst>
</p1510:revInfo>
</file>

<file path=ppt/tableStyles.xml><?xml version="1.0" encoding="utf-8"?>
<a:tblStyleLst xmlns:a="http://schemas.openxmlformats.org/drawingml/2006/main" def="{86714213-C16D-48E5-B069-FE09F6C1F738}">
  <a:tblStyle styleId="{86714213-C16D-48E5-B069-FE09F6C1F7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9"/>
    <p:restoredTop sz="67832"/>
  </p:normalViewPr>
  <p:slideViewPr>
    <p:cSldViewPr snapToGrid="0">
      <p:cViewPr varScale="1">
        <p:scale>
          <a:sx n="109" d="100"/>
          <a:sy n="109" d="100"/>
        </p:scale>
        <p:origin x="1816"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Edwards" userId="39e47b6b-7053-4385-aac0-858cb85f5a17" providerId="ADAL" clId="{EB1FCA05-30F2-FF4F-AFA4-07C39DF3CDEA}"/>
    <pc:docChg chg="custSel addSld modSld sldOrd">
      <pc:chgData name="Anthony Edwards" userId="39e47b6b-7053-4385-aac0-858cb85f5a17" providerId="ADAL" clId="{EB1FCA05-30F2-FF4F-AFA4-07C39DF3CDEA}" dt="2023-09-27T17:41:31.765" v="393" actId="20577"/>
      <pc:docMkLst>
        <pc:docMk/>
      </pc:docMkLst>
      <pc:sldChg chg="addSp delSp modSp mod">
        <pc:chgData name="Anthony Edwards" userId="39e47b6b-7053-4385-aac0-858cb85f5a17" providerId="ADAL" clId="{EB1FCA05-30F2-FF4F-AFA4-07C39DF3CDEA}" dt="2023-09-25T06:50:56.942" v="144" actId="14100"/>
        <pc:sldMkLst>
          <pc:docMk/>
          <pc:sldMk cId="1651428204" sldId="262"/>
        </pc:sldMkLst>
        <pc:spChg chg="del mod">
          <ac:chgData name="Anthony Edwards" userId="39e47b6b-7053-4385-aac0-858cb85f5a17" providerId="ADAL" clId="{EB1FCA05-30F2-FF4F-AFA4-07C39DF3CDEA}" dt="2023-09-25T06:47:46.528" v="137" actId="478"/>
          <ac:spMkLst>
            <pc:docMk/>
            <pc:sldMk cId="1651428204" sldId="262"/>
            <ac:spMk id="2" creationId="{B6314AC8-856B-4FF3-8AE3-8E36FB8926A0}"/>
          </ac:spMkLst>
        </pc:spChg>
        <pc:spChg chg="del">
          <ac:chgData name="Anthony Edwards" userId="39e47b6b-7053-4385-aac0-858cb85f5a17" providerId="ADAL" clId="{EB1FCA05-30F2-FF4F-AFA4-07C39DF3CDEA}" dt="2023-09-25T06:47:47.473" v="139" actId="478"/>
          <ac:spMkLst>
            <pc:docMk/>
            <pc:sldMk cId="1651428204" sldId="262"/>
            <ac:spMk id="4" creationId="{4AF0043B-3D7C-4064-B5D2-6BD50E0DF73C}"/>
          </ac:spMkLst>
        </pc:spChg>
        <pc:spChg chg="del mod">
          <ac:chgData name="Anthony Edwards" userId="39e47b6b-7053-4385-aac0-858cb85f5a17" providerId="ADAL" clId="{EB1FCA05-30F2-FF4F-AFA4-07C39DF3CDEA}" dt="2023-09-25T06:47:49.751" v="140" actId="478"/>
          <ac:spMkLst>
            <pc:docMk/>
            <pc:sldMk cId="1651428204" sldId="262"/>
            <ac:spMk id="6" creationId="{707BEAF7-4806-410E-B8CC-510FB73CC791}"/>
          </ac:spMkLst>
        </pc:spChg>
        <pc:spChg chg="add del mod">
          <ac:chgData name="Anthony Edwards" userId="39e47b6b-7053-4385-aac0-858cb85f5a17" providerId="ADAL" clId="{EB1FCA05-30F2-FF4F-AFA4-07C39DF3CDEA}" dt="2023-09-25T06:47:51.165" v="141" actId="478"/>
          <ac:spMkLst>
            <pc:docMk/>
            <pc:sldMk cId="1651428204" sldId="262"/>
            <ac:spMk id="8" creationId="{A7F05AA0-6AA4-FC56-1B38-0D9CE8AAE12A}"/>
          </ac:spMkLst>
        </pc:spChg>
        <pc:picChg chg="del">
          <ac:chgData name="Anthony Edwards" userId="39e47b6b-7053-4385-aac0-858cb85f5a17" providerId="ADAL" clId="{EB1FCA05-30F2-FF4F-AFA4-07C39DF3CDEA}" dt="2023-09-25T06:47:53.103" v="142" actId="478"/>
          <ac:picMkLst>
            <pc:docMk/>
            <pc:sldMk cId="1651428204" sldId="262"/>
            <ac:picMk id="7" creationId="{78ABE60E-2E05-4642-BECA-E7610EE2380C}"/>
          </ac:picMkLst>
        </pc:picChg>
        <pc:picChg chg="add mod">
          <ac:chgData name="Anthony Edwards" userId="39e47b6b-7053-4385-aac0-858cb85f5a17" providerId="ADAL" clId="{EB1FCA05-30F2-FF4F-AFA4-07C39DF3CDEA}" dt="2023-09-25T06:50:56.942" v="144" actId="14100"/>
          <ac:picMkLst>
            <pc:docMk/>
            <pc:sldMk cId="1651428204" sldId="262"/>
            <ac:picMk id="10" creationId="{B708F3CC-8EDE-ACEF-3BB1-F55502719A00}"/>
          </ac:picMkLst>
        </pc:picChg>
      </pc:sldChg>
      <pc:sldChg chg="modNotesTx">
        <pc:chgData name="Anthony Edwards" userId="39e47b6b-7053-4385-aac0-858cb85f5a17" providerId="ADAL" clId="{EB1FCA05-30F2-FF4F-AFA4-07C39DF3CDEA}" dt="2023-09-25T06:58:22.930" v="262" actId="20577"/>
        <pc:sldMkLst>
          <pc:docMk/>
          <pc:sldMk cId="2755956993" sldId="264"/>
        </pc:sldMkLst>
      </pc:sldChg>
      <pc:sldChg chg="modSp mod">
        <pc:chgData name="Anthony Edwards" userId="39e47b6b-7053-4385-aac0-858cb85f5a17" providerId="ADAL" clId="{EB1FCA05-30F2-FF4F-AFA4-07C39DF3CDEA}" dt="2023-09-20T20:04:54.580" v="17" actId="20577"/>
        <pc:sldMkLst>
          <pc:docMk/>
          <pc:sldMk cId="2788979292" sldId="270"/>
        </pc:sldMkLst>
        <pc:graphicFrameChg chg="modGraphic">
          <ac:chgData name="Anthony Edwards" userId="39e47b6b-7053-4385-aac0-858cb85f5a17" providerId="ADAL" clId="{EB1FCA05-30F2-FF4F-AFA4-07C39DF3CDEA}" dt="2023-09-20T20:04:54.580" v="17" actId="20577"/>
          <ac:graphicFrameMkLst>
            <pc:docMk/>
            <pc:sldMk cId="2788979292" sldId="270"/>
            <ac:graphicFrameMk id="12" creationId="{71E668BC-B2BF-42AE-80ED-23A4EC8F54B7}"/>
          </ac:graphicFrameMkLst>
        </pc:graphicFrameChg>
      </pc:sldChg>
      <pc:sldChg chg="modNotesTx">
        <pc:chgData name="Anthony Edwards" userId="39e47b6b-7053-4385-aac0-858cb85f5a17" providerId="ADAL" clId="{EB1FCA05-30F2-FF4F-AFA4-07C39DF3CDEA}" dt="2023-09-25T07:04:13.788" v="292" actId="20577"/>
        <pc:sldMkLst>
          <pc:docMk/>
          <pc:sldMk cId="3554064744" sldId="271"/>
        </pc:sldMkLst>
      </pc:sldChg>
      <pc:sldChg chg="modNotesTx">
        <pc:chgData name="Anthony Edwards" userId="39e47b6b-7053-4385-aac0-858cb85f5a17" providerId="ADAL" clId="{EB1FCA05-30F2-FF4F-AFA4-07C39DF3CDEA}" dt="2023-09-25T06:57:08.344" v="229" actId="20577"/>
        <pc:sldMkLst>
          <pc:docMk/>
          <pc:sldMk cId="4012161554" sldId="278"/>
        </pc:sldMkLst>
      </pc:sldChg>
      <pc:sldChg chg="addSp modSp mod">
        <pc:chgData name="Anthony Edwards" userId="39e47b6b-7053-4385-aac0-858cb85f5a17" providerId="ADAL" clId="{EB1FCA05-30F2-FF4F-AFA4-07C39DF3CDEA}" dt="2023-09-25T06:56:07.089" v="207" actId="255"/>
        <pc:sldMkLst>
          <pc:docMk/>
          <pc:sldMk cId="395794968" sldId="279"/>
        </pc:sldMkLst>
        <pc:spChg chg="add mod">
          <ac:chgData name="Anthony Edwards" userId="39e47b6b-7053-4385-aac0-858cb85f5a17" providerId="ADAL" clId="{EB1FCA05-30F2-FF4F-AFA4-07C39DF3CDEA}" dt="2023-09-25T06:56:07.089" v="207" actId="255"/>
          <ac:spMkLst>
            <pc:docMk/>
            <pc:sldMk cId="395794968" sldId="279"/>
            <ac:spMk id="3" creationId="{9A349768-DA0B-ED71-1371-9D0915FA4EC5}"/>
          </ac:spMkLst>
        </pc:spChg>
      </pc:sldChg>
      <pc:sldChg chg="modNotesTx">
        <pc:chgData name="Anthony Edwards" userId="39e47b6b-7053-4385-aac0-858cb85f5a17" providerId="ADAL" clId="{EB1FCA05-30F2-FF4F-AFA4-07C39DF3CDEA}" dt="2023-09-25T06:57:40.554" v="252" actId="20577"/>
        <pc:sldMkLst>
          <pc:docMk/>
          <pc:sldMk cId="2284473095" sldId="281"/>
        </pc:sldMkLst>
      </pc:sldChg>
      <pc:sldChg chg="modNotesTx">
        <pc:chgData name="Anthony Edwards" userId="39e47b6b-7053-4385-aac0-858cb85f5a17" providerId="ADAL" clId="{EB1FCA05-30F2-FF4F-AFA4-07C39DF3CDEA}" dt="2023-09-21T13:24:38.510" v="130" actId="20577"/>
        <pc:sldMkLst>
          <pc:docMk/>
          <pc:sldMk cId="686938388" sldId="302"/>
        </pc:sldMkLst>
      </pc:sldChg>
      <pc:sldChg chg="modSp mod">
        <pc:chgData name="Anthony Edwards" userId="39e47b6b-7053-4385-aac0-858cb85f5a17" providerId="ADAL" clId="{EB1FCA05-30F2-FF4F-AFA4-07C39DF3CDEA}" dt="2023-09-21T12:40:29.286" v="116" actId="1076"/>
        <pc:sldMkLst>
          <pc:docMk/>
          <pc:sldMk cId="1121762069" sldId="318"/>
        </pc:sldMkLst>
        <pc:spChg chg="mod">
          <ac:chgData name="Anthony Edwards" userId="39e47b6b-7053-4385-aac0-858cb85f5a17" providerId="ADAL" clId="{EB1FCA05-30F2-FF4F-AFA4-07C39DF3CDEA}" dt="2023-09-21T12:40:29.286" v="116" actId="1076"/>
          <ac:spMkLst>
            <pc:docMk/>
            <pc:sldMk cId="1121762069" sldId="318"/>
            <ac:spMk id="3" creationId="{2A2C9FCD-CBFD-4BE5-8FEA-FB90E5BD5A41}"/>
          </ac:spMkLst>
        </pc:spChg>
      </pc:sldChg>
      <pc:sldChg chg="modNotesTx">
        <pc:chgData name="Anthony Edwards" userId="39e47b6b-7053-4385-aac0-858cb85f5a17" providerId="ADAL" clId="{EB1FCA05-30F2-FF4F-AFA4-07C39DF3CDEA}" dt="2023-09-25T06:55:28.851" v="164" actId="20577"/>
        <pc:sldMkLst>
          <pc:docMk/>
          <pc:sldMk cId="3380150588" sldId="322"/>
        </pc:sldMkLst>
      </pc:sldChg>
      <pc:sldChg chg="modSp add mod modNotesTx">
        <pc:chgData name="Anthony Edwards" userId="39e47b6b-7053-4385-aac0-858cb85f5a17" providerId="ADAL" clId="{EB1FCA05-30F2-FF4F-AFA4-07C39DF3CDEA}" dt="2023-09-27T17:41:31.765" v="393" actId="20577"/>
        <pc:sldMkLst>
          <pc:docMk/>
          <pc:sldMk cId="4017036900" sldId="324"/>
        </pc:sldMkLst>
        <pc:spChg chg="mod">
          <ac:chgData name="Anthony Edwards" userId="39e47b6b-7053-4385-aac0-858cb85f5a17" providerId="ADAL" clId="{EB1FCA05-30F2-FF4F-AFA4-07C39DF3CDEA}" dt="2023-09-20T20:10:22.979" v="43" actId="20577"/>
          <ac:spMkLst>
            <pc:docMk/>
            <pc:sldMk cId="4017036900" sldId="324"/>
            <ac:spMk id="6" creationId="{C720B934-0212-200F-693D-A086C7826430}"/>
          </ac:spMkLst>
        </pc:spChg>
      </pc:sldChg>
      <pc:sldChg chg="add">
        <pc:chgData name="Anthony Edwards" userId="39e47b6b-7053-4385-aac0-858cb85f5a17" providerId="ADAL" clId="{EB1FCA05-30F2-FF4F-AFA4-07C39DF3CDEA}" dt="2023-09-25T06:47:42.098" v="135" actId="2890"/>
        <pc:sldMkLst>
          <pc:docMk/>
          <pc:sldMk cId="487251534" sldId="325"/>
        </pc:sldMkLst>
      </pc:sldChg>
      <pc:sldChg chg="delSp modSp add mod ord modNotesTx">
        <pc:chgData name="Anthony Edwards" userId="39e47b6b-7053-4385-aac0-858cb85f5a17" providerId="ADAL" clId="{EB1FCA05-30F2-FF4F-AFA4-07C39DF3CDEA}" dt="2023-09-25T06:55:22.739" v="163" actId="20577"/>
        <pc:sldMkLst>
          <pc:docMk/>
          <pc:sldMk cId="2348254732" sldId="326"/>
        </pc:sldMkLst>
        <pc:spChg chg="mod">
          <ac:chgData name="Anthony Edwards" userId="39e47b6b-7053-4385-aac0-858cb85f5a17" providerId="ADAL" clId="{EB1FCA05-30F2-FF4F-AFA4-07C39DF3CDEA}" dt="2023-09-25T06:55:03.250" v="160" actId="20577"/>
          <ac:spMkLst>
            <pc:docMk/>
            <pc:sldMk cId="2348254732" sldId="326"/>
            <ac:spMk id="2" creationId="{B6314AC8-856B-4FF3-8AE3-8E36FB8926A0}"/>
          </ac:spMkLst>
        </pc:spChg>
        <pc:spChg chg="del">
          <ac:chgData name="Anthony Edwards" userId="39e47b6b-7053-4385-aac0-858cb85f5a17" providerId="ADAL" clId="{EB1FCA05-30F2-FF4F-AFA4-07C39DF3CDEA}" dt="2023-09-25T06:55:06.535" v="161" actId="478"/>
          <ac:spMkLst>
            <pc:docMk/>
            <pc:sldMk cId="2348254732" sldId="326"/>
            <ac:spMk id="6" creationId="{707BEAF7-4806-410E-B8CC-510FB73CC791}"/>
          </ac:spMkLst>
        </pc:spChg>
      </pc:sldChg>
      <pc:sldChg chg="modSp add mod">
        <pc:chgData name="Anthony Edwards" userId="39e47b6b-7053-4385-aac0-858cb85f5a17" providerId="ADAL" clId="{EB1FCA05-30F2-FF4F-AFA4-07C39DF3CDEA}" dt="2023-09-25T07:05:59.857" v="302" actId="20577"/>
        <pc:sldMkLst>
          <pc:docMk/>
          <pc:sldMk cId="3605040636" sldId="327"/>
        </pc:sldMkLst>
        <pc:spChg chg="mod">
          <ac:chgData name="Anthony Edwards" userId="39e47b6b-7053-4385-aac0-858cb85f5a17" providerId="ADAL" clId="{EB1FCA05-30F2-FF4F-AFA4-07C39DF3CDEA}" dt="2023-09-25T07:05:59.857" v="302" actId="20577"/>
          <ac:spMkLst>
            <pc:docMk/>
            <pc:sldMk cId="3605040636" sldId="327"/>
            <ac:spMk id="2" creationId="{B6314AC8-856B-4FF3-8AE3-8E36FB8926A0}"/>
          </ac:spMkLst>
        </pc:spChg>
      </pc:sldChg>
      <pc:sldChg chg="modSp add mod">
        <pc:chgData name="Anthony Edwards" userId="39e47b6b-7053-4385-aac0-858cb85f5a17" providerId="ADAL" clId="{EB1FCA05-30F2-FF4F-AFA4-07C39DF3CDEA}" dt="2023-09-25T07:50:09.049" v="360" actId="20577"/>
        <pc:sldMkLst>
          <pc:docMk/>
          <pc:sldMk cId="354417943" sldId="328"/>
        </pc:sldMkLst>
        <pc:spChg chg="mod">
          <ac:chgData name="Anthony Edwards" userId="39e47b6b-7053-4385-aac0-858cb85f5a17" providerId="ADAL" clId="{EB1FCA05-30F2-FF4F-AFA4-07C39DF3CDEA}" dt="2023-09-25T07:50:09.049" v="360" actId="20577"/>
          <ac:spMkLst>
            <pc:docMk/>
            <pc:sldMk cId="354417943" sldId="328"/>
            <ac:spMk id="6" creationId="{C720B934-0212-200F-693D-A086C7826430}"/>
          </ac:spMkLst>
        </pc:spChg>
      </pc:sldChg>
    </pc:docChg>
  </pc:docChgLst>
  <pc:docChgLst>
    <pc:chgData name="Tyler Cheng" userId="S::tyler.cheng@plymouth.ac.uk::015af345-962f-411a-a9c2-82df05d92240" providerId="AD" clId="Web-{9D6F78B3-AEDF-0480-1D0B-D8F64D4B85AE}"/>
    <pc:docChg chg="modSld">
      <pc:chgData name="Tyler Cheng" userId="S::tyler.cheng@plymouth.ac.uk::015af345-962f-411a-a9c2-82df05d92240" providerId="AD" clId="Web-{9D6F78B3-AEDF-0480-1D0B-D8F64D4B85AE}" dt="2024-09-22T20:55:28.832" v="7" actId="20577"/>
      <pc:docMkLst>
        <pc:docMk/>
      </pc:docMkLst>
      <pc:sldChg chg="modSp">
        <pc:chgData name="Tyler Cheng" userId="S::tyler.cheng@plymouth.ac.uk::015af345-962f-411a-a9c2-82df05d92240" providerId="AD" clId="Web-{9D6F78B3-AEDF-0480-1D0B-D8F64D4B85AE}" dt="2024-09-22T20:55:28.832" v="7" actId="20577"/>
        <pc:sldMkLst>
          <pc:docMk/>
          <pc:sldMk cId="395794968" sldId="279"/>
        </pc:sldMkLst>
        <pc:spChg chg="mod">
          <ac:chgData name="Tyler Cheng" userId="S::tyler.cheng@plymouth.ac.uk::015af345-962f-411a-a9c2-82df05d92240" providerId="AD" clId="Web-{9D6F78B3-AEDF-0480-1D0B-D8F64D4B85AE}" dt="2024-09-22T20:55:21.441" v="3" actId="20577"/>
          <ac:spMkLst>
            <pc:docMk/>
            <pc:sldMk cId="395794968" sldId="279"/>
            <ac:spMk id="2" creationId="{B6314AC8-856B-4FF3-8AE3-8E36FB8926A0}"/>
          </ac:spMkLst>
        </pc:spChg>
        <pc:spChg chg="mod">
          <ac:chgData name="Tyler Cheng" userId="S::tyler.cheng@plymouth.ac.uk::015af345-962f-411a-a9c2-82df05d92240" providerId="AD" clId="Web-{9D6F78B3-AEDF-0480-1D0B-D8F64D4B85AE}" dt="2024-09-22T20:55:28.832" v="7" actId="20577"/>
          <ac:spMkLst>
            <pc:docMk/>
            <pc:sldMk cId="395794968" sldId="279"/>
            <ac:spMk id="3" creationId="{9A349768-DA0B-ED71-1371-9D0915FA4EC5}"/>
          </ac:spMkLst>
        </pc:spChg>
      </pc:sldChg>
    </pc:docChg>
  </pc:docChgLst>
  <pc:docChgLst>
    <pc:chgData name="Anthony Edwards" userId="39e47b6b-7053-4385-aac0-858cb85f5a17" providerId="ADAL" clId="{0654C0A1-DDC9-F04B-A45A-03E1D398B1C9}"/>
    <pc:docChg chg="undo custSel addSld delSld modSld sldOrd">
      <pc:chgData name="Anthony Edwards" userId="39e47b6b-7053-4385-aac0-858cb85f5a17" providerId="ADAL" clId="{0654C0A1-DDC9-F04B-A45A-03E1D398B1C9}" dt="2022-09-26T10:52:40.930" v="5936" actId="20577"/>
      <pc:docMkLst>
        <pc:docMk/>
      </pc:docMkLst>
      <pc:sldChg chg="delSp mod modNotesTx">
        <pc:chgData name="Anthony Edwards" userId="39e47b6b-7053-4385-aac0-858cb85f5a17" providerId="ADAL" clId="{0654C0A1-DDC9-F04B-A45A-03E1D398B1C9}" dt="2022-09-26T09:50:54.530" v="5890" actId="478"/>
        <pc:sldMkLst>
          <pc:docMk/>
          <pc:sldMk cId="0" sldId="260"/>
        </pc:sldMkLst>
        <pc:spChg chg="del">
          <ac:chgData name="Anthony Edwards" userId="39e47b6b-7053-4385-aac0-858cb85f5a17" providerId="ADAL" clId="{0654C0A1-DDC9-F04B-A45A-03E1D398B1C9}" dt="2022-09-26T09:50:54.530" v="5890" actId="478"/>
          <ac:spMkLst>
            <pc:docMk/>
            <pc:sldMk cId="0" sldId="260"/>
            <ac:spMk id="122" creationId="{00000000-0000-0000-0000-000000000000}"/>
          </ac:spMkLst>
        </pc:spChg>
        <pc:cxnChg chg="del">
          <ac:chgData name="Anthony Edwards" userId="39e47b6b-7053-4385-aac0-858cb85f5a17" providerId="ADAL" clId="{0654C0A1-DDC9-F04B-A45A-03E1D398B1C9}" dt="2022-09-26T09:50:54.530" v="5890" actId="478"/>
          <ac:cxnSpMkLst>
            <pc:docMk/>
            <pc:sldMk cId="0" sldId="260"/>
            <ac:cxnSpMk id="123" creationId="{00000000-0000-0000-0000-000000000000}"/>
          </ac:cxnSpMkLst>
        </pc:cxnChg>
      </pc:sldChg>
      <pc:sldChg chg="addSp delSp modSp mod">
        <pc:chgData name="Anthony Edwards" userId="39e47b6b-7053-4385-aac0-858cb85f5a17" providerId="ADAL" clId="{0654C0A1-DDC9-F04B-A45A-03E1D398B1C9}" dt="2022-09-25T18:58:08.208" v="5508" actId="1035"/>
        <pc:sldMkLst>
          <pc:docMk/>
          <pc:sldMk cId="0" sldId="261"/>
        </pc:sldMkLst>
        <pc:spChg chg="add del">
          <ac:chgData name="Anthony Edwards" userId="39e47b6b-7053-4385-aac0-858cb85f5a17" providerId="ADAL" clId="{0654C0A1-DDC9-F04B-A45A-03E1D398B1C9}" dt="2022-09-25T18:57:37.857" v="5501" actId="22"/>
          <ac:spMkLst>
            <pc:docMk/>
            <pc:sldMk cId="0" sldId="261"/>
            <ac:spMk id="3" creationId="{A757BAB9-9E1E-4313-CCBD-5370129F0B77}"/>
          </ac:spMkLst>
        </pc:spChg>
        <pc:spChg chg="add mod">
          <ac:chgData name="Anthony Edwards" userId="39e47b6b-7053-4385-aac0-858cb85f5a17" providerId="ADAL" clId="{0654C0A1-DDC9-F04B-A45A-03E1D398B1C9}" dt="2022-09-25T18:58:08.208" v="5508" actId="1035"/>
          <ac:spMkLst>
            <pc:docMk/>
            <pc:sldMk cId="0" sldId="261"/>
            <ac:spMk id="4" creationId="{46C7ABE0-18F0-0AE2-F90E-3F3961BA05F3}"/>
          </ac:spMkLst>
        </pc:spChg>
        <pc:spChg chg="mod">
          <ac:chgData name="Anthony Edwards" userId="39e47b6b-7053-4385-aac0-858cb85f5a17" providerId="ADAL" clId="{0654C0A1-DDC9-F04B-A45A-03E1D398B1C9}" dt="2022-09-25T18:55:49.653" v="5484" actId="20577"/>
          <ac:spMkLst>
            <pc:docMk/>
            <pc:sldMk cId="0" sldId="261"/>
            <ac:spMk id="129" creationId="{00000000-0000-0000-0000-000000000000}"/>
          </ac:spMkLst>
        </pc:spChg>
        <pc:spChg chg="del mod">
          <ac:chgData name="Anthony Edwards" userId="39e47b6b-7053-4385-aac0-858cb85f5a17" providerId="ADAL" clId="{0654C0A1-DDC9-F04B-A45A-03E1D398B1C9}" dt="2022-09-25T18:57:56.321" v="5505" actId="478"/>
          <ac:spMkLst>
            <pc:docMk/>
            <pc:sldMk cId="0" sldId="261"/>
            <ac:spMk id="130" creationId="{00000000-0000-0000-0000-000000000000}"/>
          </ac:spMkLst>
        </pc:spChg>
        <pc:spChg chg="mod">
          <ac:chgData name="Anthony Edwards" userId="39e47b6b-7053-4385-aac0-858cb85f5a17" providerId="ADAL" clId="{0654C0A1-DDC9-F04B-A45A-03E1D398B1C9}" dt="2022-09-25T18:56:03.901" v="5486" actId="20577"/>
          <ac:spMkLst>
            <pc:docMk/>
            <pc:sldMk cId="0" sldId="261"/>
            <ac:spMk id="132" creationId="{00000000-0000-0000-0000-000000000000}"/>
          </ac:spMkLst>
        </pc:spChg>
        <pc:spChg chg="mod">
          <ac:chgData name="Anthony Edwards" userId="39e47b6b-7053-4385-aac0-858cb85f5a17" providerId="ADAL" clId="{0654C0A1-DDC9-F04B-A45A-03E1D398B1C9}" dt="2022-09-25T18:55:45.838" v="5483" actId="20577"/>
          <ac:spMkLst>
            <pc:docMk/>
            <pc:sldMk cId="0" sldId="261"/>
            <ac:spMk id="133" creationId="{00000000-0000-0000-0000-000000000000}"/>
          </ac:spMkLst>
        </pc:spChg>
        <pc:cxnChg chg="mod">
          <ac:chgData name="Anthony Edwards" userId="39e47b6b-7053-4385-aac0-858cb85f5a17" providerId="ADAL" clId="{0654C0A1-DDC9-F04B-A45A-03E1D398B1C9}" dt="2022-09-25T18:57:56.321" v="5505" actId="478"/>
          <ac:cxnSpMkLst>
            <pc:docMk/>
            <pc:sldMk cId="0" sldId="261"/>
            <ac:cxnSpMk id="131" creationId="{00000000-0000-0000-0000-000000000000}"/>
          </ac:cxnSpMkLst>
        </pc:cxnChg>
        <pc:cxnChg chg="mod">
          <ac:chgData name="Anthony Edwards" userId="39e47b6b-7053-4385-aac0-858cb85f5a17" providerId="ADAL" clId="{0654C0A1-DDC9-F04B-A45A-03E1D398B1C9}" dt="2022-09-25T18:57:56.321" v="5505" actId="478"/>
          <ac:cxnSpMkLst>
            <pc:docMk/>
            <pc:sldMk cId="0" sldId="261"/>
            <ac:cxnSpMk id="136" creationId="{00000000-0000-0000-0000-000000000000}"/>
          </ac:cxnSpMkLst>
        </pc:cxnChg>
      </pc:sldChg>
      <pc:sldChg chg="modSp mod modNotesTx">
        <pc:chgData name="Anthony Edwards" userId="39e47b6b-7053-4385-aac0-858cb85f5a17" providerId="ADAL" clId="{0654C0A1-DDC9-F04B-A45A-03E1D398B1C9}" dt="2022-09-26T09:47:40.642" v="5863" actId="20577"/>
        <pc:sldMkLst>
          <pc:docMk/>
          <pc:sldMk cId="1651428204" sldId="262"/>
        </pc:sldMkLst>
        <pc:spChg chg="mod">
          <ac:chgData name="Anthony Edwards" userId="39e47b6b-7053-4385-aac0-858cb85f5a17" providerId="ADAL" clId="{0654C0A1-DDC9-F04B-A45A-03E1D398B1C9}" dt="2022-09-26T09:47:18.272" v="5826"/>
          <ac:spMkLst>
            <pc:docMk/>
            <pc:sldMk cId="1651428204" sldId="262"/>
            <ac:spMk id="6" creationId="{707BEAF7-4806-410E-B8CC-510FB73CC791}"/>
          </ac:spMkLst>
        </pc:spChg>
      </pc:sldChg>
      <pc:sldChg chg="addSp delSp modSp mod modNotesTx">
        <pc:chgData name="Anthony Edwards" userId="39e47b6b-7053-4385-aac0-858cb85f5a17" providerId="ADAL" clId="{0654C0A1-DDC9-F04B-A45A-03E1D398B1C9}" dt="2022-09-26T09:50:13.102" v="5880" actId="478"/>
        <pc:sldMkLst>
          <pc:docMk/>
          <pc:sldMk cId="3419402041" sldId="263"/>
        </pc:sldMkLst>
        <pc:spChg chg="del">
          <ac:chgData name="Anthony Edwards" userId="39e47b6b-7053-4385-aac0-858cb85f5a17" providerId="ADAL" clId="{0654C0A1-DDC9-F04B-A45A-03E1D398B1C9}" dt="2022-09-26T09:50:13.102" v="5880" actId="478"/>
          <ac:spMkLst>
            <pc:docMk/>
            <pc:sldMk cId="3419402041" sldId="263"/>
            <ac:spMk id="7" creationId="{86FF71C0-74ED-4F62-ADB4-4BEDB01DDAC1}"/>
          </ac:spMkLst>
        </pc:spChg>
        <pc:spChg chg="add del mod">
          <ac:chgData name="Anthony Edwards" userId="39e47b6b-7053-4385-aac0-858cb85f5a17" providerId="ADAL" clId="{0654C0A1-DDC9-F04B-A45A-03E1D398B1C9}" dt="2022-09-25T17:05:56.680" v="1869" actId="20577"/>
          <ac:spMkLst>
            <pc:docMk/>
            <pc:sldMk cId="3419402041" sldId="263"/>
            <ac:spMk id="28" creationId="{04551A34-EC99-98CE-2407-DC4F1DCA4D7E}"/>
          </ac:spMkLst>
        </pc:spChg>
        <pc:picChg chg="add del">
          <ac:chgData name="Anthony Edwards" userId="39e47b6b-7053-4385-aac0-858cb85f5a17" providerId="ADAL" clId="{0654C0A1-DDC9-F04B-A45A-03E1D398B1C9}" dt="2022-09-25T17:05:55.485" v="1867"/>
          <ac:picMkLst>
            <pc:docMk/>
            <pc:sldMk cId="3419402041" sldId="263"/>
            <ac:picMk id="1026" creationId="{96238B15-4301-4350-0B15-358685283409}"/>
          </ac:picMkLst>
        </pc:picChg>
        <pc:cxnChg chg="del">
          <ac:chgData name="Anthony Edwards" userId="39e47b6b-7053-4385-aac0-858cb85f5a17" providerId="ADAL" clId="{0654C0A1-DDC9-F04B-A45A-03E1D398B1C9}" dt="2022-09-26T09:50:13.102" v="5880" actId="478"/>
          <ac:cxnSpMkLst>
            <pc:docMk/>
            <pc:sldMk cId="3419402041" sldId="263"/>
            <ac:cxnSpMk id="8" creationId="{98E26FC3-617D-4342-A0CA-3C448B1CE1A6}"/>
          </ac:cxnSpMkLst>
        </pc:cxnChg>
      </pc:sldChg>
      <pc:sldChg chg="delSp modSp mod modNotesTx">
        <pc:chgData name="Anthony Edwards" userId="39e47b6b-7053-4385-aac0-858cb85f5a17" providerId="ADAL" clId="{0654C0A1-DDC9-F04B-A45A-03E1D398B1C9}" dt="2022-09-26T09:50:08.655" v="5879" actId="478"/>
        <pc:sldMkLst>
          <pc:docMk/>
          <pc:sldMk cId="2755956993" sldId="264"/>
        </pc:sldMkLst>
        <pc:spChg chg="del">
          <ac:chgData name="Anthony Edwards" userId="39e47b6b-7053-4385-aac0-858cb85f5a17" providerId="ADAL" clId="{0654C0A1-DDC9-F04B-A45A-03E1D398B1C9}" dt="2022-09-26T09:50:08.655" v="5879" actId="478"/>
          <ac:spMkLst>
            <pc:docMk/>
            <pc:sldMk cId="2755956993" sldId="264"/>
            <ac:spMk id="27" creationId="{355A99D5-0F01-40AF-A7EC-B269F3426A00}"/>
          </ac:spMkLst>
        </pc:spChg>
        <pc:spChg chg="mod">
          <ac:chgData name="Anthony Edwards" userId="39e47b6b-7053-4385-aac0-858cb85f5a17" providerId="ADAL" clId="{0654C0A1-DDC9-F04B-A45A-03E1D398B1C9}" dt="2022-09-26T09:48:48.707" v="5868" actId="14100"/>
          <ac:spMkLst>
            <pc:docMk/>
            <pc:sldMk cId="2755956993" sldId="264"/>
            <ac:spMk id="29" creationId="{79DF5CEA-B44F-4F07-BAD3-A88A2B4D70E1}"/>
          </ac:spMkLst>
        </pc:spChg>
        <pc:spChg chg="mod">
          <ac:chgData name="Anthony Edwards" userId="39e47b6b-7053-4385-aac0-858cb85f5a17" providerId="ADAL" clId="{0654C0A1-DDC9-F04B-A45A-03E1D398B1C9}" dt="2022-09-26T09:48:45.609" v="5867" actId="14100"/>
          <ac:spMkLst>
            <pc:docMk/>
            <pc:sldMk cId="2755956993" sldId="264"/>
            <ac:spMk id="30" creationId="{9CB543E6-E6B3-4E1E-BCAD-4B8B4348EBF4}"/>
          </ac:spMkLst>
        </pc:spChg>
        <pc:cxnChg chg="del">
          <ac:chgData name="Anthony Edwards" userId="39e47b6b-7053-4385-aac0-858cb85f5a17" providerId="ADAL" clId="{0654C0A1-DDC9-F04B-A45A-03E1D398B1C9}" dt="2022-09-26T09:50:08.655" v="5879" actId="478"/>
          <ac:cxnSpMkLst>
            <pc:docMk/>
            <pc:sldMk cId="2755956993" sldId="264"/>
            <ac:cxnSpMk id="28" creationId="{BEC3CDB3-BB69-47EB-830F-D97B3DCDC8D4}"/>
          </ac:cxnSpMkLst>
        </pc:cxnChg>
        <pc:cxnChg chg="mod">
          <ac:chgData name="Anthony Edwards" userId="39e47b6b-7053-4385-aac0-858cb85f5a17" providerId="ADAL" clId="{0654C0A1-DDC9-F04B-A45A-03E1D398B1C9}" dt="2022-09-26T09:48:48.707" v="5868" actId="14100"/>
          <ac:cxnSpMkLst>
            <pc:docMk/>
            <pc:sldMk cId="2755956993" sldId="264"/>
            <ac:cxnSpMk id="31" creationId="{DDB56177-19AE-4ACD-AB0A-A3F1DB69476D}"/>
          </ac:cxnSpMkLst>
        </pc:cxnChg>
      </pc:sldChg>
      <pc:sldChg chg="delSp mod modNotesTx">
        <pc:chgData name="Anthony Edwards" userId="39e47b6b-7053-4385-aac0-858cb85f5a17" providerId="ADAL" clId="{0654C0A1-DDC9-F04B-A45A-03E1D398B1C9}" dt="2022-09-26T09:50:29.781" v="5884" actId="478"/>
        <pc:sldMkLst>
          <pc:docMk/>
          <pc:sldMk cId="483742863" sldId="265"/>
        </pc:sldMkLst>
        <pc:spChg chg="del">
          <ac:chgData name="Anthony Edwards" userId="39e47b6b-7053-4385-aac0-858cb85f5a17" providerId="ADAL" clId="{0654C0A1-DDC9-F04B-A45A-03E1D398B1C9}" dt="2022-09-26T09:50:29.781" v="5884" actId="478"/>
          <ac:spMkLst>
            <pc:docMk/>
            <pc:sldMk cId="483742863" sldId="265"/>
            <ac:spMk id="9" creationId="{476C5CE5-5C99-4D86-A9FB-E5E7FE0FAFFB}"/>
          </ac:spMkLst>
        </pc:spChg>
        <pc:cxnChg chg="del">
          <ac:chgData name="Anthony Edwards" userId="39e47b6b-7053-4385-aac0-858cb85f5a17" providerId="ADAL" clId="{0654C0A1-DDC9-F04B-A45A-03E1D398B1C9}" dt="2022-09-26T09:50:29.781" v="5884" actId="478"/>
          <ac:cxnSpMkLst>
            <pc:docMk/>
            <pc:sldMk cId="483742863" sldId="265"/>
            <ac:cxnSpMk id="10" creationId="{150B2266-9DF8-4F27-B997-BC7353D3309F}"/>
          </ac:cxnSpMkLst>
        </pc:cxnChg>
      </pc:sldChg>
      <pc:sldChg chg="delSp mod modNotesTx">
        <pc:chgData name="Anthony Edwards" userId="39e47b6b-7053-4385-aac0-858cb85f5a17" providerId="ADAL" clId="{0654C0A1-DDC9-F04B-A45A-03E1D398B1C9}" dt="2022-09-26T09:50:33.997" v="5885" actId="478"/>
        <pc:sldMkLst>
          <pc:docMk/>
          <pc:sldMk cId="2788979292" sldId="270"/>
        </pc:sldMkLst>
        <pc:spChg chg="del">
          <ac:chgData name="Anthony Edwards" userId="39e47b6b-7053-4385-aac0-858cb85f5a17" providerId="ADAL" clId="{0654C0A1-DDC9-F04B-A45A-03E1D398B1C9}" dt="2022-09-26T09:50:33.997" v="5885" actId="478"/>
          <ac:spMkLst>
            <pc:docMk/>
            <pc:sldMk cId="2788979292" sldId="270"/>
            <ac:spMk id="9" creationId="{476C5CE5-5C99-4D86-A9FB-E5E7FE0FAFFB}"/>
          </ac:spMkLst>
        </pc:spChg>
        <pc:cxnChg chg="del">
          <ac:chgData name="Anthony Edwards" userId="39e47b6b-7053-4385-aac0-858cb85f5a17" providerId="ADAL" clId="{0654C0A1-DDC9-F04B-A45A-03E1D398B1C9}" dt="2022-09-26T09:50:33.997" v="5885" actId="478"/>
          <ac:cxnSpMkLst>
            <pc:docMk/>
            <pc:sldMk cId="2788979292" sldId="270"/>
            <ac:cxnSpMk id="10" creationId="{150B2266-9DF8-4F27-B997-BC7353D3309F}"/>
          </ac:cxnSpMkLst>
        </pc:cxnChg>
      </pc:sldChg>
      <pc:sldChg chg="delSp modSp mod">
        <pc:chgData name="Anthony Edwards" userId="39e47b6b-7053-4385-aac0-858cb85f5a17" providerId="ADAL" clId="{0654C0A1-DDC9-F04B-A45A-03E1D398B1C9}" dt="2022-09-26T09:50:38.851" v="5886" actId="478"/>
        <pc:sldMkLst>
          <pc:docMk/>
          <pc:sldMk cId="3554064744" sldId="271"/>
        </pc:sldMkLst>
        <pc:spChg chg="del">
          <ac:chgData name="Anthony Edwards" userId="39e47b6b-7053-4385-aac0-858cb85f5a17" providerId="ADAL" clId="{0654C0A1-DDC9-F04B-A45A-03E1D398B1C9}" dt="2022-09-26T09:50:38.851" v="5886" actId="478"/>
          <ac:spMkLst>
            <pc:docMk/>
            <pc:sldMk cId="3554064744" sldId="271"/>
            <ac:spMk id="9" creationId="{476C5CE5-5C99-4D86-A9FB-E5E7FE0FAFFB}"/>
          </ac:spMkLst>
        </pc:spChg>
        <pc:graphicFrameChg chg="modGraphic">
          <ac:chgData name="Anthony Edwards" userId="39e47b6b-7053-4385-aac0-858cb85f5a17" providerId="ADAL" clId="{0654C0A1-DDC9-F04B-A45A-03E1D398B1C9}" dt="2022-09-25T17:03:56.873" v="1845" actId="20577"/>
          <ac:graphicFrameMkLst>
            <pc:docMk/>
            <pc:sldMk cId="3554064744" sldId="271"/>
            <ac:graphicFrameMk id="12" creationId="{71E668BC-B2BF-42AE-80ED-23A4EC8F54B7}"/>
          </ac:graphicFrameMkLst>
        </pc:graphicFrameChg>
        <pc:cxnChg chg="del">
          <ac:chgData name="Anthony Edwards" userId="39e47b6b-7053-4385-aac0-858cb85f5a17" providerId="ADAL" clId="{0654C0A1-DDC9-F04B-A45A-03E1D398B1C9}" dt="2022-09-26T09:50:38.851" v="5886" actId="478"/>
          <ac:cxnSpMkLst>
            <pc:docMk/>
            <pc:sldMk cId="3554064744" sldId="271"/>
            <ac:cxnSpMk id="10" creationId="{150B2266-9DF8-4F27-B997-BC7353D3309F}"/>
          </ac:cxnSpMkLst>
        </pc:cxnChg>
      </pc:sldChg>
      <pc:sldChg chg="delSp modSp mod">
        <pc:chgData name="Anthony Edwards" userId="39e47b6b-7053-4385-aac0-858cb85f5a17" providerId="ADAL" clId="{0654C0A1-DDC9-F04B-A45A-03E1D398B1C9}" dt="2022-09-26T09:50:42.690" v="5887" actId="478"/>
        <pc:sldMkLst>
          <pc:docMk/>
          <pc:sldMk cId="619030904" sldId="272"/>
        </pc:sldMkLst>
        <pc:spChg chg="del">
          <ac:chgData name="Anthony Edwards" userId="39e47b6b-7053-4385-aac0-858cb85f5a17" providerId="ADAL" clId="{0654C0A1-DDC9-F04B-A45A-03E1D398B1C9}" dt="2022-09-26T09:50:42.690" v="5887" actId="478"/>
          <ac:spMkLst>
            <pc:docMk/>
            <pc:sldMk cId="619030904" sldId="272"/>
            <ac:spMk id="9" creationId="{476C5CE5-5C99-4D86-A9FB-E5E7FE0FAFFB}"/>
          </ac:spMkLst>
        </pc:spChg>
        <pc:graphicFrameChg chg="modGraphic">
          <ac:chgData name="Anthony Edwards" userId="39e47b6b-7053-4385-aac0-858cb85f5a17" providerId="ADAL" clId="{0654C0A1-DDC9-F04B-A45A-03E1D398B1C9}" dt="2022-09-25T17:04:40.505" v="1857" actId="20577"/>
          <ac:graphicFrameMkLst>
            <pc:docMk/>
            <pc:sldMk cId="619030904" sldId="272"/>
            <ac:graphicFrameMk id="12" creationId="{71E668BC-B2BF-42AE-80ED-23A4EC8F54B7}"/>
          </ac:graphicFrameMkLst>
        </pc:graphicFrameChg>
        <pc:cxnChg chg="del">
          <ac:chgData name="Anthony Edwards" userId="39e47b6b-7053-4385-aac0-858cb85f5a17" providerId="ADAL" clId="{0654C0A1-DDC9-F04B-A45A-03E1D398B1C9}" dt="2022-09-26T09:50:42.690" v="5887" actId="478"/>
          <ac:cxnSpMkLst>
            <pc:docMk/>
            <pc:sldMk cId="619030904" sldId="272"/>
            <ac:cxnSpMk id="10" creationId="{150B2266-9DF8-4F27-B997-BC7353D3309F}"/>
          </ac:cxnSpMkLst>
        </pc:cxnChg>
      </pc:sldChg>
      <pc:sldChg chg="delSp mod">
        <pc:chgData name="Anthony Edwards" userId="39e47b6b-7053-4385-aac0-858cb85f5a17" providerId="ADAL" clId="{0654C0A1-DDC9-F04B-A45A-03E1D398B1C9}" dt="2022-09-26T09:50:47.210" v="5888" actId="478"/>
        <pc:sldMkLst>
          <pc:docMk/>
          <pc:sldMk cId="3594034699" sldId="273"/>
        </pc:sldMkLst>
        <pc:spChg chg="del">
          <ac:chgData name="Anthony Edwards" userId="39e47b6b-7053-4385-aac0-858cb85f5a17" providerId="ADAL" clId="{0654C0A1-DDC9-F04B-A45A-03E1D398B1C9}" dt="2022-09-26T09:50:47.210" v="5888" actId="478"/>
          <ac:spMkLst>
            <pc:docMk/>
            <pc:sldMk cId="3594034699" sldId="273"/>
            <ac:spMk id="9" creationId="{476C5CE5-5C99-4D86-A9FB-E5E7FE0FAFFB}"/>
          </ac:spMkLst>
        </pc:spChg>
        <pc:cxnChg chg="del">
          <ac:chgData name="Anthony Edwards" userId="39e47b6b-7053-4385-aac0-858cb85f5a17" providerId="ADAL" clId="{0654C0A1-DDC9-F04B-A45A-03E1D398B1C9}" dt="2022-09-26T09:50:47.210" v="5888" actId="478"/>
          <ac:cxnSpMkLst>
            <pc:docMk/>
            <pc:sldMk cId="3594034699" sldId="273"/>
            <ac:cxnSpMk id="10" creationId="{150B2266-9DF8-4F27-B997-BC7353D3309F}"/>
          </ac:cxnSpMkLst>
        </pc:cxnChg>
      </pc:sldChg>
      <pc:sldChg chg="delSp mod">
        <pc:chgData name="Anthony Edwards" userId="39e47b6b-7053-4385-aac0-858cb85f5a17" providerId="ADAL" clId="{0654C0A1-DDC9-F04B-A45A-03E1D398B1C9}" dt="2022-09-26T09:50:58.138" v="5891" actId="478"/>
        <pc:sldMkLst>
          <pc:docMk/>
          <pc:sldMk cId="462392676" sldId="274"/>
        </pc:sldMkLst>
        <pc:spChg chg="del">
          <ac:chgData name="Anthony Edwards" userId="39e47b6b-7053-4385-aac0-858cb85f5a17" providerId="ADAL" clId="{0654C0A1-DDC9-F04B-A45A-03E1D398B1C9}" dt="2022-09-26T09:50:58.138" v="5891" actId="478"/>
          <ac:spMkLst>
            <pc:docMk/>
            <pc:sldMk cId="462392676" sldId="274"/>
            <ac:spMk id="122" creationId="{00000000-0000-0000-0000-000000000000}"/>
          </ac:spMkLst>
        </pc:spChg>
        <pc:cxnChg chg="del">
          <ac:chgData name="Anthony Edwards" userId="39e47b6b-7053-4385-aac0-858cb85f5a17" providerId="ADAL" clId="{0654C0A1-DDC9-F04B-A45A-03E1D398B1C9}" dt="2022-09-26T09:50:58.138" v="5891" actId="478"/>
          <ac:cxnSpMkLst>
            <pc:docMk/>
            <pc:sldMk cId="462392676" sldId="274"/>
            <ac:cxnSpMk id="123" creationId="{00000000-0000-0000-0000-000000000000}"/>
          </ac:cxnSpMkLst>
        </pc:cxnChg>
      </pc:sldChg>
      <pc:sldChg chg="delSp mod modNotesTx">
        <pc:chgData name="Anthony Edwards" userId="39e47b6b-7053-4385-aac0-858cb85f5a17" providerId="ADAL" clId="{0654C0A1-DDC9-F04B-A45A-03E1D398B1C9}" dt="2022-09-26T09:51:02.795" v="5892" actId="478"/>
        <pc:sldMkLst>
          <pc:docMk/>
          <pc:sldMk cId="3438302594" sldId="275"/>
        </pc:sldMkLst>
        <pc:spChg chg="del">
          <ac:chgData name="Anthony Edwards" userId="39e47b6b-7053-4385-aac0-858cb85f5a17" providerId="ADAL" clId="{0654C0A1-DDC9-F04B-A45A-03E1D398B1C9}" dt="2022-09-26T09:51:02.795" v="5892" actId="478"/>
          <ac:spMkLst>
            <pc:docMk/>
            <pc:sldMk cId="3438302594" sldId="275"/>
            <ac:spMk id="122" creationId="{00000000-0000-0000-0000-000000000000}"/>
          </ac:spMkLst>
        </pc:spChg>
        <pc:cxnChg chg="del">
          <ac:chgData name="Anthony Edwards" userId="39e47b6b-7053-4385-aac0-858cb85f5a17" providerId="ADAL" clId="{0654C0A1-DDC9-F04B-A45A-03E1D398B1C9}" dt="2022-09-26T09:51:02.795" v="5892" actId="478"/>
          <ac:cxnSpMkLst>
            <pc:docMk/>
            <pc:sldMk cId="3438302594" sldId="275"/>
            <ac:cxnSpMk id="123" creationId="{00000000-0000-0000-0000-000000000000}"/>
          </ac:cxnSpMkLst>
        </pc:cxnChg>
      </pc:sldChg>
      <pc:sldChg chg="delSp mod modNotesTx">
        <pc:chgData name="Anthony Edwards" userId="39e47b6b-7053-4385-aac0-858cb85f5a17" providerId="ADAL" clId="{0654C0A1-DDC9-F04B-A45A-03E1D398B1C9}" dt="2022-09-26T09:51:07.746" v="5893" actId="478"/>
        <pc:sldMkLst>
          <pc:docMk/>
          <pc:sldMk cId="2688988510" sldId="276"/>
        </pc:sldMkLst>
        <pc:spChg chg="del">
          <ac:chgData name="Anthony Edwards" userId="39e47b6b-7053-4385-aac0-858cb85f5a17" providerId="ADAL" clId="{0654C0A1-DDC9-F04B-A45A-03E1D398B1C9}" dt="2022-09-26T09:51:07.746" v="5893" actId="478"/>
          <ac:spMkLst>
            <pc:docMk/>
            <pc:sldMk cId="2688988510" sldId="276"/>
            <ac:spMk id="122" creationId="{00000000-0000-0000-0000-000000000000}"/>
          </ac:spMkLst>
        </pc:spChg>
        <pc:cxnChg chg="del">
          <ac:chgData name="Anthony Edwards" userId="39e47b6b-7053-4385-aac0-858cb85f5a17" providerId="ADAL" clId="{0654C0A1-DDC9-F04B-A45A-03E1D398B1C9}" dt="2022-09-26T09:51:07.746" v="5893" actId="478"/>
          <ac:cxnSpMkLst>
            <pc:docMk/>
            <pc:sldMk cId="2688988510" sldId="276"/>
            <ac:cxnSpMk id="123" creationId="{00000000-0000-0000-0000-000000000000}"/>
          </ac:cxnSpMkLst>
        </pc:cxnChg>
      </pc:sldChg>
      <pc:sldChg chg="delSp mod">
        <pc:chgData name="Anthony Edwards" userId="39e47b6b-7053-4385-aac0-858cb85f5a17" providerId="ADAL" clId="{0654C0A1-DDC9-F04B-A45A-03E1D398B1C9}" dt="2022-09-26T09:51:11.923" v="5894" actId="478"/>
        <pc:sldMkLst>
          <pc:docMk/>
          <pc:sldMk cId="3540121590" sldId="277"/>
        </pc:sldMkLst>
        <pc:spChg chg="del">
          <ac:chgData name="Anthony Edwards" userId="39e47b6b-7053-4385-aac0-858cb85f5a17" providerId="ADAL" clId="{0654C0A1-DDC9-F04B-A45A-03E1D398B1C9}" dt="2022-09-26T09:51:11.923" v="5894" actId="478"/>
          <ac:spMkLst>
            <pc:docMk/>
            <pc:sldMk cId="3540121590" sldId="277"/>
            <ac:spMk id="122" creationId="{00000000-0000-0000-0000-000000000000}"/>
          </ac:spMkLst>
        </pc:spChg>
        <pc:cxnChg chg="del">
          <ac:chgData name="Anthony Edwards" userId="39e47b6b-7053-4385-aac0-858cb85f5a17" providerId="ADAL" clId="{0654C0A1-DDC9-F04B-A45A-03E1D398B1C9}" dt="2022-09-26T09:51:11.923" v="5894" actId="478"/>
          <ac:cxnSpMkLst>
            <pc:docMk/>
            <pc:sldMk cId="3540121590" sldId="277"/>
            <ac:cxnSpMk id="123" creationId="{00000000-0000-0000-0000-000000000000}"/>
          </ac:cxnSpMkLst>
        </pc:cxnChg>
      </pc:sldChg>
      <pc:sldChg chg="addSp delSp modSp mod modNotesTx">
        <pc:chgData name="Anthony Edwards" userId="39e47b6b-7053-4385-aac0-858cb85f5a17" providerId="ADAL" clId="{0654C0A1-DDC9-F04B-A45A-03E1D398B1C9}" dt="2022-09-26T09:49:41.662" v="5871" actId="478"/>
        <pc:sldMkLst>
          <pc:docMk/>
          <pc:sldMk cId="4012161554" sldId="278"/>
        </pc:sldMkLst>
        <pc:spChg chg="add del mod">
          <ac:chgData name="Anthony Edwards" userId="39e47b6b-7053-4385-aac0-858cb85f5a17" providerId="ADAL" clId="{0654C0A1-DDC9-F04B-A45A-03E1D398B1C9}" dt="2022-09-25T16:34:13.799" v="653"/>
          <ac:spMkLst>
            <pc:docMk/>
            <pc:sldMk cId="4012161554" sldId="278"/>
            <ac:spMk id="3" creationId="{448CCF9D-95A4-621B-3E90-4CE64B8C92D8}"/>
          </ac:spMkLst>
        </pc:spChg>
        <pc:spChg chg="del">
          <ac:chgData name="Anthony Edwards" userId="39e47b6b-7053-4385-aac0-858cb85f5a17" providerId="ADAL" clId="{0654C0A1-DDC9-F04B-A45A-03E1D398B1C9}" dt="2022-09-25T16:34:15.513" v="654" actId="478"/>
          <ac:spMkLst>
            <pc:docMk/>
            <pc:sldMk cId="4012161554" sldId="278"/>
            <ac:spMk id="6" creationId="{C9781D3B-C4C4-4C54-8482-61C9325E190C}"/>
          </ac:spMkLst>
        </pc:spChg>
        <pc:spChg chg="add del">
          <ac:chgData name="Anthony Edwards" userId="39e47b6b-7053-4385-aac0-858cb85f5a17" providerId="ADAL" clId="{0654C0A1-DDC9-F04B-A45A-03E1D398B1C9}" dt="2022-09-26T09:49:41.662" v="5871" actId="478"/>
          <ac:spMkLst>
            <pc:docMk/>
            <pc:sldMk cId="4012161554" sldId="278"/>
            <ac:spMk id="7" creationId="{86FF71C0-74ED-4F62-ADB4-4BEDB01DDAC1}"/>
          </ac:spMkLst>
        </pc:spChg>
        <pc:spChg chg="add del mod">
          <ac:chgData name="Anthony Edwards" userId="39e47b6b-7053-4385-aac0-858cb85f5a17" providerId="ADAL" clId="{0654C0A1-DDC9-F04B-A45A-03E1D398B1C9}" dt="2022-09-25T16:34:19.881" v="656" actId="478"/>
          <ac:spMkLst>
            <pc:docMk/>
            <pc:sldMk cId="4012161554" sldId="278"/>
            <ac:spMk id="15" creationId="{06CEA455-7567-4DED-A16F-8BA9617813E0}"/>
          </ac:spMkLst>
        </pc:spChg>
        <pc:picChg chg="del">
          <ac:chgData name="Anthony Edwards" userId="39e47b6b-7053-4385-aac0-858cb85f5a17" providerId="ADAL" clId="{0654C0A1-DDC9-F04B-A45A-03E1D398B1C9}" dt="2022-09-25T16:34:15.513" v="654" actId="478"/>
          <ac:picMkLst>
            <pc:docMk/>
            <pc:sldMk cId="4012161554" sldId="278"/>
            <ac:picMk id="21" creationId="{DCAEEA57-C0D2-4A35-A6B0-5B37D42F10DF}"/>
          </ac:picMkLst>
        </pc:picChg>
        <pc:picChg chg="del">
          <ac:chgData name="Anthony Edwards" userId="39e47b6b-7053-4385-aac0-858cb85f5a17" providerId="ADAL" clId="{0654C0A1-DDC9-F04B-A45A-03E1D398B1C9}" dt="2022-09-25T16:34:15.513" v="654" actId="478"/>
          <ac:picMkLst>
            <pc:docMk/>
            <pc:sldMk cId="4012161554" sldId="278"/>
            <ac:picMk id="24" creationId="{2DA74A06-4CB0-4D2C-BEF2-BB5DDC8FEE2E}"/>
          </ac:picMkLst>
        </pc:picChg>
        <pc:picChg chg="del">
          <ac:chgData name="Anthony Edwards" userId="39e47b6b-7053-4385-aac0-858cb85f5a17" providerId="ADAL" clId="{0654C0A1-DDC9-F04B-A45A-03E1D398B1C9}" dt="2022-09-25T16:34:21.513" v="657" actId="478"/>
          <ac:picMkLst>
            <pc:docMk/>
            <pc:sldMk cId="4012161554" sldId="278"/>
            <ac:picMk id="25" creationId="{6CA190AB-D779-456D-A9F4-08F3B5F95904}"/>
          </ac:picMkLst>
        </pc:picChg>
        <pc:picChg chg="del">
          <ac:chgData name="Anthony Edwards" userId="39e47b6b-7053-4385-aac0-858cb85f5a17" providerId="ADAL" clId="{0654C0A1-DDC9-F04B-A45A-03E1D398B1C9}" dt="2022-09-25T16:43:07.550" v="953" actId="478"/>
          <ac:picMkLst>
            <pc:docMk/>
            <pc:sldMk cId="4012161554" sldId="278"/>
            <ac:picMk id="26" creationId="{29CFDAAA-3B22-42EE-92CB-A233F117AA3A}"/>
          </ac:picMkLst>
        </pc:picChg>
        <pc:cxnChg chg="add del">
          <ac:chgData name="Anthony Edwards" userId="39e47b6b-7053-4385-aac0-858cb85f5a17" providerId="ADAL" clId="{0654C0A1-DDC9-F04B-A45A-03E1D398B1C9}" dt="2022-09-26T09:49:41.662" v="5871" actId="478"/>
          <ac:cxnSpMkLst>
            <pc:docMk/>
            <pc:sldMk cId="4012161554" sldId="278"/>
            <ac:cxnSpMk id="8" creationId="{98E26FC3-617D-4342-A0CA-3C448B1CE1A6}"/>
          </ac:cxnSpMkLst>
        </pc:cxnChg>
        <pc:cxnChg chg="add del">
          <ac:chgData name="Anthony Edwards" userId="39e47b6b-7053-4385-aac0-858cb85f5a17" providerId="ADAL" clId="{0654C0A1-DDC9-F04B-A45A-03E1D398B1C9}" dt="2022-09-25T16:34:15.513" v="654" actId="478"/>
          <ac:cxnSpMkLst>
            <pc:docMk/>
            <pc:sldMk cId="4012161554" sldId="278"/>
            <ac:cxnSpMk id="14" creationId="{600D7597-C005-43AA-89FC-AF673D5139E2}"/>
          </ac:cxnSpMkLst>
        </pc:cxnChg>
        <pc:cxnChg chg="del mod">
          <ac:chgData name="Anthony Edwards" userId="39e47b6b-7053-4385-aac0-858cb85f5a17" providerId="ADAL" clId="{0654C0A1-DDC9-F04B-A45A-03E1D398B1C9}" dt="2022-09-25T16:43:05.879" v="952" actId="478"/>
          <ac:cxnSpMkLst>
            <pc:docMk/>
            <pc:sldMk cId="4012161554" sldId="278"/>
            <ac:cxnSpMk id="22" creationId="{9528AED4-6D5E-4AEB-A164-BA85C6D838E3}"/>
          </ac:cxnSpMkLst>
        </pc:cxnChg>
      </pc:sldChg>
      <pc:sldChg chg="delSp modSp add mod modNotesTx">
        <pc:chgData name="Anthony Edwards" userId="39e47b6b-7053-4385-aac0-858cb85f5a17" providerId="ADAL" clId="{0654C0A1-DDC9-F04B-A45A-03E1D398B1C9}" dt="2022-09-25T17:16:27.657" v="2320" actId="20577"/>
        <pc:sldMkLst>
          <pc:docMk/>
          <pc:sldMk cId="395794968" sldId="279"/>
        </pc:sldMkLst>
        <pc:spChg chg="mod">
          <ac:chgData name="Anthony Edwards" userId="39e47b6b-7053-4385-aac0-858cb85f5a17" providerId="ADAL" clId="{0654C0A1-DDC9-F04B-A45A-03E1D398B1C9}" dt="2022-09-25T16:19:58.374" v="19" actId="20577"/>
          <ac:spMkLst>
            <pc:docMk/>
            <pc:sldMk cId="395794968" sldId="279"/>
            <ac:spMk id="2" creationId="{B6314AC8-856B-4FF3-8AE3-8E36FB8926A0}"/>
          </ac:spMkLst>
        </pc:spChg>
        <pc:spChg chg="del">
          <ac:chgData name="Anthony Edwards" userId="39e47b6b-7053-4385-aac0-858cb85f5a17" providerId="ADAL" clId="{0654C0A1-DDC9-F04B-A45A-03E1D398B1C9}" dt="2022-09-25T16:20:05.600" v="20" actId="478"/>
          <ac:spMkLst>
            <pc:docMk/>
            <pc:sldMk cId="395794968" sldId="279"/>
            <ac:spMk id="6" creationId="{707BEAF7-4806-410E-B8CC-510FB73CC791}"/>
          </ac:spMkLst>
        </pc:spChg>
      </pc:sldChg>
      <pc:sldChg chg="add modNotesTx">
        <pc:chgData name="Anthony Edwards" userId="39e47b6b-7053-4385-aac0-858cb85f5a17" providerId="ADAL" clId="{0654C0A1-DDC9-F04B-A45A-03E1D398B1C9}" dt="2022-09-25T19:02:51.148" v="5710" actId="20577"/>
        <pc:sldMkLst>
          <pc:docMk/>
          <pc:sldMk cId="3714993364" sldId="280"/>
        </pc:sldMkLst>
      </pc:sldChg>
      <pc:sldChg chg="addSp delSp add mod modNotesTx">
        <pc:chgData name="Anthony Edwards" userId="39e47b6b-7053-4385-aac0-858cb85f5a17" providerId="ADAL" clId="{0654C0A1-DDC9-F04B-A45A-03E1D398B1C9}" dt="2022-09-25T19:05:35.819" v="5824" actId="20577"/>
        <pc:sldMkLst>
          <pc:docMk/>
          <pc:sldMk cId="2284473095" sldId="281"/>
        </pc:sldMkLst>
        <pc:spChg chg="del">
          <ac:chgData name="Anthony Edwards" userId="39e47b6b-7053-4385-aac0-858cb85f5a17" providerId="ADAL" clId="{0654C0A1-DDC9-F04B-A45A-03E1D398B1C9}" dt="2022-09-25T16:34:35.017" v="659" actId="478"/>
          <ac:spMkLst>
            <pc:docMk/>
            <pc:sldMk cId="2284473095" sldId="281"/>
            <ac:spMk id="7" creationId="{86FF71C0-74ED-4F62-ADB4-4BEDB01DDAC1}"/>
          </ac:spMkLst>
        </pc:spChg>
        <pc:spChg chg="add del">
          <ac:chgData name="Anthony Edwards" userId="39e47b6b-7053-4385-aac0-858cb85f5a17" providerId="ADAL" clId="{0654C0A1-DDC9-F04B-A45A-03E1D398B1C9}" dt="2022-09-25T16:34:35.017" v="659" actId="478"/>
          <ac:spMkLst>
            <pc:docMk/>
            <pc:sldMk cId="2284473095" sldId="281"/>
            <ac:spMk id="15" creationId="{06CEA455-7567-4DED-A16F-8BA9617813E0}"/>
          </ac:spMkLst>
        </pc:spChg>
        <pc:picChg chg="add del">
          <ac:chgData name="Anthony Edwards" userId="39e47b6b-7053-4385-aac0-858cb85f5a17" providerId="ADAL" clId="{0654C0A1-DDC9-F04B-A45A-03E1D398B1C9}" dt="2022-09-25T16:34:00.490" v="648" actId="478"/>
          <ac:picMkLst>
            <pc:docMk/>
            <pc:sldMk cId="2284473095" sldId="281"/>
            <ac:picMk id="21" creationId="{DCAEEA57-C0D2-4A35-A6B0-5B37D42F10DF}"/>
          </ac:picMkLst>
        </pc:picChg>
        <pc:picChg chg="add del">
          <ac:chgData name="Anthony Edwards" userId="39e47b6b-7053-4385-aac0-858cb85f5a17" providerId="ADAL" clId="{0654C0A1-DDC9-F04B-A45A-03E1D398B1C9}" dt="2022-09-25T16:34:00.041" v="647" actId="478"/>
          <ac:picMkLst>
            <pc:docMk/>
            <pc:sldMk cId="2284473095" sldId="281"/>
            <ac:picMk id="24" creationId="{2DA74A06-4CB0-4D2C-BEF2-BB5DDC8FEE2E}"/>
          </ac:picMkLst>
        </pc:picChg>
        <pc:picChg chg="add del">
          <ac:chgData name="Anthony Edwards" userId="39e47b6b-7053-4385-aac0-858cb85f5a17" providerId="ADAL" clId="{0654C0A1-DDC9-F04B-A45A-03E1D398B1C9}" dt="2022-09-25T16:34:00.490" v="648" actId="478"/>
          <ac:picMkLst>
            <pc:docMk/>
            <pc:sldMk cId="2284473095" sldId="281"/>
            <ac:picMk id="25" creationId="{6CA190AB-D779-456D-A9F4-08F3B5F95904}"/>
          </ac:picMkLst>
        </pc:picChg>
        <pc:cxnChg chg="add del">
          <ac:chgData name="Anthony Edwards" userId="39e47b6b-7053-4385-aac0-858cb85f5a17" providerId="ADAL" clId="{0654C0A1-DDC9-F04B-A45A-03E1D398B1C9}" dt="2022-09-25T16:34:35.017" v="659" actId="478"/>
          <ac:cxnSpMkLst>
            <pc:docMk/>
            <pc:sldMk cId="2284473095" sldId="281"/>
            <ac:cxnSpMk id="8" creationId="{98E26FC3-617D-4342-A0CA-3C448B1CE1A6}"/>
          </ac:cxnSpMkLst>
        </pc:cxnChg>
        <pc:cxnChg chg="add del">
          <ac:chgData name="Anthony Edwards" userId="39e47b6b-7053-4385-aac0-858cb85f5a17" providerId="ADAL" clId="{0654C0A1-DDC9-F04B-A45A-03E1D398B1C9}" dt="2022-09-25T16:34:35.017" v="659" actId="478"/>
          <ac:cxnSpMkLst>
            <pc:docMk/>
            <pc:sldMk cId="2284473095" sldId="281"/>
            <ac:cxnSpMk id="14" creationId="{600D7597-C005-43AA-89FC-AF673D5139E2}"/>
          </ac:cxnSpMkLst>
        </pc:cxnChg>
      </pc:sldChg>
      <pc:sldChg chg="delSp add mod modNotesTx">
        <pc:chgData name="Anthony Edwards" userId="39e47b6b-7053-4385-aac0-858cb85f5a17" providerId="ADAL" clId="{0654C0A1-DDC9-F04B-A45A-03E1D398B1C9}" dt="2022-09-26T09:49:48.493" v="5873" actId="478"/>
        <pc:sldMkLst>
          <pc:docMk/>
          <pc:sldMk cId="786878955" sldId="282"/>
        </pc:sldMkLst>
        <pc:spChg chg="del">
          <ac:chgData name="Anthony Edwards" userId="39e47b6b-7053-4385-aac0-858cb85f5a17" providerId="ADAL" clId="{0654C0A1-DDC9-F04B-A45A-03E1D398B1C9}" dt="2022-09-26T09:49:48.493" v="5873" actId="478"/>
          <ac:spMkLst>
            <pc:docMk/>
            <pc:sldMk cId="786878955" sldId="282"/>
            <ac:spMk id="7" creationId="{86FF71C0-74ED-4F62-ADB4-4BEDB01DDAC1}"/>
          </ac:spMkLst>
        </pc:spChg>
        <pc:spChg chg="del">
          <ac:chgData name="Anthony Edwards" userId="39e47b6b-7053-4385-aac0-858cb85f5a17" providerId="ADAL" clId="{0654C0A1-DDC9-F04B-A45A-03E1D398B1C9}" dt="2022-09-25T16:34:44.145" v="661" actId="478"/>
          <ac:spMkLst>
            <pc:docMk/>
            <pc:sldMk cId="786878955" sldId="282"/>
            <ac:spMk id="15" creationId="{06CEA455-7567-4DED-A16F-8BA9617813E0}"/>
          </ac:spMkLst>
        </pc:spChg>
        <pc:cxnChg chg="del">
          <ac:chgData name="Anthony Edwards" userId="39e47b6b-7053-4385-aac0-858cb85f5a17" providerId="ADAL" clId="{0654C0A1-DDC9-F04B-A45A-03E1D398B1C9}" dt="2022-09-26T09:49:48.493" v="5873" actId="478"/>
          <ac:cxnSpMkLst>
            <pc:docMk/>
            <pc:sldMk cId="786878955" sldId="282"/>
            <ac:cxnSpMk id="8" creationId="{98E26FC3-617D-4342-A0CA-3C448B1CE1A6}"/>
          </ac:cxnSpMkLst>
        </pc:cxnChg>
      </pc:sldChg>
      <pc:sldChg chg="delSp modSp add mod modNotesTx">
        <pc:chgData name="Anthony Edwards" userId="39e47b6b-7053-4385-aac0-858cb85f5a17" providerId="ADAL" clId="{0654C0A1-DDC9-F04B-A45A-03E1D398B1C9}" dt="2022-09-26T09:49:51.973" v="5874" actId="478"/>
        <pc:sldMkLst>
          <pc:docMk/>
          <pc:sldMk cId="3018527889" sldId="283"/>
        </pc:sldMkLst>
        <pc:spChg chg="del">
          <ac:chgData name="Anthony Edwards" userId="39e47b6b-7053-4385-aac0-858cb85f5a17" providerId="ADAL" clId="{0654C0A1-DDC9-F04B-A45A-03E1D398B1C9}" dt="2022-09-26T09:49:51.973" v="5874" actId="478"/>
          <ac:spMkLst>
            <pc:docMk/>
            <pc:sldMk cId="3018527889" sldId="283"/>
            <ac:spMk id="7" creationId="{86FF71C0-74ED-4F62-ADB4-4BEDB01DDAC1}"/>
          </ac:spMkLst>
        </pc:spChg>
        <pc:spChg chg="mod">
          <ac:chgData name="Anthony Edwards" userId="39e47b6b-7053-4385-aac0-858cb85f5a17" providerId="ADAL" clId="{0654C0A1-DDC9-F04B-A45A-03E1D398B1C9}" dt="2022-09-25T16:41:26.480" v="930" actId="255"/>
          <ac:spMkLst>
            <pc:docMk/>
            <pc:sldMk cId="3018527889" sldId="283"/>
            <ac:spMk id="15" creationId="{06CEA455-7567-4DED-A16F-8BA9617813E0}"/>
          </ac:spMkLst>
        </pc:spChg>
        <pc:cxnChg chg="del">
          <ac:chgData name="Anthony Edwards" userId="39e47b6b-7053-4385-aac0-858cb85f5a17" providerId="ADAL" clId="{0654C0A1-DDC9-F04B-A45A-03E1D398B1C9}" dt="2022-09-26T09:49:51.973" v="5874" actId="478"/>
          <ac:cxnSpMkLst>
            <pc:docMk/>
            <pc:sldMk cId="3018527889" sldId="283"/>
            <ac:cxnSpMk id="8" creationId="{98E26FC3-617D-4342-A0CA-3C448B1CE1A6}"/>
          </ac:cxnSpMkLst>
        </pc:cxnChg>
      </pc:sldChg>
      <pc:sldChg chg="add del modNotesTx">
        <pc:chgData name="Anthony Edwards" userId="39e47b6b-7053-4385-aac0-858cb85f5a17" providerId="ADAL" clId="{0654C0A1-DDC9-F04B-A45A-03E1D398B1C9}" dt="2022-09-25T17:27:51.286" v="3125" actId="2696"/>
        <pc:sldMkLst>
          <pc:docMk/>
          <pc:sldMk cId="3907037948" sldId="284"/>
        </pc:sldMkLst>
      </pc:sldChg>
      <pc:sldChg chg="delSp modSp add mod ord modNotesTx">
        <pc:chgData name="Anthony Edwards" userId="39e47b6b-7053-4385-aac0-858cb85f5a17" providerId="ADAL" clId="{0654C0A1-DDC9-F04B-A45A-03E1D398B1C9}" dt="2022-09-26T09:49:54.973" v="5875" actId="478"/>
        <pc:sldMkLst>
          <pc:docMk/>
          <pc:sldMk cId="4278285492" sldId="285"/>
        </pc:sldMkLst>
        <pc:spChg chg="del">
          <ac:chgData name="Anthony Edwards" userId="39e47b6b-7053-4385-aac0-858cb85f5a17" providerId="ADAL" clId="{0654C0A1-DDC9-F04B-A45A-03E1D398B1C9}" dt="2022-09-26T09:49:54.973" v="5875" actId="478"/>
          <ac:spMkLst>
            <pc:docMk/>
            <pc:sldMk cId="4278285492" sldId="285"/>
            <ac:spMk id="7" creationId="{86FF71C0-74ED-4F62-ADB4-4BEDB01DDAC1}"/>
          </ac:spMkLst>
        </pc:spChg>
        <pc:spChg chg="mod">
          <ac:chgData name="Anthony Edwards" userId="39e47b6b-7053-4385-aac0-858cb85f5a17" providerId="ADAL" clId="{0654C0A1-DDC9-F04B-A45A-03E1D398B1C9}" dt="2022-09-25T16:41:11.378" v="929" actId="255"/>
          <ac:spMkLst>
            <pc:docMk/>
            <pc:sldMk cId="4278285492" sldId="285"/>
            <ac:spMk id="15" creationId="{06CEA455-7567-4DED-A16F-8BA9617813E0}"/>
          </ac:spMkLst>
        </pc:spChg>
        <pc:cxnChg chg="del">
          <ac:chgData name="Anthony Edwards" userId="39e47b6b-7053-4385-aac0-858cb85f5a17" providerId="ADAL" clId="{0654C0A1-DDC9-F04B-A45A-03E1D398B1C9}" dt="2022-09-26T09:49:54.973" v="5875" actId="478"/>
          <ac:cxnSpMkLst>
            <pc:docMk/>
            <pc:sldMk cId="4278285492" sldId="285"/>
            <ac:cxnSpMk id="8" creationId="{98E26FC3-617D-4342-A0CA-3C448B1CE1A6}"/>
          </ac:cxnSpMkLst>
        </pc:cxnChg>
      </pc:sldChg>
      <pc:sldChg chg="delSp modSp add mod modNotesTx">
        <pc:chgData name="Anthony Edwards" userId="39e47b6b-7053-4385-aac0-858cb85f5a17" providerId="ADAL" clId="{0654C0A1-DDC9-F04B-A45A-03E1D398B1C9}" dt="2022-09-26T09:49:58.886" v="5876" actId="478"/>
        <pc:sldMkLst>
          <pc:docMk/>
          <pc:sldMk cId="109202597" sldId="286"/>
        </pc:sldMkLst>
        <pc:spChg chg="del">
          <ac:chgData name="Anthony Edwards" userId="39e47b6b-7053-4385-aac0-858cb85f5a17" providerId="ADAL" clId="{0654C0A1-DDC9-F04B-A45A-03E1D398B1C9}" dt="2022-09-26T09:49:58.886" v="5876" actId="478"/>
          <ac:spMkLst>
            <pc:docMk/>
            <pc:sldMk cId="109202597" sldId="286"/>
            <ac:spMk id="7" creationId="{86FF71C0-74ED-4F62-ADB4-4BEDB01DDAC1}"/>
          </ac:spMkLst>
        </pc:spChg>
        <pc:spChg chg="mod">
          <ac:chgData name="Anthony Edwards" userId="39e47b6b-7053-4385-aac0-858cb85f5a17" providerId="ADAL" clId="{0654C0A1-DDC9-F04B-A45A-03E1D398B1C9}" dt="2022-09-25T16:53:10.995" v="1395" actId="20577"/>
          <ac:spMkLst>
            <pc:docMk/>
            <pc:sldMk cId="109202597" sldId="286"/>
            <ac:spMk id="15" creationId="{06CEA455-7567-4DED-A16F-8BA9617813E0}"/>
          </ac:spMkLst>
        </pc:spChg>
        <pc:cxnChg chg="del">
          <ac:chgData name="Anthony Edwards" userId="39e47b6b-7053-4385-aac0-858cb85f5a17" providerId="ADAL" clId="{0654C0A1-DDC9-F04B-A45A-03E1D398B1C9}" dt="2022-09-26T09:49:58.886" v="5876" actId="478"/>
          <ac:cxnSpMkLst>
            <pc:docMk/>
            <pc:sldMk cId="109202597" sldId="286"/>
            <ac:cxnSpMk id="8" creationId="{98E26FC3-617D-4342-A0CA-3C448B1CE1A6}"/>
          </ac:cxnSpMkLst>
        </pc:cxnChg>
      </pc:sldChg>
      <pc:sldChg chg="delSp modSp add mod modNotesTx">
        <pc:chgData name="Anthony Edwards" userId="39e47b6b-7053-4385-aac0-858cb85f5a17" providerId="ADAL" clId="{0654C0A1-DDC9-F04B-A45A-03E1D398B1C9}" dt="2022-09-26T09:50:01.488" v="5877" actId="478"/>
        <pc:sldMkLst>
          <pc:docMk/>
          <pc:sldMk cId="821484216" sldId="287"/>
        </pc:sldMkLst>
        <pc:spChg chg="del">
          <ac:chgData name="Anthony Edwards" userId="39e47b6b-7053-4385-aac0-858cb85f5a17" providerId="ADAL" clId="{0654C0A1-DDC9-F04B-A45A-03E1D398B1C9}" dt="2022-09-26T09:50:01.488" v="5877" actId="478"/>
          <ac:spMkLst>
            <pc:docMk/>
            <pc:sldMk cId="821484216" sldId="287"/>
            <ac:spMk id="7" creationId="{86FF71C0-74ED-4F62-ADB4-4BEDB01DDAC1}"/>
          </ac:spMkLst>
        </pc:spChg>
        <pc:spChg chg="mod">
          <ac:chgData name="Anthony Edwards" userId="39e47b6b-7053-4385-aac0-858cb85f5a17" providerId="ADAL" clId="{0654C0A1-DDC9-F04B-A45A-03E1D398B1C9}" dt="2022-09-25T16:52:52.236" v="1389" actId="20577"/>
          <ac:spMkLst>
            <pc:docMk/>
            <pc:sldMk cId="821484216" sldId="287"/>
            <ac:spMk id="15" creationId="{06CEA455-7567-4DED-A16F-8BA9617813E0}"/>
          </ac:spMkLst>
        </pc:spChg>
        <pc:cxnChg chg="del">
          <ac:chgData name="Anthony Edwards" userId="39e47b6b-7053-4385-aac0-858cb85f5a17" providerId="ADAL" clId="{0654C0A1-DDC9-F04B-A45A-03E1D398B1C9}" dt="2022-09-26T09:50:01.488" v="5877" actId="478"/>
          <ac:cxnSpMkLst>
            <pc:docMk/>
            <pc:sldMk cId="821484216" sldId="287"/>
            <ac:cxnSpMk id="8" creationId="{98E26FC3-617D-4342-A0CA-3C448B1CE1A6}"/>
          </ac:cxnSpMkLst>
        </pc:cxnChg>
      </pc:sldChg>
      <pc:sldChg chg="delSp modSp add mod modNotesTx">
        <pc:chgData name="Anthony Edwards" userId="39e47b6b-7053-4385-aac0-858cb85f5a17" providerId="ADAL" clId="{0654C0A1-DDC9-F04B-A45A-03E1D398B1C9}" dt="2022-09-26T09:50:04.429" v="5878" actId="478"/>
        <pc:sldMkLst>
          <pc:docMk/>
          <pc:sldMk cId="2956449027" sldId="288"/>
        </pc:sldMkLst>
        <pc:spChg chg="del">
          <ac:chgData name="Anthony Edwards" userId="39e47b6b-7053-4385-aac0-858cb85f5a17" providerId="ADAL" clId="{0654C0A1-DDC9-F04B-A45A-03E1D398B1C9}" dt="2022-09-26T09:50:04.429" v="5878" actId="478"/>
          <ac:spMkLst>
            <pc:docMk/>
            <pc:sldMk cId="2956449027" sldId="288"/>
            <ac:spMk id="7" creationId="{86FF71C0-74ED-4F62-ADB4-4BEDB01DDAC1}"/>
          </ac:spMkLst>
        </pc:spChg>
        <pc:spChg chg="mod">
          <ac:chgData name="Anthony Edwards" userId="39e47b6b-7053-4385-aac0-858cb85f5a17" providerId="ADAL" clId="{0654C0A1-DDC9-F04B-A45A-03E1D398B1C9}" dt="2022-09-25T16:53:23.027" v="1397" actId="20577"/>
          <ac:spMkLst>
            <pc:docMk/>
            <pc:sldMk cId="2956449027" sldId="288"/>
            <ac:spMk id="15" creationId="{06CEA455-7567-4DED-A16F-8BA9617813E0}"/>
          </ac:spMkLst>
        </pc:spChg>
        <pc:cxnChg chg="del">
          <ac:chgData name="Anthony Edwards" userId="39e47b6b-7053-4385-aac0-858cb85f5a17" providerId="ADAL" clId="{0654C0A1-DDC9-F04B-A45A-03E1D398B1C9}" dt="2022-09-26T09:50:04.429" v="5878" actId="478"/>
          <ac:cxnSpMkLst>
            <pc:docMk/>
            <pc:sldMk cId="2956449027" sldId="288"/>
            <ac:cxnSpMk id="8" creationId="{98E26FC3-617D-4342-A0CA-3C448B1CE1A6}"/>
          </ac:cxnSpMkLst>
        </pc:cxnChg>
      </pc:sldChg>
      <pc:sldChg chg="delSp add mod modNotesTx">
        <pc:chgData name="Anthony Edwards" userId="39e47b6b-7053-4385-aac0-858cb85f5a17" providerId="ADAL" clId="{0654C0A1-DDC9-F04B-A45A-03E1D398B1C9}" dt="2022-09-26T09:49:44.646" v="5872" actId="478"/>
        <pc:sldMkLst>
          <pc:docMk/>
          <pc:sldMk cId="2687266262" sldId="289"/>
        </pc:sldMkLst>
        <pc:spChg chg="del">
          <ac:chgData name="Anthony Edwards" userId="39e47b6b-7053-4385-aac0-858cb85f5a17" providerId="ADAL" clId="{0654C0A1-DDC9-F04B-A45A-03E1D398B1C9}" dt="2022-09-26T09:49:44.646" v="5872" actId="478"/>
          <ac:spMkLst>
            <pc:docMk/>
            <pc:sldMk cId="2687266262" sldId="289"/>
            <ac:spMk id="7" creationId="{86FF71C0-74ED-4F62-ADB4-4BEDB01DDAC1}"/>
          </ac:spMkLst>
        </pc:spChg>
        <pc:cxnChg chg="del">
          <ac:chgData name="Anthony Edwards" userId="39e47b6b-7053-4385-aac0-858cb85f5a17" providerId="ADAL" clId="{0654C0A1-DDC9-F04B-A45A-03E1D398B1C9}" dt="2022-09-26T09:49:44.646" v="5872" actId="478"/>
          <ac:cxnSpMkLst>
            <pc:docMk/>
            <pc:sldMk cId="2687266262" sldId="289"/>
            <ac:cxnSpMk id="8" creationId="{98E26FC3-617D-4342-A0CA-3C448B1CE1A6}"/>
          </ac:cxnSpMkLst>
        </pc:cxnChg>
      </pc:sldChg>
      <pc:sldChg chg="add del">
        <pc:chgData name="Anthony Edwards" userId="39e47b6b-7053-4385-aac0-858cb85f5a17" providerId="ADAL" clId="{0654C0A1-DDC9-F04B-A45A-03E1D398B1C9}" dt="2022-09-25T16:40:52.182" v="926" actId="2696"/>
        <pc:sldMkLst>
          <pc:docMk/>
          <pc:sldMk cId="2809989539" sldId="289"/>
        </pc:sldMkLst>
      </pc:sldChg>
      <pc:sldChg chg="addSp delSp modSp add mod modNotesTx">
        <pc:chgData name="Anthony Edwards" userId="39e47b6b-7053-4385-aac0-858cb85f5a17" providerId="ADAL" clId="{0654C0A1-DDC9-F04B-A45A-03E1D398B1C9}" dt="2022-09-26T09:49:33.046" v="5870" actId="478"/>
        <pc:sldMkLst>
          <pc:docMk/>
          <pc:sldMk cId="373490676" sldId="290"/>
        </pc:sldMkLst>
        <pc:spChg chg="add mod">
          <ac:chgData name="Anthony Edwards" userId="39e47b6b-7053-4385-aac0-858cb85f5a17" providerId="ADAL" clId="{0654C0A1-DDC9-F04B-A45A-03E1D398B1C9}" dt="2022-09-26T09:49:26.409" v="5869" actId="2711"/>
          <ac:spMkLst>
            <pc:docMk/>
            <pc:sldMk cId="373490676" sldId="290"/>
            <ac:spMk id="5" creationId="{9594DDF9-1F19-5DC4-8375-08071BFA423C}"/>
          </ac:spMkLst>
        </pc:spChg>
        <pc:spChg chg="del">
          <ac:chgData name="Anthony Edwards" userId="39e47b6b-7053-4385-aac0-858cb85f5a17" providerId="ADAL" clId="{0654C0A1-DDC9-F04B-A45A-03E1D398B1C9}" dt="2022-09-26T09:49:33.046" v="5870" actId="478"/>
          <ac:spMkLst>
            <pc:docMk/>
            <pc:sldMk cId="373490676" sldId="290"/>
            <ac:spMk id="9" creationId="{476C5CE5-5C99-4D86-A9FB-E5E7FE0FAFFB}"/>
          </ac:spMkLst>
        </pc:spChg>
        <pc:cxnChg chg="del">
          <ac:chgData name="Anthony Edwards" userId="39e47b6b-7053-4385-aac0-858cb85f5a17" providerId="ADAL" clId="{0654C0A1-DDC9-F04B-A45A-03E1D398B1C9}" dt="2022-09-26T09:49:33.046" v="5870" actId="478"/>
          <ac:cxnSpMkLst>
            <pc:docMk/>
            <pc:sldMk cId="373490676" sldId="290"/>
            <ac:cxnSpMk id="10" creationId="{150B2266-9DF8-4F27-B997-BC7353D3309F}"/>
          </ac:cxnSpMkLst>
        </pc:cxnChg>
      </pc:sldChg>
      <pc:sldChg chg="addSp delSp modSp add mod delAnim modAnim modNotesTx">
        <pc:chgData name="Anthony Edwards" userId="39e47b6b-7053-4385-aac0-858cb85f5a17" providerId="ADAL" clId="{0654C0A1-DDC9-F04B-A45A-03E1D398B1C9}" dt="2022-09-26T09:50:19.028" v="5881" actId="478"/>
        <pc:sldMkLst>
          <pc:docMk/>
          <pc:sldMk cId="3241304435" sldId="291"/>
        </pc:sldMkLst>
        <pc:spChg chg="mod">
          <ac:chgData name="Anthony Edwards" userId="39e47b6b-7053-4385-aac0-858cb85f5a17" providerId="ADAL" clId="{0654C0A1-DDC9-F04B-A45A-03E1D398B1C9}" dt="2022-09-25T17:05:15.089" v="1863" actId="20577"/>
          <ac:spMkLst>
            <pc:docMk/>
            <pc:sldMk cId="3241304435" sldId="291"/>
            <ac:spMk id="2" creationId="{F298F181-5414-405A-9E31-04C85202126D}"/>
          </ac:spMkLst>
        </pc:spChg>
        <pc:spChg chg="add del mod">
          <ac:chgData name="Anthony Edwards" userId="39e47b6b-7053-4385-aac0-858cb85f5a17" providerId="ADAL" clId="{0654C0A1-DDC9-F04B-A45A-03E1D398B1C9}" dt="2022-09-25T18:14:55.858" v="4487" actId="478"/>
          <ac:spMkLst>
            <pc:docMk/>
            <pc:sldMk cId="3241304435" sldId="291"/>
            <ac:spMk id="3" creationId="{2A2C9FCD-CBFD-4BE5-8FEA-FB90E5BD5A41}"/>
          </ac:spMkLst>
        </pc:spChg>
        <pc:spChg chg="del">
          <ac:chgData name="Anthony Edwards" userId="39e47b6b-7053-4385-aac0-858cb85f5a17" providerId="ADAL" clId="{0654C0A1-DDC9-F04B-A45A-03E1D398B1C9}" dt="2022-09-26T09:50:19.028" v="5881" actId="478"/>
          <ac:spMkLst>
            <pc:docMk/>
            <pc:sldMk cId="3241304435" sldId="291"/>
            <ac:spMk id="7" creationId="{86FF71C0-74ED-4F62-ADB4-4BEDB01DDAC1}"/>
          </ac:spMkLst>
        </pc:spChg>
        <pc:spChg chg="add del">
          <ac:chgData name="Anthony Edwards" userId="39e47b6b-7053-4385-aac0-858cb85f5a17" providerId="ADAL" clId="{0654C0A1-DDC9-F04B-A45A-03E1D398B1C9}" dt="2022-09-25T17:06:31.760" v="1876" actId="478"/>
          <ac:spMkLst>
            <pc:docMk/>
            <pc:sldMk cId="3241304435" sldId="291"/>
            <ac:spMk id="28" creationId="{04551A34-EC99-98CE-2407-DC4F1DCA4D7E}"/>
          </ac:spMkLst>
        </pc:spChg>
        <pc:picChg chg="add del mod">
          <ac:chgData name="Anthony Edwards" userId="39e47b6b-7053-4385-aac0-858cb85f5a17" providerId="ADAL" clId="{0654C0A1-DDC9-F04B-A45A-03E1D398B1C9}" dt="2022-09-25T17:08:49.092" v="1888" actId="1076"/>
          <ac:picMkLst>
            <pc:docMk/>
            <pc:sldMk cId="3241304435" sldId="291"/>
            <ac:picMk id="2050" creationId="{56501DCC-2CF5-2C4A-EB91-46D1F70709E2}"/>
          </ac:picMkLst>
        </pc:picChg>
        <pc:cxnChg chg="del">
          <ac:chgData name="Anthony Edwards" userId="39e47b6b-7053-4385-aac0-858cb85f5a17" providerId="ADAL" clId="{0654C0A1-DDC9-F04B-A45A-03E1D398B1C9}" dt="2022-09-26T09:50:19.028" v="5881" actId="478"/>
          <ac:cxnSpMkLst>
            <pc:docMk/>
            <pc:sldMk cId="3241304435" sldId="291"/>
            <ac:cxnSpMk id="8" creationId="{98E26FC3-617D-4342-A0CA-3C448B1CE1A6}"/>
          </ac:cxnSpMkLst>
        </pc:cxnChg>
      </pc:sldChg>
      <pc:sldChg chg="delSp modSp add del mod">
        <pc:chgData name="Anthony Edwards" userId="39e47b6b-7053-4385-aac0-858cb85f5a17" providerId="ADAL" clId="{0654C0A1-DDC9-F04B-A45A-03E1D398B1C9}" dt="2022-09-25T17:15:13.109" v="2267" actId="2696"/>
        <pc:sldMkLst>
          <pc:docMk/>
          <pc:sldMk cId="630736293" sldId="292"/>
        </pc:sldMkLst>
        <pc:spChg chg="mod">
          <ac:chgData name="Anthony Edwards" userId="39e47b6b-7053-4385-aac0-858cb85f5a17" providerId="ADAL" clId="{0654C0A1-DDC9-F04B-A45A-03E1D398B1C9}" dt="2022-09-25T17:14:27.078" v="2256" actId="20577"/>
          <ac:spMkLst>
            <pc:docMk/>
            <pc:sldMk cId="630736293" sldId="292"/>
            <ac:spMk id="2" creationId="{F298F181-5414-405A-9E31-04C85202126D}"/>
          </ac:spMkLst>
        </pc:spChg>
        <pc:spChg chg="del">
          <ac:chgData name="Anthony Edwards" userId="39e47b6b-7053-4385-aac0-858cb85f5a17" providerId="ADAL" clId="{0654C0A1-DDC9-F04B-A45A-03E1D398B1C9}" dt="2022-09-25T17:14:31.285" v="2257" actId="478"/>
          <ac:spMkLst>
            <pc:docMk/>
            <pc:sldMk cId="630736293" sldId="292"/>
            <ac:spMk id="5" creationId="{64E1A95C-5C1E-43B3-8DF5-D725D931793A}"/>
          </ac:spMkLst>
        </pc:spChg>
        <pc:spChg chg="del">
          <ac:chgData name="Anthony Edwards" userId="39e47b6b-7053-4385-aac0-858cb85f5a17" providerId="ADAL" clId="{0654C0A1-DDC9-F04B-A45A-03E1D398B1C9}" dt="2022-09-25T17:14:31.285" v="2257" actId="478"/>
          <ac:spMkLst>
            <pc:docMk/>
            <pc:sldMk cId="630736293" sldId="292"/>
            <ac:spMk id="6" creationId="{C9781D3B-C4C4-4C54-8482-61C9325E190C}"/>
          </ac:spMkLst>
        </pc:spChg>
        <pc:spChg chg="del">
          <ac:chgData name="Anthony Edwards" userId="39e47b6b-7053-4385-aac0-858cb85f5a17" providerId="ADAL" clId="{0654C0A1-DDC9-F04B-A45A-03E1D398B1C9}" dt="2022-09-25T17:14:31.285" v="2257" actId="478"/>
          <ac:spMkLst>
            <pc:docMk/>
            <pc:sldMk cId="630736293" sldId="292"/>
            <ac:spMk id="10" creationId="{8286627F-93CD-4D0B-8A6F-70B38F348D02}"/>
          </ac:spMkLst>
        </pc:spChg>
        <pc:spChg chg="del mod">
          <ac:chgData name="Anthony Edwards" userId="39e47b6b-7053-4385-aac0-858cb85f5a17" providerId="ADAL" clId="{0654C0A1-DDC9-F04B-A45A-03E1D398B1C9}" dt="2022-09-25T17:14:37.477" v="2260" actId="478"/>
          <ac:spMkLst>
            <pc:docMk/>
            <pc:sldMk cId="630736293" sldId="292"/>
            <ac:spMk id="15" creationId="{06CEA455-7567-4DED-A16F-8BA9617813E0}"/>
          </ac:spMkLst>
        </pc:spChg>
        <pc:spChg chg="del">
          <ac:chgData name="Anthony Edwards" userId="39e47b6b-7053-4385-aac0-858cb85f5a17" providerId="ADAL" clId="{0654C0A1-DDC9-F04B-A45A-03E1D398B1C9}" dt="2022-09-25T17:14:31.285" v="2257" actId="478"/>
          <ac:spMkLst>
            <pc:docMk/>
            <pc:sldMk cId="630736293" sldId="292"/>
            <ac:spMk id="18" creationId="{1AE77D56-52F9-42AB-B62A-EEF36C98AE65}"/>
          </ac:spMkLst>
        </pc:spChg>
        <pc:spChg chg="del">
          <ac:chgData name="Anthony Edwards" userId="39e47b6b-7053-4385-aac0-858cb85f5a17" providerId="ADAL" clId="{0654C0A1-DDC9-F04B-A45A-03E1D398B1C9}" dt="2022-09-25T17:14:31.285" v="2257" actId="478"/>
          <ac:spMkLst>
            <pc:docMk/>
            <pc:sldMk cId="630736293" sldId="292"/>
            <ac:spMk id="19" creationId="{58395C0F-BD75-4E72-B8C4-BE40A9CB1366}"/>
          </ac:spMkLst>
        </pc:spChg>
        <pc:picChg chg="del">
          <ac:chgData name="Anthony Edwards" userId="39e47b6b-7053-4385-aac0-858cb85f5a17" providerId="ADAL" clId="{0654C0A1-DDC9-F04B-A45A-03E1D398B1C9}" dt="2022-09-25T17:14:31.285" v="2257" actId="478"/>
          <ac:picMkLst>
            <pc:docMk/>
            <pc:sldMk cId="630736293" sldId="292"/>
            <ac:picMk id="11" creationId="{83B6EE03-CBB8-411B-A9EF-5DB731ABE95E}"/>
          </ac:picMkLst>
        </pc:picChg>
        <pc:picChg chg="del">
          <ac:chgData name="Anthony Edwards" userId="39e47b6b-7053-4385-aac0-858cb85f5a17" providerId="ADAL" clId="{0654C0A1-DDC9-F04B-A45A-03E1D398B1C9}" dt="2022-09-25T17:14:31.285" v="2257" actId="478"/>
          <ac:picMkLst>
            <pc:docMk/>
            <pc:sldMk cId="630736293" sldId="292"/>
            <ac:picMk id="16" creationId="{BB7BF28E-967A-4627-B992-74025813C21A}"/>
          </ac:picMkLst>
        </pc:picChg>
        <pc:picChg chg="del">
          <ac:chgData name="Anthony Edwards" userId="39e47b6b-7053-4385-aac0-858cb85f5a17" providerId="ADAL" clId="{0654C0A1-DDC9-F04B-A45A-03E1D398B1C9}" dt="2022-09-25T17:14:31.285" v="2257" actId="478"/>
          <ac:picMkLst>
            <pc:docMk/>
            <pc:sldMk cId="630736293" sldId="292"/>
            <ac:picMk id="21" creationId="{DCAEEA57-C0D2-4A35-A6B0-5B37D42F10DF}"/>
          </ac:picMkLst>
        </pc:picChg>
        <pc:picChg chg="del">
          <ac:chgData name="Anthony Edwards" userId="39e47b6b-7053-4385-aac0-858cb85f5a17" providerId="ADAL" clId="{0654C0A1-DDC9-F04B-A45A-03E1D398B1C9}" dt="2022-09-25T17:14:33.357" v="2258" actId="478"/>
          <ac:picMkLst>
            <pc:docMk/>
            <pc:sldMk cId="630736293" sldId="292"/>
            <ac:picMk id="23" creationId="{0019546A-BB47-49C9-8148-905EC4445585}"/>
          </ac:picMkLst>
        </pc:picChg>
        <pc:picChg chg="del">
          <ac:chgData name="Anthony Edwards" userId="39e47b6b-7053-4385-aac0-858cb85f5a17" providerId="ADAL" clId="{0654C0A1-DDC9-F04B-A45A-03E1D398B1C9}" dt="2022-09-25T17:14:31.285" v="2257" actId="478"/>
          <ac:picMkLst>
            <pc:docMk/>
            <pc:sldMk cId="630736293" sldId="292"/>
            <ac:picMk id="24" creationId="{2DA74A06-4CB0-4D2C-BEF2-BB5DDC8FEE2E}"/>
          </ac:picMkLst>
        </pc:picChg>
        <pc:picChg chg="del">
          <ac:chgData name="Anthony Edwards" userId="39e47b6b-7053-4385-aac0-858cb85f5a17" providerId="ADAL" clId="{0654C0A1-DDC9-F04B-A45A-03E1D398B1C9}" dt="2022-09-25T17:14:31.285" v="2257" actId="478"/>
          <ac:picMkLst>
            <pc:docMk/>
            <pc:sldMk cId="630736293" sldId="292"/>
            <ac:picMk id="25" creationId="{6CA190AB-D779-456D-A9F4-08F3B5F95904}"/>
          </ac:picMkLst>
        </pc:picChg>
        <pc:picChg chg="del">
          <ac:chgData name="Anthony Edwards" userId="39e47b6b-7053-4385-aac0-858cb85f5a17" providerId="ADAL" clId="{0654C0A1-DDC9-F04B-A45A-03E1D398B1C9}" dt="2022-09-25T17:14:31.285" v="2257" actId="478"/>
          <ac:picMkLst>
            <pc:docMk/>
            <pc:sldMk cId="630736293" sldId="292"/>
            <ac:picMk id="26" creationId="{29CFDAAA-3B22-42EE-92CB-A233F117AA3A}"/>
          </ac:picMkLst>
        </pc:picChg>
        <pc:cxnChg chg="del mod">
          <ac:chgData name="Anthony Edwards" userId="39e47b6b-7053-4385-aac0-858cb85f5a17" providerId="ADAL" clId="{0654C0A1-DDC9-F04B-A45A-03E1D398B1C9}" dt="2022-09-25T17:14:31.285" v="2257" actId="478"/>
          <ac:cxnSpMkLst>
            <pc:docMk/>
            <pc:sldMk cId="630736293" sldId="292"/>
            <ac:cxnSpMk id="12" creationId="{AF804498-FFFF-45E9-B878-69A29851D7C7}"/>
          </ac:cxnSpMkLst>
        </pc:cxnChg>
        <pc:cxnChg chg="del mod">
          <ac:chgData name="Anthony Edwards" userId="39e47b6b-7053-4385-aac0-858cb85f5a17" providerId="ADAL" clId="{0654C0A1-DDC9-F04B-A45A-03E1D398B1C9}" dt="2022-09-25T17:14:31.285" v="2257" actId="478"/>
          <ac:cxnSpMkLst>
            <pc:docMk/>
            <pc:sldMk cId="630736293" sldId="292"/>
            <ac:cxnSpMk id="13" creationId="{8052D1B6-F536-44FB-8FA1-C15C6A09F230}"/>
          </ac:cxnSpMkLst>
        </pc:cxnChg>
        <pc:cxnChg chg="del">
          <ac:chgData name="Anthony Edwards" userId="39e47b6b-7053-4385-aac0-858cb85f5a17" providerId="ADAL" clId="{0654C0A1-DDC9-F04B-A45A-03E1D398B1C9}" dt="2022-09-25T17:14:31.285" v="2257" actId="478"/>
          <ac:cxnSpMkLst>
            <pc:docMk/>
            <pc:sldMk cId="630736293" sldId="292"/>
            <ac:cxnSpMk id="14" creationId="{600D7597-C005-43AA-89FC-AF673D5139E2}"/>
          </ac:cxnSpMkLst>
        </pc:cxnChg>
        <pc:cxnChg chg="del mod">
          <ac:chgData name="Anthony Edwards" userId="39e47b6b-7053-4385-aac0-858cb85f5a17" providerId="ADAL" clId="{0654C0A1-DDC9-F04B-A45A-03E1D398B1C9}" dt="2022-09-25T17:14:31.285" v="2257" actId="478"/>
          <ac:cxnSpMkLst>
            <pc:docMk/>
            <pc:sldMk cId="630736293" sldId="292"/>
            <ac:cxnSpMk id="17" creationId="{6F9F5246-7B70-447F-9E1D-DAD676B4C24A}"/>
          </ac:cxnSpMkLst>
        </pc:cxnChg>
        <pc:cxnChg chg="del mod">
          <ac:chgData name="Anthony Edwards" userId="39e47b6b-7053-4385-aac0-858cb85f5a17" providerId="ADAL" clId="{0654C0A1-DDC9-F04B-A45A-03E1D398B1C9}" dt="2022-09-25T17:14:31.285" v="2257" actId="478"/>
          <ac:cxnSpMkLst>
            <pc:docMk/>
            <pc:sldMk cId="630736293" sldId="292"/>
            <ac:cxnSpMk id="20" creationId="{33AD8AE8-FFF2-4619-B913-337EA4487E39}"/>
          </ac:cxnSpMkLst>
        </pc:cxnChg>
        <pc:cxnChg chg="del mod">
          <ac:chgData name="Anthony Edwards" userId="39e47b6b-7053-4385-aac0-858cb85f5a17" providerId="ADAL" clId="{0654C0A1-DDC9-F04B-A45A-03E1D398B1C9}" dt="2022-09-25T17:14:31.285" v="2257" actId="478"/>
          <ac:cxnSpMkLst>
            <pc:docMk/>
            <pc:sldMk cId="630736293" sldId="292"/>
            <ac:cxnSpMk id="22" creationId="{9528AED4-6D5E-4AEB-A164-BA85C6D838E3}"/>
          </ac:cxnSpMkLst>
        </pc:cxnChg>
      </pc:sldChg>
      <pc:sldChg chg="add del">
        <pc:chgData name="Anthony Edwards" userId="39e47b6b-7053-4385-aac0-858cb85f5a17" providerId="ADAL" clId="{0654C0A1-DDC9-F04B-A45A-03E1D398B1C9}" dt="2022-09-25T17:06:46.004" v="1879" actId="2696"/>
        <pc:sldMkLst>
          <pc:docMk/>
          <pc:sldMk cId="3454011798" sldId="292"/>
        </pc:sldMkLst>
      </pc:sldChg>
      <pc:sldChg chg="delSp modSp add mod ord modNotesTx">
        <pc:chgData name="Anthony Edwards" userId="39e47b6b-7053-4385-aac0-858cb85f5a17" providerId="ADAL" clId="{0654C0A1-DDC9-F04B-A45A-03E1D398B1C9}" dt="2022-09-25T17:16:58.877" v="2321" actId="20577"/>
        <pc:sldMkLst>
          <pc:docMk/>
          <pc:sldMk cId="1509171145" sldId="293"/>
        </pc:sldMkLst>
        <pc:spChg chg="mod">
          <ac:chgData name="Anthony Edwards" userId="39e47b6b-7053-4385-aac0-858cb85f5a17" providerId="ADAL" clId="{0654C0A1-DDC9-F04B-A45A-03E1D398B1C9}" dt="2022-09-25T17:15:25.325" v="2293" actId="20577"/>
          <ac:spMkLst>
            <pc:docMk/>
            <pc:sldMk cId="1509171145" sldId="293"/>
            <ac:spMk id="2" creationId="{B6314AC8-856B-4FF3-8AE3-8E36FB8926A0}"/>
          </ac:spMkLst>
        </pc:spChg>
        <pc:picChg chg="del">
          <ac:chgData name="Anthony Edwards" userId="39e47b6b-7053-4385-aac0-858cb85f5a17" providerId="ADAL" clId="{0654C0A1-DDC9-F04B-A45A-03E1D398B1C9}" dt="2022-09-25T17:15:27.252" v="2294" actId="478"/>
          <ac:picMkLst>
            <pc:docMk/>
            <pc:sldMk cId="1509171145" sldId="293"/>
            <ac:picMk id="7" creationId="{78ABE60E-2E05-4642-BECA-E7610EE2380C}"/>
          </ac:picMkLst>
        </pc:picChg>
      </pc:sldChg>
      <pc:sldChg chg="add ord">
        <pc:chgData name="Anthony Edwards" userId="39e47b6b-7053-4385-aac0-858cb85f5a17" providerId="ADAL" clId="{0654C0A1-DDC9-F04B-A45A-03E1D398B1C9}" dt="2022-09-25T17:18:29.644" v="2328" actId="20578"/>
        <pc:sldMkLst>
          <pc:docMk/>
          <pc:sldMk cId="80737526" sldId="294"/>
        </pc:sldMkLst>
      </pc:sldChg>
      <pc:sldChg chg="new del">
        <pc:chgData name="Anthony Edwards" userId="39e47b6b-7053-4385-aac0-858cb85f5a17" providerId="ADAL" clId="{0654C0A1-DDC9-F04B-A45A-03E1D398B1C9}" dt="2022-09-25T17:19:00.252" v="2330" actId="2696"/>
        <pc:sldMkLst>
          <pc:docMk/>
          <pc:sldMk cId="890011907" sldId="295"/>
        </pc:sldMkLst>
      </pc:sldChg>
      <pc:sldChg chg="modSp add mod modNotesTx">
        <pc:chgData name="Anthony Edwards" userId="39e47b6b-7053-4385-aac0-858cb85f5a17" providerId="ADAL" clId="{0654C0A1-DDC9-F04B-A45A-03E1D398B1C9}" dt="2022-09-25T17:20:42.673" v="2427" actId="20577"/>
        <pc:sldMkLst>
          <pc:docMk/>
          <pc:sldMk cId="3380820962" sldId="295"/>
        </pc:sldMkLst>
        <pc:spChg chg="mod">
          <ac:chgData name="Anthony Edwards" userId="39e47b6b-7053-4385-aac0-858cb85f5a17" providerId="ADAL" clId="{0654C0A1-DDC9-F04B-A45A-03E1D398B1C9}" dt="2022-09-25T17:20:16.969" v="2338" actId="20577"/>
          <ac:spMkLst>
            <pc:docMk/>
            <pc:sldMk cId="3380820962" sldId="295"/>
            <ac:spMk id="2" creationId="{B6314AC8-856B-4FF3-8AE3-8E36FB8926A0}"/>
          </ac:spMkLst>
        </pc:spChg>
        <pc:spChg chg="mod">
          <ac:chgData name="Anthony Edwards" userId="39e47b6b-7053-4385-aac0-858cb85f5a17" providerId="ADAL" clId="{0654C0A1-DDC9-F04B-A45A-03E1D398B1C9}" dt="2022-09-25T17:19:52.096" v="2336" actId="207"/>
          <ac:spMkLst>
            <pc:docMk/>
            <pc:sldMk cId="3380820962" sldId="295"/>
            <ac:spMk id="4" creationId="{4AF0043B-3D7C-4064-B5D2-6BD50E0DF73C}"/>
          </ac:spMkLst>
        </pc:spChg>
      </pc:sldChg>
      <pc:sldChg chg="add modNotesTx">
        <pc:chgData name="Anthony Edwards" userId="39e47b6b-7053-4385-aac0-858cb85f5a17" providerId="ADAL" clId="{0654C0A1-DDC9-F04B-A45A-03E1D398B1C9}" dt="2022-09-25T18:27:54.316" v="5479" actId="20577"/>
        <pc:sldMkLst>
          <pc:docMk/>
          <pc:sldMk cId="3269729306" sldId="296"/>
        </pc:sldMkLst>
      </pc:sldChg>
      <pc:sldChg chg="add modNotesTx">
        <pc:chgData name="Anthony Edwards" userId="39e47b6b-7053-4385-aac0-858cb85f5a17" providerId="ADAL" clId="{0654C0A1-DDC9-F04B-A45A-03E1D398B1C9}" dt="2022-09-25T17:28:04.754" v="3131" actId="20577"/>
        <pc:sldMkLst>
          <pc:docMk/>
          <pc:sldMk cId="360591804" sldId="297"/>
        </pc:sldMkLst>
      </pc:sldChg>
      <pc:sldChg chg="add ord">
        <pc:chgData name="Anthony Edwards" userId="39e47b6b-7053-4385-aac0-858cb85f5a17" providerId="ADAL" clId="{0654C0A1-DDC9-F04B-A45A-03E1D398B1C9}" dt="2022-09-25T17:29:23.205" v="3213" actId="20578"/>
        <pc:sldMkLst>
          <pc:docMk/>
          <pc:sldMk cId="1923751826" sldId="298"/>
        </pc:sldMkLst>
      </pc:sldChg>
      <pc:sldChg chg="modSp add mod">
        <pc:chgData name="Anthony Edwards" userId="39e47b6b-7053-4385-aac0-858cb85f5a17" providerId="ADAL" clId="{0654C0A1-DDC9-F04B-A45A-03E1D398B1C9}" dt="2022-09-25T17:30:49.722" v="3232" actId="207"/>
        <pc:sldMkLst>
          <pc:docMk/>
          <pc:sldMk cId="1820703301" sldId="299"/>
        </pc:sldMkLst>
        <pc:spChg chg="mod">
          <ac:chgData name="Anthony Edwards" userId="39e47b6b-7053-4385-aac0-858cb85f5a17" providerId="ADAL" clId="{0654C0A1-DDC9-F04B-A45A-03E1D398B1C9}" dt="2022-09-25T17:30:49.722" v="3232" actId="207"/>
          <ac:spMkLst>
            <pc:docMk/>
            <pc:sldMk cId="1820703301" sldId="299"/>
            <ac:spMk id="2" creationId="{B6314AC8-856B-4FF3-8AE3-8E36FB8926A0}"/>
          </ac:spMkLst>
        </pc:spChg>
      </pc:sldChg>
      <pc:sldChg chg="addSp delSp modSp add mod">
        <pc:chgData name="Anthony Edwards" userId="39e47b6b-7053-4385-aac0-858cb85f5a17" providerId="ADAL" clId="{0654C0A1-DDC9-F04B-A45A-03E1D398B1C9}" dt="2022-09-25T17:30:43.673" v="3231" actId="207"/>
        <pc:sldMkLst>
          <pc:docMk/>
          <pc:sldMk cId="2592329648" sldId="300"/>
        </pc:sldMkLst>
        <pc:spChg chg="add del mod">
          <ac:chgData name="Anthony Edwards" userId="39e47b6b-7053-4385-aac0-858cb85f5a17" providerId="ADAL" clId="{0654C0A1-DDC9-F04B-A45A-03E1D398B1C9}" dt="2022-09-25T17:30:43.673" v="3231" actId="207"/>
          <ac:spMkLst>
            <pc:docMk/>
            <pc:sldMk cId="2592329648" sldId="300"/>
            <ac:spMk id="2" creationId="{B6314AC8-856B-4FF3-8AE3-8E36FB8926A0}"/>
          </ac:spMkLst>
        </pc:spChg>
        <pc:spChg chg="add del mod">
          <ac:chgData name="Anthony Edwards" userId="39e47b6b-7053-4385-aac0-858cb85f5a17" providerId="ADAL" clId="{0654C0A1-DDC9-F04B-A45A-03E1D398B1C9}" dt="2022-09-25T17:30:29.681" v="3230" actId="478"/>
          <ac:spMkLst>
            <pc:docMk/>
            <pc:sldMk cId="2592329648" sldId="300"/>
            <ac:spMk id="6" creationId="{1525568B-7265-7DCB-EA2A-742A2B1DB6DA}"/>
          </ac:spMkLst>
        </pc:spChg>
      </pc:sldChg>
      <pc:sldChg chg="delSp modSp add mod modNotesTx">
        <pc:chgData name="Anthony Edwards" userId="39e47b6b-7053-4385-aac0-858cb85f5a17" providerId="ADAL" clId="{0654C0A1-DDC9-F04B-A45A-03E1D398B1C9}" dt="2022-09-26T09:50:50.116" v="5889" actId="478"/>
        <pc:sldMkLst>
          <pc:docMk/>
          <pc:sldMk cId="3320817526" sldId="301"/>
        </pc:sldMkLst>
        <pc:spChg chg="del">
          <ac:chgData name="Anthony Edwards" userId="39e47b6b-7053-4385-aac0-858cb85f5a17" providerId="ADAL" clId="{0654C0A1-DDC9-F04B-A45A-03E1D398B1C9}" dt="2022-09-26T09:50:50.116" v="5889" actId="478"/>
          <ac:spMkLst>
            <pc:docMk/>
            <pc:sldMk cId="3320817526" sldId="301"/>
            <ac:spMk id="9" creationId="{476C5CE5-5C99-4D86-A9FB-E5E7FE0FAFFB}"/>
          </ac:spMkLst>
        </pc:spChg>
        <pc:graphicFrameChg chg="modGraphic">
          <ac:chgData name="Anthony Edwards" userId="39e47b6b-7053-4385-aac0-858cb85f5a17" providerId="ADAL" clId="{0654C0A1-DDC9-F04B-A45A-03E1D398B1C9}" dt="2022-09-25T17:35:22.993" v="3402" actId="207"/>
          <ac:graphicFrameMkLst>
            <pc:docMk/>
            <pc:sldMk cId="3320817526" sldId="301"/>
            <ac:graphicFrameMk id="12" creationId="{71E668BC-B2BF-42AE-80ED-23A4EC8F54B7}"/>
          </ac:graphicFrameMkLst>
        </pc:graphicFrameChg>
        <pc:cxnChg chg="del">
          <ac:chgData name="Anthony Edwards" userId="39e47b6b-7053-4385-aac0-858cb85f5a17" providerId="ADAL" clId="{0654C0A1-DDC9-F04B-A45A-03E1D398B1C9}" dt="2022-09-26T09:50:50.116" v="5889" actId="478"/>
          <ac:cxnSpMkLst>
            <pc:docMk/>
            <pc:sldMk cId="3320817526" sldId="301"/>
            <ac:cxnSpMk id="10" creationId="{150B2266-9DF8-4F27-B997-BC7353D3309F}"/>
          </ac:cxnSpMkLst>
        </pc:cxnChg>
      </pc:sldChg>
      <pc:sldChg chg="modSp add mod ord modNotesTx">
        <pc:chgData name="Anthony Edwards" userId="39e47b6b-7053-4385-aac0-858cb85f5a17" providerId="ADAL" clId="{0654C0A1-DDC9-F04B-A45A-03E1D398B1C9}" dt="2022-09-25T18:03:51.062" v="4166" actId="20577"/>
        <pc:sldMkLst>
          <pc:docMk/>
          <pc:sldMk cId="686938388" sldId="302"/>
        </pc:sldMkLst>
        <pc:spChg chg="mod">
          <ac:chgData name="Anthony Edwards" userId="39e47b6b-7053-4385-aac0-858cb85f5a17" providerId="ADAL" clId="{0654C0A1-DDC9-F04B-A45A-03E1D398B1C9}" dt="2022-09-25T17:49:34.356" v="3814" actId="20577"/>
          <ac:spMkLst>
            <pc:docMk/>
            <pc:sldMk cId="686938388" sldId="302"/>
            <ac:spMk id="2" creationId="{B6314AC8-856B-4FF3-8AE3-8E36FB8926A0}"/>
          </ac:spMkLst>
        </pc:spChg>
      </pc:sldChg>
      <pc:sldChg chg="add del">
        <pc:chgData name="Anthony Edwards" userId="39e47b6b-7053-4385-aac0-858cb85f5a17" providerId="ADAL" clId="{0654C0A1-DDC9-F04B-A45A-03E1D398B1C9}" dt="2022-09-25T17:43:53.031" v="3756" actId="2696"/>
        <pc:sldMkLst>
          <pc:docMk/>
          <pc:sldMk cId="2795161750" sldId="302"/>
        </pc:sldMkLst>
      </pc:sldChg>
      <pc:sldChg chg="modSp add mod ord modNotesTx">
        <pc:chgData name="Anthony Edwards" userId="39e47b6b-7053-4385-aac0-858cb85f5a17" providerId="ADAL" clId="{0654C0A1-DDC9-F04B-A45A-03E1D398B1C9}" dt="2022-09-25T19:01:26.940" v="5671" actId="20577"/>
        <pc:sldMkLst>
          <pc:docMk/>
          <pc:sldMk cId="1292713858" sldId="303"/>
        </pc:sldMkLst>
        <pc:spChg chg="mod">
          <ac:chgData name="Anthony Edwards" userId="39e47b6b-7053-4385-aac0-858cb85f5a17" providerId="ADAL" clId="{0654C0A1-DDC9-F04B-A45A-03E1D398B1C9}" dt="2022-09-25T17:53:55.885" v="3928" actId="20577"/>
          <ac:spMkLst>
            <pc:docMk/>
            <pc:sldMk cId="1292713858" sldId="303"/>
            <ac:spMk id="2" creationId="{B6314AC8-856B-4FF3-8AE3-8E36FB8926A0}"/>
          </ac:spMkLst>
        </pc:spChg>
      </pc:sldChg>
      <pc:sldChg chg="addSp delSp modSp add mod modNotesTx">
        <pc:chgData name="Anthony Edwards" userId="39e47b6b-7053-4385-aac0-858cb85f5a17" providerId="ADAL" clId="{0654C0A1-DDC9-F04B-A45A-03E1D398B1C9}" dt="2022-09-25T19:01:52.898" v="5673" actId="478"/>
        <pc:sldMkLst>
          <pc:docMk/>
          <pc:sldMk cId="3760592322" sldId="304"/>
        </pc:sldMkLst>
        <pc:spChg chg="mod">
          <ac:chgData name="Anthony Edwards" userId="39e47b6b-7053-4385-aac0-858cb85f5a17" providerId="ADAL" clId="{0654C0A1-DDC9-F04B-A45A-03E1D398B1C9}" dt="2022-09-25T17:56:17.929" v="4001" actId="20577"/>
          <ac:spMkLst>
            <pc:docMk/>
            <pc:sldMk cId="3760592322" sldId="304"/>
            <ac:spMk id="2" creationId="{B6314AC8-856B-4FF3-8AE3-8E36FB8926A0}"/>
          </ac:spMkLst>
        </pc:spChg>
        <pc:spChg chg="del">
          <ac:chgData name="Anthony Edwards" userId="39e47b6b-7053-4385-aac0-858cb85f5a17" providerId="ADAL" clId="{0654C0A1-DDC9-F04B-A45A-03E1D398B1C9}" dt="2022-09-25T17:56:21.550" v="4002" actId="478"/>
          <ac:spMkLst>
            <pc:docMk/>
            <pc:sldMk cId="3760592322" sldId="304"/>
            <ac:spMk id="6" creationId="{707BEAF7-4806-410E-B8CC-510FB73CC791}"/>
          </ac:spMkLst>
        </pc:spChg>
        <pc:picChg chg="add del mod">
          <ac:chgData name="Anthony Edwards" userId="39e47b6b-7053-4385-aac0-858cb85f5a17" providerId="ADAL" clId="{0654C0A1-DDC9-F04B-A45A-03E1D398B1C9}" dt="2022-09-25T19:01:52.898" v="5673" actId="478"/>
          <ac:picMkLst>
            <pc:docMk/>
            <pc:sldMk cId="3760592322" sldId="304"/>
            <ac:picMk id="3" creationId="{65CF632D-F02E-07B3-C2E2-ACE9A87A22C2}"/>
          </ac:picMkLst>
        </pc:picChg>
        <pc:picChg chg="del">
          <ac:chgData name="Anthony Edwards" userId="39e47b6b-7053-4385-aac0-858cb85f5a17" providerId="ADAL" clId="{0654C0A1-DDC9-F04B-A45A-03E1D398B1C9}" dt="2022-09-25T17:56:23.591" v="4003" actId="478"/>
          <ac:picMkLst>
            <pc:docMk/>
            <pc:sldMk cId="3760592322" sldId="304"/>
            <ac:picMk id="7" creationId="{78ABE60E-2E05-4642-BECA-E7610EE2380C}"/>
          </ac:picMkLst>
        </pc:picChg>
      </pc:sldChg>
      <pc:sldChg chg="add del setBg">
        <pc:chgData name="Anthony Edwards" userId="39e47b6b-7053-4385-aac0-858cb85f5a17" providerId="ADAL" clId="{0654C0A1-DDC9-F04B-A45A-03E1D398B1C9}" dt="2022-09-25T18:00:12.831" v="4126" actId="2696"/>
        <pc:sldMkLst>
          <pc:docMk/>
          <pc:sldMk cId="1117080981" sldId="305"/>
        </pc:sldMkLst>
      </pc:sldChg>
      <pc:sldChg chg="add del setBg">
        <pc:chgData name="Anthony Edwards" userId="39e47b6b-7053-4385-aac0-858cb85f5a17" providerId="ADAL" clId="{0654C0A1-DDC9-F04B-A45A-03E1D398B1C9}" dt="2022-09-25T18:00:12.831" v="4126" actId="2696"/>
        <pc:sldMkLst>
          <pc:docMk/>
          <pc:sldMk cId="4023867557" sldId="306"/>
        </pc:sldMkLst>
      </pc:sldChg>
      <pc:sldChg chg="add del setBg">
        <pc:chgData name="Anthony Edwards" userId="39e47b6b-7053-4385-aac0-858cb85f5a17" providerId="ADAL" clId="{0654C0A1-DDC9-F04B-A45A-03E1D398B1C9}" dt="2022-09-25T18:00:12.831" v="4126" actId="2696"/>
        <pc:sldMkLst>
          <pc:docMk/>
          <pc:sldMk cId="513648066" sldId="307"/>
        </pc:sldMkLst>
      </pc:sldChg>
      <pc:sldChg chg="modSp add mod">
        <pc:chgData name="Anthony Edwards" userId="39e47b6b-7053-4385-aac0-858cb85f5a17" providerId="ADAL" clId="{0654C0A1-DDC9-F04B-A45A-03E1D398B1C9}" dt="2022-09-25T18:57:25.644" v="5499" actId="207"/>
        <pc:sldMkLst>
          <pc:docMk/>
          <pc:sldMk cId="1547577719" sldId="308"/>
        </pc:sldMkLst>
        <pc:spChg chg="mod">
          <ac:chgData name="Anthony Edwards" userId="39e47b6b-7053-4385-aac0-858cb85f5a17" providerId="ADAL" clId="{0654C0A1-DDC9-F04B-A45A-03E1D398B1C9}" dt="2022-09-25T18:57:25.644" v="5499" actId="207"/>
          <ac:spMkLst>
            <pc:docMk/>
            <pc:sldMk cId="1547577719" sldId="308"/>
            <ac:spMk id="129" creationId="{00000000-0000-0000-0000-000000000000}"/>
          </ac:spMkLst>
        </pc:spChg>
        <pc:spChg chg="mod">
          <ac:chgData name="Anthony Edwards" userId="39e47b6b-7053-4385-aac0-858cb85f5a17" providerId="ADAL" clId="{0654C0A1-DDC9-F04B-A45A-03E1D398B1C9}" dt="2022-09-25T18:56:22.132" v="5490" actId="20577"/>
          <ac:spMkLst>
            <pc:docMk/>
            <pc:sldMk cId="1547577719" sldId="308"/>
            <ac:spMk id="130" creationId="{00000000-0000-0000-0000-000000000000}"/>
          </ac:spMkLst>
        </pc:spChg>
        <pc:spChg chg="mod">
          <ac:chgData name="Anthony Edwards" userId="39e47b6b-7053-4385-aac0-858cb85f5a17" providerId="ADAL" clId="{0654C0A1-DDC9-F04B-A45A-03E1D398B1C9}" dt="2022-09-25T18:56:24.180" v="5491" actId="20577"/>
          <ac:spMkLst>
            <pc:docMk/>
            <pc:sldMk cId="1547577719" sldId="308"/>
            <ac:spMk id="132" creationId="{00000000-0000-0000-0000-000000000000}"/>
          </ac:spMkLst>
        </pc:spChg>
      </pc:sldChg>
      <pc:sldChg chg="modSp add mod">
        <pc:chgData name="Anthony Edwards" userId="39e47b6b-7053-4385-aac0-858cb85f5a17" providerId="ADAL" clId="{0654C0A1-DDC9-F04B-A45A-03E1D398B1C9}" dt="2022-09-25T18:57:19.853" v="5498" actId="207"/>
        <pc:sldMkLst>
          <pc:docMk/>
          <pc:sldMk cId="201820610" sldId="309"/>
        </pc:sldMkLst>
        <pc:spChg chg="mod">
          <ac:chgData name="Anthony Edwards" userId="39e47b6b-7053-4385-aac0-858cb85f5a17" providerId="ADAL" clId="{0654C0A1-DDC9-F04B-A45A-03E1D398B1C9}" dt="2022-09-25T18:57:19.853" v="5498" actId="207"/>
          <ac:spMkLst>
            <pc:docMk/>
            <pc:sldMk cId="201820610" sldId="309"/>
            <ac:spMk id="129" creationId="{00000000-0000-0000-0000-000000000000}"/>
          </ac:spMkLst>
        </pc:spChg>
        <pc:spChg chg="mod">
          <ac:chgData name="Anthony Edwards" userId="39e47b6b-7053-4385-aac0-858cb85f5a17" providerId="ADAL" clId="{0654C0A1-DDC9-F04B-A45A-03E1D398B1C9}" dt="2022-09-25T18:56:31.692" v="5492" actId="20577"/>
          <ac:spMkLst>
            <pc:docMk/>
            <pc:sldMk cId="201820610" sldId="309"/>
            <ac:spMk id="132" creationId="{00000000-0000-0000-0000-000000000000}"/>
          </ac:spMkLst>
        </pc:spChg>
        <pc:spChg chg="mod">
          <ac:chgData name="Anthony Edwards" userId="39e47b6b-7053-4385-aac0-858cb85f5a17" providerId="ADAL" clId="{0654C0A1-DDC9-F04B-A45A-03E1D398B1C9}" dt="2022-09-25T18:57:16.319" v="5497" actId="207"/>
          <ac:spMkLst>
            <pc:docMk/>
            <pc:sldMk cId="201820610" sldId="309"/>
            <ac:spMk id="133" creationId="{00000000-0000-0000-0000-000000000000}"/>
          </ac:spMkLst>
        </pc:spChg>
      </pc:sldChg>
      <pc:sldChg chg="modSp add mod">
        <pc:chgData name="Anthony Edwards" userId="39e47b6b-7053-4385-aac0-858cb85f5a17" providerId="ADAL" clId="{0654C0A1-DDC9-F04B-A45A-03E1D398B1C9}" dt="2022-09-25T18:57:08.252" v="5496" actId="207"/>
        <pc:sldMkLst>
          <pc:docMk/>
          <pc:sldMk cId="3887692564" sldId="310"/>
        </pc:sldMkLst>
        <pc:spChg chg="mod">
          <ac:chgData name="Anthony Edwards" userId="39e47b6b-7053-4385-aac0-858cb85f5a17" providerId="ADAL" clId="{0654C0A1-DDC9-F04B-A45A-03E1D398B1C9}" dt="2022-09-25T18:57:08.252" v="5496" actId="207"/>
          <ac:spMkLst>
            <pc:docMk/>
            <pc:sldMk cId="3887692564" sldId="310"/>
            <ac:spMk id="129" creationId="{00000000-0000-0000-0000-000000000000}"/>
          </ac:spMkLst>
        </pc:spChg>
        <pc:spChg chg="mod">
          <ac:chgData name="Anthony Edwards" userId="39e47b6b-7053-4385-aac0-858cb85f5a17" providerId="ADAL" clId="{0654C0A1-DDC9-F04B-A45A-03E1D398B1C9}" dt="2022-09-25T18:56:45.354" v="5493" actId="207"/>
          <ac:spMkLst>
            <pc:docMk/>
            <pc:sldMk cId="3887692564" sldId="310"/>
            <ac:spMk id="130" creationId="{00000000-0000-0000-0000-000000000000}"/>
          </ac:spMkLst>
        </pc:spChg>
        <pc:spChg chg="mod">
          <ac:chgData name="Anthony Edwards" userId="39e47b6b-7053-4385-aac0-858cb85f5a17" providerId="ADAL" clId="{0654C0A1-DDC9-F04B-A45A-03E1D398B1C9}" dt="2022-09-25T18:56:51.435" v="5494" actId="207"/>
          <ac:spMkLst>
            <pc:docMk/>
            <pc:sldMk cId="3887692564" sldId="310"/>
            <ac:spMk id="133" creationId="{00000000-0000-0000-0000-000000000000}"/>
          </ac:spMkLst>
        </pc:spChg>
      </pc:sldChg>
      <pc:sldChg chg="modSp add mod ord modNotesTx">
        <pc:chgData name="Anthony Edwards" userId="39e47b6b-7053-4385-aac0-858cb85f5a17" providerId="ADAL" clId="{0654C0A1-DDC9-F04B-A45A-03E1D398B1C9}" dt="2022-09-25T18:07:12.029" v="4314" actId="20577"/>
        <pc:sldMkLst>
          <pc:docMk/>
          <pc:sldMk cId="2387428199" sldId="311"/>
        </pc:sldMkLst>
        <pc:spChg chg="mod">
          <ac:chgData name="Anthony Edwards" userId="39e47b6b-7053-4385-aac0-858cb85f5a17" providerId="ADAL" clId="{0654C0A1-DDC9-F04B-A45A-03E1D398B1C9}" dt="2022-09-25T18:05:16.996" v="4179" actId="20577"/>
          <ac:spMkLst>
            <pc:docMk/>
            <pc:sldMk cId="2387428199" sldId="311"/>
            <ac:spMk id="2" creationId="{F298F181-5414-405A-9E31-04C85202126D}"/>
          </ac:spMkLst>
        </pc:spChg>
      </pc:sldChg>
      <pc:sldChg chg="addSp modSp add mod modNotesTx">
        <pc:chgData name="Anthony Edwards" userId="39e47b6b-7053-4385-aac0-858cb85f5a17" providerId="ADAL" clId="{0654C0A1-DDC9-F04B-A45A-03E1D398B1C9}" dt="2022-09-25T18:19:12.013" v="4758" actId="5793"/>
        <pc:sldMkLst>
          <pc:docMk/>
          <pc:sldMk cId="2227084947" sldId="312"/>
        </pc:sldMkLst>
        <pc:spChg chg="add mod">
          <ac:chgData name="Anthony Edwards" userId="39e47b6b-7053-4385-aac0-858cb85f5a17" providerId="ADAL" clId="{0654C0A1-DDC9-F04B-A45A-03E1D398B1C9}" dt="2022-09-25T18:09:02.453" v="4350" actId="14100"/>
          <ac:spMkLst>
            <pc:docMk/>
            <pc:sldMk cId="2227084947" sldId="312"/>
            <ac:spMk id="3" creationId="{E1BBEB7C-4C7A-3CC4-1082-472F84F441F5}"/>
          </ac:spMkLst>
        </pc:spChg>
        <pc:spChg chg="mod">
          <ac:chgData name="Anthony Edwards" userId="39e47b6b-7053-4385-aac0-858cb85f5a17" providerId="ADAL" clId="{0654C0A1-DDC9-F04B-A45A-03E1D398B1C9}" dt="2022-09-25T18:07:46.006" v="4320" actId="1076"/>
          <ac:spMkLst>
            <pc:docMk/>
            <pc:sldMk cId="2227084947" sldId="312"/>
            <ac:spMk id="5" creationId="{1AF9592C-9D63-4D9A-A093-FB21E86A2B5D}"/>
          </ac:spMkLst>
        </pc:spChg>
        <pc:spChg chg="add mod">
          <ac:chgData name="Anthony Edwards" userId="39e47b6b-7053-4385-aac0-858cb85f5a17" providerId="ADAL" clId="{0654C0A1-DDC9-F04B-A45A-03E1D398B1C9}" dt="2022-09-25T18:09:40.414" v="4355" actId="14100"/>
          <ac:spMkLst>
            <pc:docMk/>
            <pc:sldMk cId="2227084947" sldId="312"/>
            <ac:spMk id="6" creationId="{C720B934-0212-200F-693D-A086C7826430}"/>
          </ac:spMkLst>
        </pc:spChg>
      </pc:sldChg>
      <pc:sldChg chg="modSp add mod modNotesTx">
        <pc:chgData name="Anthony Edwards" userId="39e47b6b-7053-4385-aac0-858cb85f5a17" providerId="ADAL" clId="{0654C0A1-DDC9-F04B-A45A-03E1D398B1C9}" dt="2022-09-25T18:21:19.398" v="4991" actId="20577"/>
        <pc:sldMkLst>
          <pc:docMk/>
          <pc:sldMk cId="4070106101" sldId="313"/>
        </pc:sldMkLst>
        <pc:spChg chg="mod">
          <ac:chgData name="Anthony Edwards" userId="39e47b6b-7053-4385-aac0-858cb85f5a17" providerId="ADAL" clId="{0654C0A1-DDC9-F04B-A45A-03E1D398B1C9}" dt="2022-09-25T18:10:03.446" v="4369" actId="20577"/>
          <ac:spMkLst>
            <pc:docMk/>
            <pc:sldMk cId="4070106101" sldId="313"/>
            <ac:spMk id="6" creationId="{C720B934-0212-200F-693D-A086C7826430}"/>
          </ac:spMkLst>
        </pc:spChg>
      </pc:sldChg>
      <pc:sldChg chg="modSp add mod modNotesTx">
        <pc:chgData name="Anthony Edwards" userId="39e47b6b-7053-4385-aac0-858cb85f5a17" providerId="ADAL" clId="{0654C0A1-DDC9-F04B-A45A-03E1D398B1C9}" dt="2022-09-25T18:20:42.544" v="4980" actId="20577"/>
        <pc:sldMkLst>
          <pc:docMk/>
          <pc:sldMk cId="2671690403" sldId="314"/>
        </pc:sldMkLst>
        <pc:spChg chg="mod">
          <ac:chgData name="Anthony Edwards" userId="39e47b6b-7053-4385-aac0-858cb85f5a17" providerId="ADAL" clId="{0654C0A1-DDC9-F04B-A45A-03E1D398B1C9}" dt="2022-09-25T18:20:21.039" v="4917" actId="20577"/>
          <ac:spMkLst>
            <pc:docMk/>
            <pc:sldMk cId="2671690403" sldId="314"/>
            <ac:spMk id="6" creationId="{C720B934-0212-200F-693D-A086C7826430}"/>
          </ac:spMkLst>
        </pc:spChg>
      </pc:sldChg>
      <pc:sldChg chg="modSp add mod modNotesTx">
        <pc:chgData name="Anthony Edwards" userId="39e47b6b-7053-4385-aac0-858cb85f5a17" providerId="ADAL" clId="{0654C0A1-DDC9-F04B-A45A-03E1D398B1C9}" dt="2022-09-25T18:21:07.920" v="4982" actId="20577"/>
        <pc:sldMkLst>
          <pc:docMk/>
          <pc:sldMk cId="3733403717" sldId="315"/>
        </pc:sldMkLst>
        <pc:spChg chg="mod">
          <ac:chgData name="Anthony Edwards" userId="39e47b6b-7053-4385-aac0-858cb85f5a17" providerId="ADAL" clId="{0654C0A1-DDC9-F04B-A45A-03E1D398B1C9}" dt="2022-09-25T18:11:35.556" v="4451" actId="20577"/>
          <ac:spMkLst>
            <pc:docMk/>
            <pc:sldMk cId="3733403717" sldId="315"/>
            <ac:spMk id="6" creationId="{C720B934-0212-200F-693D-A086C7826430}"/>
          </ac:spMkLst>
        </pc:spChg>
      </pc:sldChg>
      <pc:sldChg chg="modSp add mod modNotesTx">
        <pc:chgData name="Anthony Edwards" userId="39e47b6b-7053-4385-aac0-858cb85f5a17" providerId="ADAL" clId="{0654C0A1-DDC9-F04B-A45A-03E1D398B1C9}" dt="2022-09-25T18:27:22.715" v="5421" actId="20577"/>
        <pc:sldMkLst>
          <pc:docMk/>
          <pc:sldMk cId="294242394" sldId="316"/>
        </pc:sldMkLst>
        <pc:spChg chg="mod">
          <ac:chgData name="Anthony Edwards" userId="39e47b6b-7053-4385-aac0-858cb85f5a17" providerId="ADAL" clId="{0654C0A1-DDC9-F04B-A45A-03E1D398B1C9}" dt="2022-09-25T18:21:47.391" v="5025" actId="20577"/>
          <ac:spMkLst>
            <pc:docMk/>
            <pc:sldMk cId="294242394" sldId="316"/>
            <ac:spMk id="6" creationId="{C720B934-0212-200F-693D-A086C7826430}"/>
          </ac:spMkLst>
        </pc:spChg>
      </pc:sldChg>
      <pc:sldChg chg="modSp add del mod">
        <pc:chgData name="Anthony Edwards" userId="39e47b6b-7053-4385-aac0-858cb85f5a17" providerId="ADAL" clId="{0654C0A1-DDC9-F04B-A45A-03E1D398B1C9}" dt="2022-09-25T18:21:28.242" v="4992" actId="2696"/>
        <pc:sldMkLst>
          <pc:docMk/>
          <pc:sldMk cId="445078394" sldId="317"/>
        </pc:sldMkLst>
        <pc:spChg chg="mod">
          <ac:chgData name="Anthony Edwards" userId="39e47b6b-7053-4385-aac0-858cb85f5a17" providerId="ADAL" clId="{0654C0A1-DDC9-F04B-A45A-03E1D398B1C9}" dt="2022-09-25T18:12:54.265" v="4482" actId="20577"/>
          <ac:spMkLst>
            <pc:docMk/>
            <pc:sldMk cId="445078394" sldId="317"/>
            <ac:spMk id="6" creationId="{C720B934-0212-200F-693D-A086C7826430}"/>
          </ac:spMkLst>
        </pc:spChg>
      </pc:sldChg>
      <pc:sldChg chg="delSp add mod modNotesTx">
        <pc:chgData name="Anthony Edwards" userId="39e47b6b-7053-4385-aac0-858cb85f5a17" providerId="ADAL" clId="{0654C0A1-DDC9-F04B-A45A-03E1D398B1C9}" dt="2022-09-26T09:50:25.011" v="5883" actId="478"/>
        <pc:sldMkLst>
          <pc:docMk/>
          <pc:sldMk cId="1121762069" sldId="318"/>
        </pc:sldMkLst>
        <pc:spChg chg="del">
          <ac:chgData name="Anthony Edwards" userId="39e47b6b-7053-4385-aac0-858cb85f5a17" providerId="ADAL" clId="{0654C0A1-DDC9-F04B-A45A-03E1D398B1C9}" dt="2022-09-26T09:50:25.011" v="5883" actId="478"/>
          <ac:spMkLst>
            <pc:docMk/>
            <pc:sldMk cId="1121762069" sldId="318"/>
            <ac:spMk id="7" creationId="{86FF71C0-74ED-4F62-ADB4-4BEDB01DDAC1}"/>
          </ac:spMkLst>
        </pc:spChg>
        <pc:cxnChg chg="del">
          <ac:chgData name="Anthony Edwards" userId="39e47b6b-7053-4385-aac0-858cb85f5a17" providerId="ADAL" clId="{0654C0A1-DDC9-F04B-A45A-03E1D398B1C9}" dt="2022-09-26T09:50:22.845" v="5882" actId="478"/>
          <ac:cxnSpMkLst>
            <pc:docMk/>
            <pc:sldMk cId="1121762069" sldId="318"/>
            <ac:cxnSpMk id="8" creationId="{98E26FC3-617D-4342-A0CA-3C448B1CE1A6}"/>
          </ac:cxnSpMkLst>
        </pc:cxnChg>
      </pc:sldChg>
      <pc:sldChg chg="add del">
        <pc:chgData name="Anthony Edwards" userId="39e47b6b-7053-4385-aac0-858cb85f5a17" providerId="ADAL" clId="{0654C0A1-DDC9-F04B-A45A-03E1D398B1C9}" dt="2022-09-25T18:14:14.654" v="4484" actId="2696"/>
        <pc:sldMkLst>
          <pc:docMk/>
          <pc:sldMk cId="1505297163" sldId="318"/>
        </pc:sldMkLst>
      </pc:sldChg>
      <pc:sldChg chg="modSp add mod modNotesTx">
        <pc:chgData name="Anthony Edwards" userId="39e47b6b-7053-4385-aac0-858cb85f5a17" providerId="ADAL" clId="{0654C0A1-DDC9-F04B-A45A-03E1D398B1C9}" dt="2022-09-25T18:23:40.617" v="5030" actId="20577"/>
        <pc:sldMkLst>
          <pc:docMk/>
          <pc:sldMk cId="1521720173" sldId="319"/>
        </pc:sldMkLst>
        <pc:spChg chg="mod">
          <ac:chgData name="Anthony Edwards" userId="39e47b6b-7053-4385-aac0-858cb85f5a17" providerId="ADAL" clId="{0654C0A1-DDC9-F04B-A45A-03E1D398B1C9}" dt="2022-09-25T18:22:15.331" v="5029" actId="20577"/>
          <ac:spMkLst>
            <pc:docMk/>
            <pc:sldMk cId="1521720173" sldId="319"/>
            <ac:spMk id="2" creationId="{F298F181-5414-405A-9E31-04C85202126D}"/>
          </ac:spMkLst>
        </pc:spChg>
      </pc:sldChg>
      <pc:sldChg chg="modSp add mod modNotesTx">
        <pc:chgData name="Anthony Edwards" userId="39e47b6b-7053-4385-aac0-858cb85f5a17" providerId="ADAL" clId="{0654C0A1-DDC9-F04B-A45A-03E1D398B1C9}" dt="2022-09-25T18:26:41.389" v="5310" actId="313"/>
        <pc:sldMkLst>
          <pc:docMk/>
          <pc:sldMk cId="3382756686" sldId="320"/>
        </pc:sldMkLst>
        <pc:spChg chg="mod">
          <ac:chgData name="Anthony Edwards" userId="39e47b6b-7053-4385-aac0-858cb85f5a17" providerId="ADAL" clId="{0654C0A1-DDC9-F04B-A45A-03E1D398B1C9}" dt="2022-09-25T18:24:55.176" v="5058" actId="20577"/>
          <ac:spMkLst>
            <pc:docMk/>
            <pc:sldMk cId="3382756686" sldId="320"/>
            <ac:spMk id="6" creationId="{C720B934-0212-200F-693D-A086C7826430}"/>
          </ac:spMkLst>
        </pc:spChg>
      </pc:sldChg>
      <pc:sldChg chg="add del">
        <pc:chgData name="Anthony Edwards" userId="39e47b6b-7053-4385-aac0-858cb85f5a17" providerId="ADAL" clId="{0654C0A1-DDC9-F04B-A45A-03E1D398B1C9}" dt="2022-09-25T18:50:23.047" v="5481" actId="2696"/>
        <pc:sldMkLst>
          <pc:docMk/>
          <pc:sldMk cId="2749679237" sldId="321"/>
        </pc:sldMkLst>
      </pc:sldChg>
      <pc:sldChg chg="modSp add mod">
        <pc:chgData name="Anthony Edwards" userId="39e47b6b-7053-4385-aac0-858cb85f5a17" providerId="ADAL" clId="{0654C0A1-DDC9-F04B-A45A-03E1D398B1C9}" dt="2022-09-25T18:56:16.596" v="5489" actId="20577"/>
        <pc:sldMkLst>
          <pc:docMk/>
          <pc:sldMk cId="2923005349" sldId="321"/>
        </pc:sldMkLst>
        <pc:spChg chg="mod">
          <ac:chgData name="Anthony Edwards" userId="39e47b6b-7053-4385-aac0-858cb85f5a17" providerId="ADAL" clId="{0654C0A1-DDC9-F04B-A45A-03E1D398B1C9}" dt="2022-09-25T18:56:16.596" v="5489" actId="20577"/>
          <ac:spMkLst>
            <pc:docMk/>
            <pc:sldMk cId="2923005349" sldId="321"/>
            <ac:spMk id="130" creationId="{00000000-0000-0000-0000-000000000000}"/>
          </ac:spMkLst>
        </pc:spChg>
        <pc:spChg chg="mod">
          <ac:chgData name="Anthony Edwards" userId="39e47b6b-7053-4385-aac0-858cb85f5a17" providerId="ADAL" clId="{0654C0A1-DDC9-F04B-A45A-03E1D398B1C9}" dt="2022-09-25T18:56:10.141" v="5487" actId="20577"/>
          <ac:spMkLst>
            <pc:docMk/>
            <pc:sldMk cId="2923005349" sldId="321"/>
            <ac:spMk id="132" creationId="{00000000-0000-0000-0000-000000000000}"/>
          </ac:spMkLst>
        </pc:spChg>
        <pc:spChg chg="mod">
          <ac:chgData name="Anthony Edwards" userId="39e47b6b-7053-4385-aac0-858cb85f5a17" providerId="ADAL" clId="{0654C0A1-DDC9-F04B-A45A-03E1D398B1C9}" dt="2022-09-25T18:56:14.437" v="5488" actId="20577"/>
          <ac:spMkLst>
            <pc:docMk/>
            <pc:sldMk cId="2923005349" sldId="321"/>
            <ac:spMk id="133" creationId="{00000000-0000-0000-0000-000000000000}"/>
          </ac:spMkLst>
        </pc:spChg>
      </pc:sldChg>
      <pc:sldChg chg="add">
        <pc:chgData name="Anthony Edwards" userId="39e47b6b-7053-4385-aac0-858cb85f5a17" providerId="ADAL" clId="{0654C0A1-DDC9-F04B-A45A-03E1D398B1C9}" dt="2022-09-26T09:47:10.227" v="5825" actId="2890"/>
        <pc:sldMkLst>
          <pc:docMk/>
          <pc:sldMk cId="3380150588" sldId="322"/>
        </pc:sldMkLst>
      </pc:sldChg>
      <pc:sldChg chg="modSp add mod">
        <pc:chgData name="Anthony Edwards" userId="39e47b6b-7053-4385-aac0-858cb85f5a17" providerId="ADAL" clId="{0654C0A1-DDC9-F04B-A45A-03E1D398B1C9}" dt="2022-09-26T10:52:40.930" v="5936" actId="20577"/>
        <pc:sldMkLst>
          <pc:docMk/>
          <pc:sldMk cId="170960456" sldId="323"/>
        </pc:sldMkLst>
        <pc:spChg chg="mod">
          <ac:chgData name="Anthony Edwards" userId="39e47b6b-7053-4385-aac0-858cb85f5a17" providerId="ADAL" clId="{0654C0A1-DDC9-F04B-A45A-03E1D398B1C9}" dt="2022-09-26T10:52:40.930" v="5936" actId="20577"/>
          <ac:spMkLst>
            <pc:docMk/>
            <pc:sldMk cId="170960456" sldId="323"/>
            <ac:spMk id="6" creationId="{C720B934-0212-200F-693D-A086C7826430}"/>
          </ac:spMkLst>
        </pc:spChg>
      </pc:sldChg>
    </pc:docChg>
  </pc:docChgLst>
  <pc:docChgLst>
    <pc:chgData name="Anthony Edwards" userId="S::anthony.edwards@plymouth.ac.uk::39e47b6b-7053-4385-aac0-858cb85f5a17" providerId="AD" clId="Web-{0148E92B-0257-FA78-629F-7593FB28E94A}"/>
    <pc:docChg chg="addSld delSld modSld sldOrd">
      <pc:chgData name="Anthony Edwards" userId="S::anthony.edwards@plymouth.ac.uk::39e47b6b-7053-4385-aac0-858cb85f5a17" providerId="AD" clId="Web-{0148E92B-0257-FA78-629F-7593FB28E94A}" dt="2022-09-24T22:30:45.060" v="789" actId="20577"/>
      <pc:docMkLst>
        <pc:docMk/>
      </pc:docMkLst>
      <pc:sldChg chg="modSp addAnim delAnim modAnim modNotes">
        <pc:chgData name="Anthony Edwards" userId="S::anthony.edwards@plymouth.ac.uk::39e47b6b-7053-4385-aac0-858cb85f5a17" providerId="AD" clId="Web-{0148E92B-0257-FA78-629F-7593FB28E94A}" dt="2022-09-24T22:16:16.461" v="667" actId="1076"/>
        <pc:sldMkLst>
          <pc:docMk/>
          <pc:sldMk cId="0" sldId="260"/>
        </pc:sldMkLst>
        <pc:graphicFrameChg chg="mod modGraphic">
          <ac:chgData name="Anthony Edwards" userId="S::anthony.edwards@plymouth.ac.uk::39e47b6b-7053-4385-aac0-858cb85f5a17" providerId="AD" clId="Web-{0148E92B-0257-FA78-629F-7593FB28E94A}" dt="2022-09-24T22:15:34.523" v="663"/>
          <ac:graphicFrameMkLst>
            <pc:docMk/>
            <pc:sldMk cId="0" sldId="260"/>
            <ac:graphicFrameMk id="120" creationId="{00000000-0000-0000-0000-000000000000}"/>
          </ac:graphicFrameMkLst>
        </pc:graphicFrameChg>
        <pc:cxnChg chg="mod">
          <ac:chgData name="Anthony Edwards" userId="S::anthony.edwards@plymouth.ac.uk::39e47b6b-7053-4385-aac0-858cb85f5a17" providerId="AD" clId="Web-{0148E92B-0257-FA78-629F-7593FB28E94A}" dt="2022-09-24T22:16:16.461" v="667" actId="1076"/>
          <ac:cxnSpMkLst>
            <pc:docMk/>
            <pc:sldMk cId="0" sldId="260"/>
            <ac:cxnSpMk id="124" creationId="{00000000-0000-0000-0000-000000000000}"/>
          </ac:cxnSpMkLst>
        </pc:cxnChg>
      </pc:sldChg>
      <pc:sldChg chg="addSp delSp modSp ord">
        <pc:chgData name="Anthony Edwards" userId="S::anthony.edwards@plymouth.ac.uk::39e47b6b-7053-4385-aac0-858cb85f5a17" providerId="AD" clId="Web-{0148E92B-0257-FA78-629F-7593FB28E94A}" dt="2022-09-24T22:30:45.060" v="789" actId="20577"/>
        <pc:sldMkLst>
          <pc:docMk/>
          <pc:sldMk cId="3419402041" sldId="263"/>
        </pc:sldMkLst>
        <pc:spChg chg="mod">
          <ac:chgData name="Anthony Edwards" userId="S::anthony.edwards@plymouth.ac.uk::39e47b6b-7053-4385-aac0-858cb85f5a17" providerId="AD" clId="Web-{0148E92B-0257-FA78-629F-7593FB28E94A}" dt="2022-09-24T22:25:51.573" v="776" actId="20577"/>
          <ac:spMkLst>
            <pc:docMk/>
            <pc:sldMk cId="3419402041" sldId="263"/>
            <ac:spMk id="2" creationId="{F298F181-5414-405A-9E31-04C85202126D}"/>
          </ac:spMkLst>
        </pc:spChg>
        <pc:spChg chg="del">
          <ac:chgData name="Anthony Edwards" userId="S::anthony.edwards@plymouth.ac.uk::39e47b6b-7053-4385-aac0-858cb85f5a17" providerId="AD" clId="Web-{0148E92B-0257-FA78-629F-7593FB28E94A}" dt="2022-09-24T22:25:14.713" v="771"/>
          <ac:spMkLst>
            <pc:docMk/>
            <pc:sldMk cId="3419402041" sldId="263"/>
            <ac:spMk id="5" creationId="{64E1A95C-5C1E-43B3-8DF5-D725D931793A}"/>
          </ac:spMkLst>
        </pc:spChg>
        <pc:spChg chg="del">
          <ac:chgData name="Anthony Edwards" userId="S::anthony.edwards@plymouth.ac.uk::39e47b6b-7053-4385-aac0-858cb85f5a17" providerId="AD" clId="Web-{0148E92B-0257-FA78-629F-7593FB28E94A}" dt="2022-09-24T22:25:14.713" v="770"/>
          <ac:spMkLst>
            <pc:docMk/>
            <pc:sldMk cId="3419402041" sldId="263"/>
            <ac:spMk id="6" creationId="{C9781D3B-C4C4-4C54-8482-61C9325E190C}"/>
          </ac:spMkLst>
        </pc:spChg>
        <pc:spChg chg="del">
          <ac:chgData name="Anthony Edwards" userId="S::anthony.edwards@plymouth.ac.uk::39e47b6b-7053-4385-aac0-858cb85f5a17" providerId="AD" clId="Web-{0148E92B-0257-FA78-629F-7593FB28E94A}" dt="2022-09-24T22:25:14.713" v="769"/>
          <ac:spMkLst>
            <pc:docMk/>
            <pc:sldMk cId="3419402041" sldId="263"/>
            <ac:spMk id="9" creationId="{8213F18B-32A4-4786-B17C-D1410DED6157}"/>
          </ac:spMkLst>
        </pc:spChg>
        <pc:spChg chg="del">
          <ac:chgData name="Anthony Edwards" userId="S::anthony.edwards@plymouth.ac.uk::39e47b6b-7053-4385-aac0-858cb85f5a17" providerId="AD" clId="Web-{0148E92B-0257-FA78-629F-7593FB28E94A}" dt="2022-09-24T22:25:14.713" v="768"/>
          <ac:spMkLst>
            <pc:docMk/>
            <pc:sldMk cId="3419402041" sldId="263"/>
            <ac:spMk id="10" creationId="{8286627F-93CD-4D0B-8A6F-70B38F348D02}"/>
          </ac:spMkLst>
        </pc:spChg>
        <pc:spChg chg="del">
          <ac:chgData name="Anthony Edwards" userId="S::anthony.edwards@plymouth.ac.uk::39e47b6b-7053-4385-aac0-858cb85f5a17" providerId="AD" clId="Web-{0148E92B-0257-FA78-629F-7593FB28E94A}" dt="2022-09-24T22:25:14.713" v="763"/>
          <ac:spMkLst>
            <pc:docMk/>
            <pc:sldMk cId="3419402041" sldId="263"/>
            <ac:spMk id="15" creationId="{06CEA455-7567-4DED-A16F-8BA9617813E0}"/>
          </ac:spMkLst>
        </pc:spChg>
        <pc:spChg chg="del">
          <ac:chgData name="Anthony Edwards" userId="S::anthony.edwards@plymouth.ac.uk::39e47b6b-7053-4385-aac0-858cb85f5a17" providerId="AD" clId="Web-{0148E92B-0257-FA78-629F-7593FB28E94A}" dt="2022-09-24T22:25:14.713" v="761"/>
          <ac:spMkLst>
            <pc:docMk/>
            <pc:sldMk cId="3419402041" sldId="263"/>
            <ac:spMk id="18" creationId="{1AE77D56-52F9-42AB-B62A-EEF36C98AE65}"/>
          </ac:spMkLst>
        </pc:spChg>
        <pc:spChg chg="del">
          <ac:chgData name="Anthony Edwards" userId="S::anthony.edwards@plymouth.ac.uk::39e47b6b-7053-4385-aac0-858cb85f5a17" providerId="AD" clId="Web-{0148E92B-0257-FA78-629F-7593FB28E94A}" dt="2022-09-24T22:25:14.697" v="760"/>
          <ac:spMkLst>
            <pc:docMk/>
            <pc:sldMk cId="3419402041" sldId="263"/>
            <ac:spMk id="19" creationId="{58395C0F-BD75-4E72-B8C4-BE40A9CB1366}"/>
          </ac:spMkLst>
        </pc:spChg>
        <pc:spChg chg="add mod">
          <ac:chgData name="Anthony Edwards" userId="S::anthony.edwards@plymouth.ac.uk::39e47b6b-7053-4385-aac0-858cb85f5a17" providerId="AD" clId="Web-{0148E92B-0257-FA78-629F-7593FB28E94A}" dt="2022-09-24T22:30:45.060" v="789" actId="20577"/>
          <ac:spMkLst>
            <pc:docMk/>
            <pc:sldMk cId="3419402041" sldId="263"/>
            <ac:spMk id="28" creationId="{04551A34-EC99-98CE-2407-DC4F1DCA4D7E}"/>
          </ac:spMkLst>
        </pc:spChg>
        <pc:picChg chg="add del mod">
          <ac:chgData name="Anthony Edwards" userId="S::anthony.edwards@plymouth.ac.uk::39e47b6b-7053-4385-aac0-858cb85f5a17" providerId="AD" clId="Web-{0148E92B-0257-FA78-629F-7593FB28E94A}" dt="2022-09-24T22:29:05.541" v="782"/>
          <ac:picMkLst>
            <pc:docMk/>
            <pc:sldMk cId="3419402041" sldId="263"/>
            <ac:picMk id="3" creationId="{DF80E5F0-6F1B-73CE-AC1E-C0B31BFB9DAA}"/>
          </ac:picMkLst>
        </pc:picChg>
        <pc:picChg chg="del">
          <ac:chgData name="Anthony Edwards" userId="S::anthony.edwards@plymouth.ac.uk::39e47b6b-7053-4385-aac0-858cb85f5a17" providerId="AD" clId="Web-{0148E92B-0257-FA78-629F-7593FB28E94A}" dt="2022-09-24T22:25:14.713" v="767"/>
          <ac:picMkLst>
            <pc:docMk/>
            <pc:sldMk cId="3419402041" sldId="263"/>
            <ac:picMk id="11" creationId="{83B6EE03-CBB8-411B-A9EF-5DB731ABE95E}"/>
          </ac:picMkLst>
        </pc:picChg>
        <pc:picChg chg="del">
          <ac:chgData name="Anthony Edwards" userId="S::anthony.edwards@plymouth.ac.uk::39e47b6b-7053-4385-aac0-858cb85f5a17" providerId="AD" clId="Web-{0148E92B-0257-FA78-629F-7593FB28E94A}" dt="2022-09-24T22:25:17.353" v="772"/>
          <ac:picMkLst>
            <pc:docMk/>
            <pc:sldMk cId="3419402041" sldId="263"/>
            <ac:picMk id="16" creationId="{BB7BF28E-967A-4627-B992-74025813C21A}"/>
          </ac:picMkLst>
        </pc:picChg>
        <pc:picChg chg="del">
          <ac:chgData name="Anthony Edwards" userId="S::anthony.edwards@plymouth.ac.uk::39e47b6b-7053-4385-aac0-858cb85f5a17" providerId="AD" clId="Web-{0148E92B-0257-FA78-629F-7593FB28E94A}" dt="2022-09-24T22:25:14.681" v="758"/>
          <ac:picMkLst>
            <pc:docMk/>
            <pc:sldMk cId="3419402041" sldId="263"/>
            <ac:picMk id="21" creationId="{DCAEEA57-C0D2-4A35-A6B0-5B37D42F10DF}"/>
          </ac:picMkLst>
        </pc:picChg>
        <pc:picChg chg="del">
          <ac:chgData name="Anthony Edwards" userId="S::anthony.edwards@plymouth.ac.uk::39e47b6b-7053-4385-aac0-858cb85f5a17" providerId="AD" clId="Web-{0148E92B-0257-FA78-629F-7593FB28E94A}" dt="2022-09-24T22:25:14.681" v="756"/>
          <ac:picMkLst>
            <pc:docMk/>
            <pc:sldMk cId="3419402041" sldId="263"/>
            <ac:picMk id="23" creationId="{0019546A-BB47-49C9-8148-905EC4445585}"/>
          </ac:picMkLst>
        </pc:picChg>
        <pc:picChg chg="del">
          <ac:chgData name="Anthony Edwards" userId="S::anthony.edwards@plymouth.ac.uk::39e47b6b-7053-4385-aac0-858cb85f5a17" providerId="AD" clId="Web-{0148E92B-0257-FA78-629F-7593FB28E94A}" dt="2022-09-24T22:25:14.681" v="755"/>
          <ac:picMkLst>
            <pc:docMk/>
            <pc:sldMk cId="3419402041" sldId="263"/>
            <ac:picMk id="24" creationId="{2DA74A06-4CB0-4D2C-BEF2-BB5DDC8FEE2E}"/>
          </ac:picMkLst>
        </pc:picChg>
        <pc:picChg chg="del">
          <ac:chgData name="Anthony Edwards" userId="S::anthony.edwards@plymouth.ac.uk::39e47b6b-7053-4385-aac0-858cb85f5a17" providerId="AD" clId="Web-{0148E92B-0257-FA78-629F-7593FB28E94A}" dt="2022-09-24T22:25:14.681" v="754"/>
          <ac:picMkLst>
            <pc:docMk/>
            <pc:sldMk cId="3419402041" sldId="263"/>
            <ac:picMk id="25" creationId="{6CA190AB-D779-456D-A9F4-08F3B5F95904}"/>
          </ac:picMkLst>
        </pc:picChg>
        <pc:picChg chg="del">
          <ac:chgData name="Anthony Edwards" userId="S::anthony.edwards@plymouth.ac.uk::39e47b6b-7053-4385-aac0-858cb85f5a17" providerId="AD" clId="Web-{0148E92B-0257-FA78-629F-7593FB28E94A}" dt="2022-09-24T22:25:14.681" v="753"/>
          <ac:picMkLst>
            <pc:docMk/>
            <pc:sldMk cId="3419402041" sldId="263"/>
            <ac:picMk id="26" creationId="{29CFDAAA-3B22-42EE-92CB-A233F117AA3A}"/>
          </ac:picMkLst>
        </pc:picChg>
        <pc:cxnChg chg="del mod">
          <ac:chgData name="Anthony Edwards" userId="S::anthony.edwards@plymouth.ac.uk::39e47b6b-7053-4385-aac0-858cb85f5a17" providerId="AD" clId="Web-{0148E92B-0257-FA78-629F-7593FB28E94A}" dt="2022-09-24T22:25:14.713" v="766"/>
          <ac:cxnSpMkLst>
            <pc:docMk/>
            <pc:sldMk cId="3419402041" sldId="263"/>
            <ac:cxnSpMk id="12" creationId="{AF804498-FFFF-45E9-B878-69A29851D7C7}"/>
          </ac:cxnSpMkLst>
        </pc:cxnChg>
        <pc:cxnChg chg="del mod">
          <ac:chgData name="Anthony Edwards" userId="S::anthony.edwards@plymouth.ac.uk::39e47b6b-7053-4385-aac0-858cb85f5a17" providerId="AD" clId="Web-{0148E92B-0257-FA78-629F-7593FB28E94A}" dt="2022-09-24T22:25:14.713" v="765"/>
          <ac:cxnSpMkLst>
            <pc:docMk/>
            <pc:sldMk cId="3419402041" sldId="263"/>
            <ac:cxnSpMk id="13" creationId="{8052D1B6-F536-44FB-8FA1-C15C6A09F230}"/>
          </ac:cxnSpMkLst>
        </pc:cxnChg>
        <pc:cxnChg chg="del">
          <ac:chgData name="Anthony Edwards" userId="S::anthony.edwards@plymouth.ac.uk::39e47b6b-7053-4385-aac0-858cb85f5a17" providerId="AD" clId="Web-{0148E92B-0257-FA78-629F-7593FB28E94A}" dt="2022-09-24T22:25:14.713" v="764"/>
          <ac:cxnSpMkLst>
            <pc:docMk/>
            <pc:sldMk cId="3419402041" sldId="263"/>
            <ac:cxnSpMk id="14" creationId="{600D7597-C005-43AA-89FC-AF673D5139E2}"/>
          </ac:cxnSpMkLst>
        </pc:cxnChg>
        <pc:cxnChg chg="del mod">
          <ac:chgData name="Anthony Edwards" userId="S::anthony.edwards@plymouth.ac.uk::39e47b6b-7053-4385-aac0-858cb85f5a17" providerId="AD" clId="Web-{0148E92B-0257-FA78-629F-7593FB28E94A}" dt="2022-09-24T22:25:14.713" v="762"/>
          <ac:cxnSpMkLst>
            <pc:docMk/>
            <pc:sldMk cId="3419402041" sldId="263"/>
            <ac:cxnSpMk id="17" creationId="{6F9F5246-7B70-447F-9E1D-DAD676B4C24A}"/>
          </ac:cxnSpMkLst>
        </pc:cxnChg>
        <pc:cxnChg chg="del mod">
          <ac:chgData name="Anthony Edwards" userId="S::anthony.edwards@plymouth.ac.uk::39e47b6b-7053-4385-aac0-858cb85f5a17" providerId="AD" clId="Web-{0148E92B-0257-FA78-629F-7593FB28E94A}" dt="2022-09-24T22:25:14.681" v="759"/>
          <ac:cxnSpMkLst>
            <pc:docMk/>
            <pc:sldMk cId="3419402041" sldId="263"/>
            <ac:cxnSpMk id="20" creationId="{33AD8AE8-FFF2-4619-B913-337EA4487E39}"/>
          </ac:cxnSpMkLst>
        </pc:cxnChg>
        <pc:cxnChg chg="del mod">
          <ac:chgData name="Anthony Edwards" userId="S::anthony.edwards@plymouth.ac.uk::39e47b6b-7053-4385-aac0-858cb85f5a17" providerId="AD" clId="Web-{0148E92B-0257-FA78-629F-7593FB28E94A}" dt="2022-09-24T22:25:14.681" v="757"/>
          <ac:cxnSpMkLst>
            <pc:docMk/>
            <pc:sldMk cId="3419402041" sldId="263"/>
            <ac:cxnSpMk id="22" creationId="{9528AED4-6D5E-4AEB-A164-BA85C6D838E3}"/>
          </ac:cxnSpMkLst>
        </pc:cxnChg>
      </pc:sldChg>
      <pc:sldChg chg="addSp delSp addAnim modAnim modNotes">
        <pc:chgData name="Anthony Edwards" userId="S::anthony.edwards@plymouth.ac.uk::39e47b6b-7053-4385-aac0-858cb85f5a17" providerId="AD" clId="Web-{0148E92B-0257-FA78-629F-7593FB28E94A}" dt="2022-09-24T21:32:26.147" v="60"/>
        <pc:sldMkLst>
          <pc:docMk/>
          <pc:sldMk cId="483742863" sldId="265"/>
        </pc:sldMkLst>
        <pc:graphicFrameChg chg="del">
          <ac:chgData name="Anthony Edwards" userId="S::anthony.edwards@plymouth.ac.uk::39e47b6b-7053-4385-aac0-858cb85f5a17" providerId="AD" clId="Web-{0148E92B-0257-FA78-629F-7593FB28E94A}" dt="2022-09-24T21:30:50.566" v="42"/>
          <ac:graphicFrameMkLst>
            <pc:docMk/>
            <pc:sldMk cId="483742863" sldId="265"/>
            <ac:graphicFrameMk id="12" creationId="{71E668BC-B2BF-42AE-80ED-23A4EC8F54B7}"/>
          </ac:graphicFrameMkLst>
        </pc:graphicFrameChg>
        <pc:picChg chg="add del">
          <ac:chgData name="Anthony Edwards" userId="S::anthony.edwards@plymouth.ac.uk::39e47b6b-7053-4385-aac0-858cb85f5a17" providerId="AD" clId="Web-{0148E92B-0257-FA78-629F-7593FB28E94A}" dt="2022-09-24T21:31:29.380" v="52"/>
          <ac:picMkLst>
            <pc:docMk/>
            <pc:sldMk cId="483742863" sldId="265"/>
            <ac:picMk id="11" creationId="{E30859D4-DE9E-4FCF-8C5B-B9FD951C50CB}"/>
          </ac:picMkLst>
        </pc:picChg>
        <pc:picChg chg="add del">
          <ac:chgData name="Anthony Edwards" userId="S::anthony.edwards@plymouth.ac.uk::39e47b6b-7053-4385-aac0-858cb85f5a17" providerId="AD" clId="Web-{0148E92B-0257-FA78-629F-7593FB28E94A}" dt="2022-09-24T21:31:25.458" v="51"/>
          <ac:picMkLst>
            <pc:docMk/>
            <pc:sldMk cId="483742863" sldId="265"/>
            <ac:picMk id="13" creationId="{B1A1FF2F-37DC-4784-A725-BB9557FF6B95}"/>
          </ac:picMkLst>
        </pc:picChg>
        <pc:picChg chg="add del">
          <ac:chgData name="Anthony Edwards" userId="S::anthony.edwards@plymouth.ac.uk::39e47b6b-7053-4385-aac0-858cb85f5a17" providerId="AD" clId="Web-{0148E92B-0257-FA78-629F-7593FB28E94A}" dt="2022-09-24T21:31:22.505" v="50"/>
          <ac:picMkLst>
            <pc:docMk/>
            <pc:sldMk cId="483742863" sldId="265"/>
            <ac:picMk id="14" creationId="{7913602D-3468-4915-B928-03D0FDEF7DD3}"/>
          </ac:picMkLst>
        </pc:picChg>
        <pc:picChg chg="add del">
          <ac:chgData name="Anthony Edwards" userId="S::anthony.edwards@plymouth.ac.uk::39e47b6b-7053-4385-aac0-858cb85f5a17" providerId="AD" clId="Web-{0148E92B-0257-FA78-629F-7593FB28E94A}" dt="2022-09-24T21:31:20.036" v="49"/>
          <ac:picMkLst>
            <pc:docMk/>
            <pc:sldMk cId="483742863" sldId="265"/>
            <ac:picMk id="15" creationId="{982DF1D1-6E51-4514-B97D-91F6E38754DF}"/>
          </ac:picMkLst>
        </pc:picChg>
      </pc:sldChg>
      <pc:sldChg chg="modSp add del replId addAnim delAnim modAnim modNotes">
        <pc:chgData name="Anthony Edwards" userId="S::anthony.edwards@plymouth.ac.uk::39e47b6b-7053-4385-aac0-858cb85f5a17" providerId="AD" clId="Web-{0148E92B-0257-FA78-629F-7593FB28E94A}" dt="2022-09-24T21:50:00.932" v="159"/>
        <pc:sldMkLst>
          <pc:docMk/>
          <pc:sldMk cId="97905613" sldId="266"/>
        </pc:sldMkLst>
        <pc:graphicFrameChg chg="mod modGraphic">
          <ac:chgData name="Anthony Edwards" userId="S::anthony.edwards@plymouth.ac.uk::39e47b6b-7053-4385-aac0-858cb85f5a17" providerId="AD" clId="Web-{0148E92B-0257-FA78-629F-7593FB28E94A}" dt="2022-09-24T21:48:06.257" v="156"/>
          <ac:graphicFrameMkLst>
            <pc:docMk/>
            <pc:sldMk cId="97905613" sldId="266"/>
            <ac:graphicFrameMk id="12" creationId="{71E668BC-B2BF-42AE-80ED-23A4EC8F54B7}"/>
          </ac:graphicFrameMkLst>
        </pc:graphicFrameChg>
      </pc:sldChg>
      <pc:sldChg chg="addSp delSp modSp new del modNotes">
        <pc:chgData name="Anthony Edwards" userId="S::anthony.edwards@plymouth.ac.uk::39e47b6b-7053-4385-aac0-858cb85f5a17" providerId="AD" clId="Web-{0148E92B-0257-FA78-629F-7593FB28E94A}" dt="2022-09-24T22:25:08.509" v="752"/>
        <pc:sldMkLst>
          <pc:docMk/>
          <pc:sldMk cId="373739294" sldId="267"/>
        </pc:sldMkLst>
        <pc:spChg chg="del">
          <ac:chgData name="Anthony Edwards" userId="S::anthony.edwards@plymouth.ac.uk::39e47b6b-7053-4385-aac0-858cb85f5a17" providerId="AD" clId="Web-{0148E92B-0257-FA78-629F-7593FB28E94A}" dt="2022-09-24T22:24:41.462" v="748"/>
          <ac:spMkLst>
            <pc:docMk/>
            <pc:sldMk cId="373739294" sldId="267"/>
            <ac:spMk id="2" creationId="{998CB6F2-1405-3B3B-6C26-9227EE755506}"/>
          </ac:spMkLst>
        </pc:spChg>
        <pc:spChg chg="del">
          <ac:chgData name="Anthony Edwards" userId="S::anthony.edwards@plymouth.ac.uk::39e47b6b-7053-4385-aac0-858cb85f5a17" providerId="AD" clId="Web-{0148E92B-0257-FA78-629F-7593FB28E94A}" dt="2022-09-24T22:24:38.399" v="747"/>
          <ac:spMkLst>
            <pc:docMk/>
            <pc:sldMk cId="373739294" sldId="267"/>
            <ac:spMk id="3" creationId="{BAD55A66-421C-D10F-BFF5-EDACA24A6C13}"/>
          </ac:spMkLst>
        </pc:spChg>
        <pc:spChg chg="add del mod">
          <ac:chgData name="Anthony Edwards" userId="S::anthony.edwards@plymouth.ac.uk::39e47b6b-7053-4385-aac0-858cb85f5a17" providerId="AD" clId="Web-{0148E92B-0257-FA78-629F-7593FB28E94A}" dt="2022-09-24T21:33:12.820" v="72"/>
          <ac:spMkLst>
            <pc:docMk/>
            <pc:sldMk cId="373739294" sldId="267"/>
            <ac:spMk id="4" creationId="{6382D76F-247F-7737-4AE0-E12FE391A175}"/>
          </ac:spMkLst>
        </pc:spChg>
        <pc:spChg chg="add">
          <ac:chgData name="Anthony Edwards" userId="S::anthony.edwards@plymouth.ac.uk::39e47b6b-7053-4385-aac0-858cb85f5a17" providerId="AD" clId="Web-{0148E92B-0257-FA78-629F-7593FB28E94A}" dt="2022-09-24T21:38:46.407" v="118"/>
          <ac:spMkLst>
            <pc:docMk/>
            <pc:sldMk cId="373739294" sldId="267"/>
            <ac:spMk id="6" creationId="{3570FC76-0CB4-5150-B00E-6A2A7E384C79}"/>
          </ac:spMkLst>
        </pc:spChg>
        <pc:spChg chg="add mod">
          <ac:chgData name="Anthony Edwards" userId="S::anthony.edwards@plymouth.ac.uk::39e47b6b-7053-4385-aac0-858cb85f5a17" providerId="AD" clId="Web-{0148E92B-0257-FA78-629F-7593FB28E94A}" dt="2022-09-24T22:24:55.165" v="750"/>
          <ac:spMkLst>
            <pc:docMk/>
            <pc:sldMk cId="373739294" sldId="267"/>
            <ac:spMk id="9" creationId="{D59AFED6-2683-9123-4431-97C9EB341FCC}"/>
          </ac:spMkLst>
        </pc:spChg>
        <pc:cxnChg chg="add">
          <ac:chgData name="Anthony Edwards" userId="S::anthony.edwards@plymouth.ac.uk::39e47b6b-7053-4385-aac0-858cb85f5a17" providerId="AD" clId="Web-{0148E92B-0257-FA78-629F-7593FB28E94A}" dt="2022-09-24T21:38:46.423" v="119"/>
          <ac:cxnSpMkLst>
            <pc:docMk/>
            <pc:sldMk cId="373739294" sldId="267"/>
            <ac:cxnSpMk id="8" creationId="{97A9EDA4-BF1C-D8F0-BD5C-0E83D10B5E18}"/>
          </ac:cxnSpMkLst>
        </pc:cxnChg>
      </pc:sldChg>
      <pc:sldChg chg="modSp add del replId">
        <pc:chgData name="Anthony Edwards" userId="S::anthony.edwards@plymouth.ac.uk::39e47b6b-7053-4385-aac0-858cb85f5a17" providerId="AD" clId="Web-{0148E92B-0257-FA78-629F-7593FB28E94A}" dt="2022-09-24T21:50:00.916" v="158"/>
        <pc:sldMkLst>
          <pc:docMk/>
          <pc:sldMk cId="3191224367" sldId="268"/>
        </pc:sldMkLst>
        <pc:graphicFrameChg chg="mod modGraphic">
          <ac:chgData name="Anthony Edwards" userId="S::anthony.edwards@plymouth.ac.uk::39e47b6b-7053-4385-aac0-858cb85f5a17" providerId="AD" clId="Web-{0148E92B-0257-FA78-629F-7593FB28E94A}" dt="2022-09-24T21:47:56.210" v="154"/>
          <ac:graphicFrameMkLst>
            <pc:docMk/>
            <pc:sldMk cId="3191224367" sldId="268"/>
            <ac:graphicFrameMk id="12" creationId="{71E668BC-B2BF-42AE-80ED-23A4EC8F54B7}"/>
          </ac:graphicFrameMkLst>
        </pc:graphicFrameChg>
      </pc:sldChg>
      <pc:sldChg chg="modSp add del replId">
        <pc:chgData name="Anthony Edwards" userId="S::anthony.edwards@plymouth.ac.uk::39e47b6b-7053-4385-aac0-858cb85f5a17" providerId="AD" clId="Web-{0148E92B-0257-FA78-629F-7593FB28E94A}" dt="2022-09-24T21:50:00.916" v="157"/>
        <pc:sldMkLst>
          <pc:docMk/>
          <pc:sldMk cId="2574047132" sldId="269"/>
        </pc:sldMkLst>
        <pc:graphicFrameChg chg="mod modGraphic">
          <ac:chgData name="Anthony Edwards" userId="S::anthony.edwards@plymouth.ac.uk::39e47b6b-7053-4385-aac0-858cb85f5a17" providerId="AD" clId="Web-{0148E92B-0257-FA78-629F-7593FB28E94A}" dt="2022-09-24T21:47:17.068" v="150"/>
          <ac:graphicFrameMkLst>
            <pc:docMk/>
            <pc:sldMk cId="2574047132" sldId="269"/>
            <ac:graphicFrameMk id="12" creationId="{71E668BC-B2BF-42AE-80ED-23A4EC8F54B7}"/>
          </ac:graphicFrameMkLst>
        </pc:graphicFrameChg>
      </pc:sldChg>
      <pc:sldChg chg="modSp add replId">
        <pc:chgData name="Anthony Edwards" userId="S::anthony.edwards@plymouth.ac.uk::39e47b6b-7053-4385-aac0-858cb85f5a17" providerId="AD" clId="Web-{0148E92B-0257-FA78-629F-7593FB28E94A}" dt="2022-09-24T21:53:58.595" v="215"/>
        <pc:sldMkLst>
          <pc:docMk/>
          <pc:sldMk cId="2788979292" sldId="270"/>
        </pc:sldMkLst>
        <pc:graphicFrameChg chg="mod modGraphic">
          <ac:chgData name="Anthony Edwards" userId="S::anthony.edwards@plymouth.ac.uk::39e47b6b-7053-4385-aac0-858cb85f5a17" providerId="AD" clId="Web-{0148E92B-0257-FA78-629F-7593FB28E94A}" dt="2022-09-24T21:53:58.595" v="215"/>
          <ac:graphicFrameMkLst>
            <pc:docMk/>
            <pc:sldMk cId="2788979292" sldId="270"/>
            <ac:graphicFrameMk id="12" creationId="{71E668BC-B2BF-42AE-80ED-23A4EC8F54B7}"/>
          </ac:graphicFrameMkLst>
        </pc:graphicFrameChg>
      </pc:sldChg>
      <pc:sldChg chg="modSp add replId">
        <pc:chgData name="Anthony Edwards" userId="S::anthony.edwards@plymouth.ac.uk::39e47b6b-7053-4385-aac0-858cb85f5a17" providerId="AD" clId="Web-{0148E92B-0257-FA78-629F-7593FB28E94A}" dt="2022-09-24T21:58:47.017" v="345"/>
        <pc:sldMkLst>
          <pc:docMk/>
          <pc:sldMk cId="3554064744" sldId="271"/>
        </pc:sldMkLst>
        <pc:graphicFrameChg chg="mod modGraphic">
          <ac:chgData name="Anthony Edwards" userId="S::anthony.edwards@plymouth.ac.uk::39e47b6b-7053-4385-aac0-858cb85f5a17" providerId="AD" clId="Web-{0148E92B-0257-FA78-629F-7593FB28E94A}" dt="2022-09-24T21:58:47.017" v="345"/>
          <ac:graphicFrameMkLst>
            <pc:docMk/>
            <pc:sldMk cId="3554064744" sldId="271"/>
            <ac:graphicFrameMk id="12" creationId="{71E668BC-B2BF-42AE-80ED-23A4EC8F54B7}"/>
          </ac:graphicFrameMkLst>
        </pc:graphicFrameChg>
      </pc:sldChg>
      <pc:sldChg chg="modSp add replId">
        <pc:chgData name="Anthony Edwards" userId="S::anthony.edwards@plymouth.ac.uk::39e47b6b-7053-4385-aac0-858cb85f5a17" providerId="AD" clId="Web-{0148E92B-0257-FA78-629F-7593FB28E94A}" dt="2022-09-24T21:58:39.751" v="335"/>
        <pc:sldMkLst>
          <pc:docMk/>
          <pc:sldMk cId="619030904" sldId="272"/>
        </pc:sldMkLst>
        <pc:graphicFrameChg chg="mod modGraphic">
          <ac:chgData name="Anthony Edwards" userId="S::anthony.edwards@plymouth.ac.uk::39e47b6b-7053-4385-aac0-858cb85f5a17" providerId="AD" clId="Web-{0148E92B-0257-FA78-629F-7593FB28E94A}" dt="2022-09-24T21:58:39.751" v="335"/>
          <ac:graphicFrameMkLst>
            <pc:docMk/>
            <pc:sldMk cId="619030904" sldId="272"/>
            <ac:graphicFrameMk id="12" creationId="{71E668BC-B2BF-42AE-80ED-23A4EC8F54B7}"/>
          </ac:graphicFrameMkLst>
        </pc:graphicFrameChg>
      </pc:sldChg>
      <pc:sldChg chg="modSp add replId">
        <pc:chgData name="Anthony Edwards" userId="S::anthony.edwards@plymouth.ac.uk::39e47b6b-7053-4385-aac0-858cb85f5a17" providerId="AD" clId="Web-{0148E92B-0257-FA78-629F-7593FB28E94A}" dt="2022-09-24T22:07:19.368" v="591"/>
        <pc:sldMkLst>
          <pc:docMk/>
          <pc:sldMk cId="3594034699" sldId="273"/>
        </pc:sldMkLst>
        <pc:graphicFrameChg chg="mod modGraphic">
          <ac:chgData name="Anthony Edwards" userId="S::anthony.edwards@plymouth.ac.uk::39e47b6b-7053-4385-aac0-858cb85f5a17" providerId="AD" clId="Web-{0148E92B-0257-FA78-629F-7593FB28E94A}" dt="2022-09-24T22:07:19.368" v="591"/>
          <ac:graphicFrameMkLst>
            <pc:docMk/>
            <pc:sldMk cId="3594034699" sldId="273"/>
            <ac:graphicFrameMk id="12" creationId="{71E668BC-B2BF-42AE-80ED-23A4EC8F54B7}"/>
          </ac:graphicFrameMkLst>
        </pc:graphicFrameChg>
      </pc:sldChg>
      <pc:sldChg chg="modSp add replId">
        <pc:chgData name="Anthony Edwards" userId="S::anthony.edwards@plymouth.ac.uk::39e47b6b-7053-4385-aac0-858cb85f5a17" providerId="AD" clId="Web-{0148E92B-0257-FA78-629F-7593FB28E94A}" dt="2022-09-24T22:21:53.457" v="731"/>
        <pc:sldMkLst>
          <pc:docMk/>
          <pc:sldMk cId="462392676" sldId="274"/>
        </pc:sldMkLst>
        <pc:graphicFrameChg chg="mod modGraphic">
          <ac:chgData name="Anthony Edwards" userId="S::anthony.edwards@plymouth.ac.uk::39e47b6b-7053-4385-aac0-858cb85f5a17" providerId="AD" clId="Web-{0148E92B-0257-FA78-629F-7593FB28E94A}" dt="2022-09-24T22:21:53.457" v="731"/>
          <ac:graphicFrameMkLst>
            <pc:docMk/>
            <pc:sldMk cId="462392676" sldId="274"/>
            <ac:graphicFrameMk id="120" creationId="{00000000-0000-0000-0000-000000000000}"/>
          </ac:graphicFrameMkLst>
        </pc:graphicFrameChg>
      </pc:sldChg>
      <pc:sldChg chg="modSp add replId addAnim delAnim modAnim">
        <pc:chgData name="Anthony Edwards" userId="S::anthony.edwards@plymouth.ac.uk::39e47b6b-7053-4385-aac0-858cb85f5a17" providerId="AD" clId="Web-{0148E92B-0257-FA78-629F-7593FB28E94A}" dt="2022-09-24T22:22:46.099" v="746"/>
        <pc:sldMkLst>
          <pc:docMk/>
          <pc:sldMk cId="3438302594" sldId="275"/>
        </pc:sldMkLst>
        <pc:graphicFrameChg chg="mod modGraphic">
          <ac:chgData name="Anthony Edwards" userId="S::anthony.edwards@plymouth.ac.uk::39e47b6b-7053-4385-aac0-858cb85f5a17" providerId="AD" clId="Web-{0148E92B-0257-FA78-629F-7593FB28E94A}" dt="2022-09-24T22:22:46.099" v="746"/>
          <ac:graphicFrameMkLst>
            <pc:docMk/>
            <pc:sldMk cId="3438302594" sldId="275"/>
            <ac:graphicFrameMk id="120" creationId="{00000000-0000-0000-0000-000000000000}"/>
          </ac:graphicFrameMkLst>
        </pc:graphicFrameChg>
      </pc:sldChg>
      <pc:sldChg chg="modSp add replId">
        <pc:chgData name="Anthony Edwards" userId="S::anthony.edwards@plymouth.ac.uk::39e47b6b-7053-4385-aac0-858cb85f5a17" providerId="AD" clId="Web-{0148E92B-0257-FA78-629F-7593FB28E94A}" dt="2022-09-24T22:22:40.661" v="744"/>
        <pc:sldMkLst>
          <pc:docMk/>
          <pc:sldMk cId="2688988510" sldId="276"/>
        </pc:sldMkLst>
        <pc:graphicFrameChg chg="mod modGraphic">
          <ac:chgData name="Anthony Edwards" userId="S::anthony.edwards@plymouth.ac.uk::39e47b6b-7053-4385-aac0-858cb85f5a17" providerId="AD" clId="Web-{0148E92B-0257-FA78-629F-7593FB28E94A}" dt="2022-09-24T22:22:40.661" v="744"/>
          <ac:graphicFrameMkLst>
            <pc:docMk/>
            <pc:sldMk cId="2688988510" sldId="276"/>
            <ac:graphicFrameMk id="120" creationId="{00000000-0000-0000-0000-000000000000}"/>
          </ac:graphicFrameMkLst>
        </pc:graphicFrameChg>
      </pc:sldChg>
      <pc:sldChg chg="modSp add del replId">
        <pc:chgData name="Anthony Edwards" userId="S::anthony.edwards@plymouth.ac.uk::39e47b6b-7053-4385-aac0-858cb85f5a17" providerId="AD" clId="Web-{0148E92B-0257-FA78-629F-7593FB28E94A}" dt="2022-09-24T22:21:48.191" v="727"/>
        <pc:sldMkLst>
          <pc:docMk/>
          <pc:sldMk cId="2109286223" sldId="277"/>
        </pc:sldMkLst>
        <pc:graphicFrameChg chg="mod modGraphic">
          <ac:chgData name="Anthony Edwards" userId="S::anthony.edwards@plymouth.ac.uk::39e47b6b-7053-4385-aac0-858cb85f5a17" providerId="AD" clId="Web-{0148E92B-0257-FA78-629F-7593FB28E94A}" dt="2022-09-24T22:21:44.472" v="726"/>
          <ac:graphicFrameMkLst>
            <pc:docMk/>
            <pc:sldMk cId="2109286223" sldId="277"/>
            <ac:graphicFrameMk id="120" creationId="{00000000-0000-0000-0000-000000000000}"/>
          </ac:graphicFrameMkLst>
        </pc:graphicFrameChg>
      </pc:sldChg>
      <pc:sldChg chg="modSp add replId">
        <pc:chgData name="Anthony Edwards" userId="S::anthony.edwards@plymouth.ac.uk::39e47b6b-7053-4385-aac0-858cb85f5a17" providerId="AD" clId="Web-{0148E92B-0257-FA78-629F-7593FB28E94A}" dt="2022-09-24T22:22:33.114" v="742"/>
        <pc:sldMkLst>
          <pc:docMk/>
          <pc:sldMk cId="3540121590" sldId="277"/>
        </pc:sldMkLst>
        <pc:graphicFrameChg chg="mod modGraphic">
          <ac:chgData name="Anthony Edwards" userId="S::anthony.edwards@plymouth.ac.uk::39e47b6b-7053-4385-aac0-858cb85f5a17" providerId="AD" clId="Web-{0148E92B-0257-FA78-629F-7593FB28E94A}" dt="2022-09-24T22:22:33.114" v="742"/>
          <ac:graphicFrameMkLst>
            <pc:docMk/>
            <pc:sldMk cId="3540121590" sldId="277"/>
            <ac:graphicFrameMk id="120" creationId="{00000000-0000-0000-0000-000000000000}"/>
          </ac:graphicFrameMkLst>
        </pc:graphicFrameChg>
      </pc:sldChg>
      <pc:sldChg chg="add replId">
        <pc:chgData name="Anthony Edwards" userId="S::anthony.edwards@plymouth.ac.uk::39e47b6b-7053-4385-aac0-858cb85f5a17" providerId="AD" clId="Web-{0148E92B-0257-FA78-629F-7593FB28E94A}" dt="2022-09-24T22:25:04.025" v="751"/>
        <pc:sldMkLst>
          <pc:docMk/>
          <pc:sldMk cId="4012161554" sldId="278"/>
        </pc:sldMkLst>
      </pc:sldChg>
    </pc:docChg>
  </pc:docChgLst>
  <pc:docChgLst>
    <pc:chgData name="Anthony Edwards" userId="S::anthony.edwards@plymouth.ac.uk::39e47b6b-7053-4385-aac0-858cb85f5a17" providerId="AD" clId="Web-{4C7C0D59-2758-1EEF-B385-B8984F39577C}"/>
    <pc:docChg chg="modSld sldOrd">
      <pc:chgData name="Anthony Edwards" userId="S::anthony.edwards@plymouth.ac.uk::39e47b6b-7053-4385-aac0-858cb85f5a17" providerId="AD" clId="Web-{4C7C0D59-2758-1EEF-B385-B8984F39577C}" dt="2022-09-24T22:53:21.996" v="24"/>
      <pc:docMkLst>
        <pc:docMk/>
      </pc:docMkLst>
      <pc:sldChg chg="modSp">
        <pc:chgData name="Anthony Edwards" userId="S::anthony.edwards@plymouth.ac.uk::39e47b6b-7053-4385-aac0-858cb85f5a17" providerId="AD" clId="Web-{4C7C0D59-2758-1EEF-B385-B8984F39577C}" dt="2022-09-24T22:33:20.860" v="11" actId="20577"/>
        <pc:sldMkLst>
          <pc:docMk/>
          <pc:sldMk cId="3419402041" sldId="263"/>
        </pc:sldMkLst>
        <pc:spChg chg="mod">
          <ac:chgData name="Anthony Edwards" userId="S::anthony.edwards@plymouth.ac.uk::39e47b6b-7053-4385-aac0-858cb85f5a17" providerId="AD" clId="Web-{4C7C0D59-2758-1EEF-B385-B8984F39577C}" dt="2022-09-24T22:33:20.860" v="11" actId="20577"/>
          <ac:spMkLst>
            <pc:docMk/>
            <pc:sldMk cId="3419402041" sldId="263"/>
            <ac:spMk id="28" creationId="{04551A34-EC99-98CE-2407-DC4F1DCA4D7E}"/>
          </ac:spMkLst>
        </pc:spChg>
      </pc:sldChg>
      <pc:sldChg chg="ord">
        <pc:chgData name="Anthony Edwards" userId="S::anthony.edwards@plymouth.ac.uk::39e47b6b-7053-4385-aac0-858cb85f5a17" providerId="AD" clId="Web-{4C7C0D59-2758-1EEF-B385-B8984F39577C}" dt="2022-09-24T22:53:21.996" v="24"/>
        <pc:sldMkLst>
          <pc:docMk/>
          <pc:sldMk cId="2755956993" sldId="264"/>
        </pc:sldMkLst>
      </pc:sldChg>
      <pc:sldChg chg="addSp delSp modSp">
        <pc:chgData name="Anthony Edwards" userId="S::anthony.edwards@plymouth.ac.uk::39e47b6b-7053-4385-aac0-858cb85f5a17" providerId="AD" clId="Web-{4C7C0D59-2758-1EEF-B385-B8984F39577C}" dt="2022-09-24T22:37:20.637" v="23"/>
        <pc:sldMkLst>
          <pc:docMk/>
          <pc:sldMk cId="462392676" sldId="274"/>
        </pc:sldMkLst>
        <pc:graphicFrameChg chg="mod modGraphic">
          <ac:chgData name="Anthony Edwards" userId="S::anthony.edwards@plymouth.ac.uk::39e47b6b-7053-4385-aac0-858cb85f5a17" providerId="AD" clId="Web-{4C7C0D59-2758-1EEF-B385-B8984F39577C}" dt="2022-09-24T22:37:20.637" v="23"/>
          <ac:graphicFrameMkLst>
            <pc:docMk/>
            <pc:sldMk cId="462392676" sldId="274"/>
            <ac:graphicFrameMk id="120" creationId="{00000000-0000-0000-0000-000000000000}"/>
          </ac:graphicFrameMkLst>
        </pc:graphicFrameChg>
        <pc:cxnChg chg="add">
          <ac:chgData name="Anthony Edwards" userId="S::anthony.edwards@plymouth.ac.uk::39e47b6b-7053-4385-aac0-858cb85f5a17" providerId="AD" clId="Web-{4C7C0D59-2758-1EEF-B385-B8984F39577C}" dt="2022-09-24T22:36:33.776" v="12"/>
          <ac:cxnSpMkLst>
            <pc:docMk/>
            <pc:sldMk cId="462392676" sldId="274"/>
            <ac:cxnSpMk id="3" creationId="{52EF8A2D-38EA-BA38-6C61-6B825622E3C5}"/>
          </ac:cxnSpMkLst>
        </pc:cxnChg>
        <pc:cxnChg chg="del">
          <ac:chgData name="Anthony Edwards" userId="S::anthony.edwards@plymouth.ac.uk::39e47b6b-7053-4385-aac0-858cb85f5a17" providerId="AD" clId="Web-{4C7C0D59-2758-1EEF-B385-B8984F39577C}" dt="2022-09-24T22:36:36.276" v="13"/>
          <ac:cxnSpMkLst>
            <pc:docMk/>
            <pc:sldMk cId="462392676" sldId="274"/>
            <ac:cxnSpMk id="124" creationId="{00000000-0000-0000-0000-000000000000}"/>
          </ac:cxnSpMkLst>
        </pc:cxnChg>
      </pc:sldChg>
      <pc:sldChg chg="addSp delSp">
        <pc:chgData name="Anthony Edwards" userId="S::anthony.edwards@plymouth.ac.uk::39e47b6b-7053-4385-aac0-858cb85f5a17" providerId="AD" clId="Web-{4C7C0D59-2758-1EEF-B385-B8984F39577C}" dt="2022-09-24T22:36:40.370" v="15"/>
        <pc:sldMkLst>
          <pc:docMk/>
          <pc:sldMk cId="3438302594" sldId="275"/>
        </pc:sldMkLst>
        <pc:cxnChg chg="add">
          <ac:chgData name="Anthony Edwards" userId="S::anthony.edwards@plymouth.ac.uk::39e47b6b-7053-4385-aac0-858cb85f5a17" providerId="AD" clId="Web-{4C7C0D59-2758-1EEF-B385-B8984F39577C}" dt="2022-09-24T22:36:38.089" v="14"/>
          <ac:cxnSpMkLst>
            <pc:docMk/>
            <pc:sldMk cId="3438302594" sldId="275"/>
            <ac:cxnSpMk id="3" creationId="{C6ED9013-96EC-39B2-8CA9-ABA5899B40E7}"/>
          </ac:cxnSpMkLst>
        </pc:cxnChg>
        <pc:cxnChg chg="del">
          <ac:chgData name="Anthony Edwards" userId="S::anthony.edwards@plymouth.ac.uk::39e47b6b-7053-4385-aac0-858cb85f5a17" providerId="AD" clId="Web-{4C7C0D59-2758-1EEF-B385-B8984F39577C}" dt="2022-09-24T22:36:40.370" v="15"/>
          <ac:cxnSpMkLst>
            <pc:docMk/>
            <pc:sldMk cId="3438302594" sldId="275"/>
            <ac:cxnSpMk id="124" creationId="{00000000-0000-0000-0000-000000000000}"/>
          </ac:cxnSpMkLst>
        </pc:cxnChg>
      </pc:sldChg>
      <pc:sldChg chg="addSp delSp">
        <pc:chgData name="Anthony Edwards" userId="S::anthony.edwards@plymouth.ac.uk::39e47b6b-7053-4385-aac0-858cb85f5a17" providerId="AD" clId="Web-{4C7C0D59-2758-1EEF-B385-B8984F39577C}" dt="2022-09-24T22:36:46.058" v="17"/>
        <pc:sldMkLst>
          <pc:docMk/>
          <pc:sldMk cId="2688988510" sldId="276"/>
        </pc:sldMkLst>
        <pc:cxnChg chg="add">
          <ac:chgData name="Anthony Edwards" userId="S::anthony.edwards@plymouth.ac.uk::39e47b6b-7053-4385-aac0-858cb85f5a17" providerId="AD" clId="Web-{4C7C0D59-2758-1EEF-B385-B8984F39577C}" dt="2022-09-24T22:36:46.058" v="17"/>
          <ac:cxnSpMkLst>
            <pc:docMk/>
            <pc:sldMk cId="2688988510" sldId="276"/>
            <ac:cxnSpMk id="3" creationId="{EE4E958E-7B21-B20F-83E2-132B1B9EE5D6}"/>
          </ac:cxnSpMkLst>
        </pc:cxnChg>
        <pc:cxnChg chg="del">
          <ac:chgData name="Anthony Edwards" userId="S::anthony.edwards@plymouth.ac.uk::39e47b6b-7053-4385-aac0-858cb85f5a17" providerId="AD" clId="Web-{4C7C0D59-2758-1EEF-B385-B8984F39577C}" dt="2022-09-24T22:36:45.761" v="16"/>
          <ac:cxnSpMkLst>
            <pc:docMk/>
            <pc:sldMk cId="2688988510" sldId="276"/>
            <ac:cxnSpMk id="124" creationId="{00000000-0000-0000-0000-000000000000}"/>
          </ac:cxnSpMkLst>
        </pc:cxnChg>
      </pc:sldChg>
      <pc:sldChg chg="addSp delSp">
        <pc:chgData name="Anthony Edwards" userId="S::anthony.edwards@plymouth.ac.uk::39e47b6b-7053-4385-aac0-858cb85f5a17" providerId="AD" clId="Web-{4C7C0D59-2758-1EEF-B385-B8984F39577C}" dt="2022-09-24T22:36:50.480" v="19"/>
        <pc:sldMkLst>
          <pc:docMk/>
          <pc:sldMk cId="3540121590" sldId="277"/>
        </pc:sldMkLst>
        <pc:cxnChg chg="add">
          <ac:chgData name="Anthony Edwards" userId="S::anthony.edwards@plymouth.ac.uk::39e47b6b-7053-4385-aac0-858cb85f5a17" providerId="AD" clId="Web-{4C7C0D59-2758-1EEF-B385-B8984F39577C}" dt="2022-09-24T22:36:50.480" v="19"/>
          <ac:cxnSpMkLst>
            <pc:docMk/>
            <pc:sldMk cId="3540121590" sldId="277"/>
            <ac:cxnSpMk id="3" creationId="{014607E8-C175-FDA1-B035-1970E36BCE69}"/>
          </ac:cxnSpMkLst>
        </pc:cxnChg>
        <pc:cxnChg chg="del">
          <ac:chgData name="Anthony Edwards" userId="S::anthony.edwards@plymouth.ac.uk::39e47b6b-7053-4385-aac0-858cb85f5a17" providerId="AD" clId="Web-{4C7C0D59-2758-1EEF-B385-B8984F39577C}" dt="2022-09-24T22:36:50.089" v="18"/>
          <ac:cxnSpMkLst>
            <pc:docMk/>
            <pc:sldMk cId="3540121590" sldId="277"/>
            <ac:cxnSpMk id="124"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Register before we get started</a:t>
            </a:r>
          </a:p>
        </p:txBody>
      </p:sp>
    </p:spTree>
    <p:extLst>
      <p:ext uri="{BB962C8B-B14F-4D97-AF65-F5344CB8AC3E}">
        <p14:creationId xmlns:p14="http://schemas.microsoft.com/office/powerpoint/2010/main" val="3893321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Guess from the name. . . You’ll be in a team</a:t>
            </a:r>
          </a:p>
          <a:p>
            <a:r>
              <a:rPr lang="en-US" dirty="0"/>
              <a:t>Once you’re in teams, you’ll</a:t>
            </a:r>
          </a:p>
          <a:p>
            <a:pPr lvl="1"/>
            <a:r>
              <a:rPr lang="en-US" dirty="0"/>
              <a:t>Analyze the market to try and spot a gap or problem to solve</a:t>
            </a:r>
          </a:p>
          <a:p>
            <a:pPr lvl="1"/>
            <a:r>
              <a:rPr lang="en-US" dirty="0"/>
              <a:t>Create a product to fill that gap</a:t>
            </a:r>
          </a:p>
        </p:txBody>
      </p:sp>
    </p:spTree>
    <p:extLst>
      <p:ext uri="{BB962C8B-B14F-4D97-AF65-F5344CB8AC3E}">
        <p14:creationId xmlns:p14="http://schemas.microsoft.com/office/powerpoint/2010/main" val="343804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&gt;&gt; By doing that you’ll generate</a:t>
            </a:r>
          </a:p>
          <a:p>
            <a:r>
              <a:rPr lang="en-US" dirty="0"/>
              <a:t>Awesome portfolio piece</a:t>
            </a:r>
          </a:p>
          <a:p>
            <a:r>
              <a:rPr lang="en-US" dirty="0"/>
              <a:t>Game or tool</a:t>
            </a:r>
          </a:p>
          <a:p>
            <a:r>
              <a:rPr lang="en-US" dirty="0"/>
              <a:t>Talk if you want to make something else</a:t>
            </a:r>
          </a:p>
        </p:txBody>
      </p:sp>
    </p:spTree>
    <p:extLst>
      <p:ext uri="{BB962C8B-B14F-4D97-AF65-F5344CB8AC3E}">
        <p14:creationId xmlns:p14="http://schemas.microsoft.com/office/powerpoint/2010/main" val="349034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launch website</a:t>
            </a:r>
          </a:p>
          <a:p>
            <a:r>
              <a:rPr lang="en-US" dirty="0"/>
              <a:t>?? Anyone built a website ??</a:t>
            </a:r>
          </a:p>
          <a:p>
            <a:r>
              <a:rPr lang="en-US" dirty="0"/>
              <a:t>Documentation to support the development of the game</a:t>
            </a:r>
          </a:p>
          <a:p>
            <a:r>
              <a:rPr lang="en-US" dirty="0"/>
              <a:t>?? Anyone written a GDD spec doc ??</a:t>
            </a:r>
          </a:p>
          <a:p>
            <a:r>
              <a:rPr lang="en-US" dirty="0"/>
              <a:t>Testing and raw data</a:t>
            </a:r>
          </a:p>
          <a:p>
            <a:r>
              <a:rPr lang="en-US" dirty="0"/>
              <a:t>?? Has testing improved something you’ve made ??</a:t>
            </a:r>
          </a:p>
          <a:p>
            <a:endParaRPr lang="en-US" dirty="0"/>
          </a:p>
        </p:txBody>
      </p:sp>
    </p:spTree>
    <p:extLst>
      <p:ext uri="{BB962C8B-B14F-4D97-AF65-F5344CB8AC3E}">
        <p14:creationId xmlns:p14="http://schemas.microsoft.com/office/powerpoint/2010/main" val="293754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6209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193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steps that go into turning an idea into a product in the users hands</a:t>
            </a:r>
          </a:p>
        </p:txBody>
      </p:sp>
    </p:spTree>
    <p:extLst>
      <p:ext uri="{BB962C8B-B14F-4D97-AF65-F5344CB8AC3E}">
        <p14:creationId xmlns:p14="http://schemas.microsoft.com/office/powerpoint/2010/main" val="1901816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2291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23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56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589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Register before we get started</a:t>
            </a:r>
          </a:p>
        </p:txBody>
      </p:sp>
    </p:spTree>
    <p:extLst>
      <p:ext uri="{BB962C8B-B14F-4D97-AF65-F5344CB8AC3E}">
        <p14:creationId xmlns:p14="http://schemas.microsoft.com/office/powerpoint/2010/main" val="191101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Thing you learn feed into COMP 3014</a:t>
            </a:r>
          </a:p>
          <a:p>
            <a:r>
              <a:rPr lang="en-US" dirty="0"/>
              <a:t>Apply these learnings to the real world</a:t>
            </a:r>
          </a:p>
          <a:p>
            <a:r>
              <a:rPr lang="en-US" dirty="0"/>
              <a:t>You may even choose to continue this project in someway</a:t>
            </a:r>
          </a:p>
          <a:p>
            <a:r>
              <a:rPr lang="en-US" dirty="0"/>
              <a:t>This module = foundation</a:t>
            </a:r>
          </a:p>
          <a:p>
            <a:r>
              <a:rPr lang="en-US" dirty="0"/>
              <a:t>Next module = Release to market</a:t>
            </a:r>
          </a:p>
          <a:p>
            <a:r>
              <a:rPr lang="en-US" dirty="0"/>
              <a:t>Don’t have to do that </a:t>
            </a:r>
            <a:r>
              <a:rPr lang="en-US" dirty="0" err="1"/>
              <a:t>tho</a:t>
            </a:r>
            <a:endParaRPr lang="en-US" dirty="0"/>
          </a:p>
          <a:p>
            <a:r>
              <a:rPr lang="en-US" dirty="0"/>
              <a:t>Anyone have idea for their industry engagement?</a:t>
            </a:r>
          </a:p>
        </p:txBody>
      </p:sp>
    </p:spTree>
    <p:extLst>
      <p:ext uri="{BB962C8B-B14F-4D97-AF65-F5344CB8AC3E}">
        <p14:creationId xmlns:p14="http://schemas.microsoft.com/office/powerpoint/2010/main" val="2675995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lecture</a:t>
            </a:r>
          </a:p>
          <a:p>
            <a:r>
              <a:rPr lang="en-US" dirty="0"/>
              <a:t>1 workshop</a:t>
            </a:r>
          </a:p>
          <a:p>
            <a:r>
              <a:rPr lang="en-US" dirty="0"/>
              <a:t>Formative feedback</a:t>
            </a:r>
          </a:p>
          <a:p>
            <a:r>
              <a:rPr lang="en-US" dirty="0"/>
              <a:t>20 credit with lots of independent</a:t>
            </a:r>
          </a:p>
          <a:p>
            <a:r>
              <a:rPr lang="en-US" dirty="0"/>
              <a:t>Hit the ground running</a:t>
            </a:r>
          </a:p>
        </p:txBody>
      </p:sp>
    </p:spTree>
    <p:extLst>
      <p:ext uri="{BB962C8B-B14F-4D97-AF65-F5344CB8AC3E}">
        <p14:creationId xmlns:p14="http://schemas.microsoft.com/office/powerpoint/2010/main" val="1671878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dates are provisional</a:t>
            </a:r>
          </a:p>
        </p:txBody>
      </p:sp>
    </p:spTree>
    <p:extLst>
      <p:ext uri="{BB962C8B-B14F-4D97-AF65-F5344CB8AC3E}">
        <p14:creationId xmlns:p14="http://schemas.microsoft.com/office/powerpoint/2010/main" val="2549900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Anyone used teams before?</a:t>
            </a:r>
          </a:p>
          <a:p>
            <a:r>
              <a:rPr lang="en-US" dirty="0"/>
              <a:t>Communication tool used in business</a:t>
            </a:r>
          </a:p>
          <a:p>
            <a:r>
              <a:rPr lang="en-US" dirty="0"/>
              <a:t>Used by the last company I worked for (90 people)</a:t>
            </a:r>
          </a:p>
          <a:p>
            <a:r>
              <a:rPr lang="en-US" dirty="0"/>
              <a:t>Industry standard</a:t>
            </a:r>
          </a:p>
          <a:p>
            <a:r>
              <a:rPr lang="en-US" dirty="0"/>
              <a:t>?? Anyone know any </a:t>
            </a:r>
            <a:r>
              <a:rPr lang="en-US" dirty="0" err="1"/>
              <a:t>alernatives</a:t>
            </a:r>
            <a:endParaRPr lang="en-US" dirty="0"/>
          </a:p>
        </p:txBody>
      </p:sp>
    </p:spTree>
    <p:extLst>
      <p:ext uri="{BB962C8B-B14F-4D97-AF65-F5344CB8AC3E}">
        <p14:creationId xmlns:p14="http://schemas.microsoft.com/office/powerpoint/2010/main" val="3416348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Teams will be the default communication platform</a:t>
            </a:r>
          </a:p>
          <a:p>
            <a:r>
              <a:rPr lang="en-US" dirty="0"/>
              <a:t>You get to choose others</a:t>
            </a:r>
          </a:p>
          <a:p>
            <a:r>
              <a:rPr lang="en-US" dirty="0"/>
              <a:t>Important announcements</a:t>
            </a:r>
          </a:p>
          <a:p>
            <a:r>
              <a:rPr lang="en-US" dirty="0"/>
              <a:t>Remote classes</a:t>
            </a:r>
          </a:p>
          <a:p>
            <a:r>
              <a:rPr lang="en-US" dirty="0"/>
              <a:t>Video calls</a:t>
            </a:r>
          </a:p>
          <a:p>
            <a:r>
              <a:rPr lang="en-US" dirty="0"/>
              <a:t>Let’s get you setup on your machine</a:t>
            </a:r>
          </a:p>
          <a:p>
            <a:endParaRPr lang="en-US" dirty="0"/>
          </a:p>
        </p:txBody>
      </p:sp>
    </p:spTree>
    <p:extLst>
      <p:ext uri="{BB962C8B-B14F-4D97-AF65-F5344CB8AC3E}">
        <p14:creationId xmlns:p14="http://schemas.microsoft.com/office/powerpoint/2010/main" val="2791772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 Set of steps within a business</a:t>
            </a:r>
          </a:p>
          <a:p>
            <a:pPr>
              <a:buNone/>
            </a:pPr>
            <a:r>
              <a:rPr lang="en-US" dirty="0">
                <a:latin typeface="Calibri"/>
                <a:cs typeface="Calibri"/>
              </a:rPr>
              <a:t>- Each item adds another layer of value</a:t>
            </a:r>
          </a:p>
        </p:txBody>
      </p:sp>
    </p:spTree>
    <p:extLst>
      <p:ext uri="{BB962C8B-B14F-4D97-AF65-F5344CB8AC3E}">
        <p14:creationId xmlns:p14="http://schemas.microsoft.com/office/powerpoint/2010/main" val="651213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Tx/>
              <a:buChar char="-"/>
            </a:pPr>
            <a:r>
              <a:rPr lang="en-GB" sz="1100" b="0" i="0" dirty="0">
                <a:solidFill>
                  <a:srgbClr val="111111"/>
                </a:solidFill>
                <a:effectLst/>
                <a:latin typeface="SourceSansPro"/>
              </a:rPr>
              <a:t>identifies each step in the process at which value is added,</a:t>
            </a:r>
          </a:p>
          <a:p>
            <a:pPr marL="457200" indent="-298450">
              <a:buFontTx/>
              <a:buChar char="-"/>
            </a:pPr>
            <a:r>
              <a:rPr lang="en-GB" sz="1100" b="0" i="0" dirty="0">
                <a:solidFill>
                  <a:srgbClr val="111111"/>
                </a:solidFill>
                <a:effectLst/>
                <a:latin typeface="SourceSansPro"/>
              </a:rPr>
              <a:t>including </a:t>
            </a:r>
          </a:p>
          <a:p>
            <a:pPr marL="914400" lvl="1" indent="-298450">
              <a:buFontTx/>
              <a:buChar char="-"/>
            </a:pPr>
            <a:r>
              <a:rPr lang="en-GB" sz="1100" b="0" i="0" dirty="0">
                <a:solidFill>
                  <a:srgbClr val="111111"/>
                </a:solidFill>
                <a:effectLst/>
                <a:latin typeface="SourceSansPro"/>
              </a:rPr>
              <a:t>sourcing, </a:t>
            </a:r>
          </a:p>
          <a:p>
            <a:pPr marL="914400" lvl="1" indent="-298450">
              <a:buFontTx/>
              <a:buChar char="-"/>
            </a:pPr>
            <a:r>
              <a:rPr lang="en-GB" sz="1100" b="0" i="0" dirty="0">
                <a:solidFill>
                  <a:srgbClr val="111111"/>
                </a:solidFill>
                <a:effectLst/>
                <a:latin typeface="SourceSansPro"/>
              </a:rPr>
              <a:t>manufacturing, and </a:t>
            </a:r>
          </a:p>
          <a:p>
            <a:pPr marL="914400" lvl="1" indent="-298450">
              <a:buFontTx/>
              <a:buChar char="-"/>
            </a:pPr>
            <a:r>
              <a:rPr lang="en-GB" sz="1100" b="0" i="0" dirty="0">
                <a:solidFill>
                  <a:srgbClr val="111111"/>
                </a:solidFill>
                <a:effectLst/>
                <a:latin typeface="SourceSansPro"/>
              </a:rPr>
              <a:t>Marketing</a:t>
            </a:r>
          </a:p>
          <a:p>
            <a:pPr marL="457200" lvl="0" indent="-298450">
              <a:buFontTx/>
              <a:buChar char="-"/>
            </a:pPr>
            <a:r>
              <a:rPr lang="en-US" dirty="0">
                <a:latin typeface="Calibri"/>
                <a:cs typeface="Calibri"/>
              </a:rPr>
              <a:t>Each item adds another layer of value</a:t>
            </a:r>
          </a:p>
          <a:p>
            <a:pPr marL="457200" lvl="0" indent="-298450">
              <a:buFontTx/>
              <a:buChar char="-"/>
            </a:pPr>
            <a:r>
              <a:rPr lang="en-US" dirty="0">
                <a:latin typeface="Calibri"/>
                <a:cs typeface="Calibri"/>
              </a:rPr>
              <a:t>&gt;&gt; Purposes of this module</a:t>
            </a:r>
          </a:p>
        </p:txBody>
      </p:sp>
    </p:spTree>
    <p:extLst>
      <p:ext uri="{BB962C8B-B14F-4D97-AF65-F5344CB8AC3E}">
        <p14:creationId xmlns:p14="http://schemas.microsoft.com/office/powerpoint/2010/main" val="1556515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 Break it down into 4 steps</a:t>
            </a:r>
          </a:p>
        </p:txBody>
      </p:sp>
    </p:spTree>
    <p:extLst>
      <p:ext uri="{BB962C8B-B14F-4D97-AF65-F5344CB8AC3E}">
        <p14:creationId xmlns:p14="http://schemas.microsoft.com/office/powerpoint/2010/main" val="1321019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 Define Value chain</a:t>
            </a:r>
          </a:p>
          <a:p>
            <a:pPr>
              <a:buNone/>
            </a:pPr>
            <a:r>
              <a:rPr lang="en-US" dirty="0">
                <a:latin typeface="Calibri"/>
                <a:cs typeface="Calibri"/>
              </a:rPr>
              <a:t>- Each item adds another layer of value</a:t>
            </a:r>
          </a:p>
          <a:p>
            <a:pPr>
              <a:buNone/>
            </a:pPr>
            <a:r>
              <a:rPr lang="en-US" dirty="0">
                <a:latin typeface="Calibri"/>
                <a:cs typeface="Calibri"/>
              </a:rPr>
              <a:t>- *prototype – super basic</a:t>
            </a:r>
          </a:p>
        </p:txBody>
      </p:sp>
    </p:spTree>
    <p:extLst>
      <p:ext uri="{BB962C8B-B14F-4D97-AF65-F5344CB8AC3E}">
        <p14:creationId xmlns:p14="http://schemas.microsoft.com/office/powerpoint/2010/main" val="3869119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 Define Value chain</a:t>
            </a:r>
          </a:p>
          <a:p>
            <a:pPr>
              <a:buNone/>
            </a:pPr>
            <a:r>
              <a:rPr lang="en-US" dirty="0">
                <a:latin typeface="Calibri"/>
                <a:cs typeface="Calibri"/>
              </a:rPr>
              <a:t>- Each item adds another layer of value</a:t>
            </a:r>
          </a:p>
        </p:txBody>
      </p:sp>
    </p:spTree>
    <p:extLst>
      <p:ext uri="{BB962C8B-B14F-4D97-AF65-F5344CB8AC3E}">
        <p14:creationId xmlns:p14="http://schemas.microsoft.com/office/powerpoint/2010/main" val="269213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Lock eyes……</a:t>
            </a:r>
          </a:p>
          <a:p>
            <a:r>
              <a:rPr lang="en-US" dirty="0"/>
              <a:t>Thanks for turning up</a:t>
            </a:r>
          </a:p>
        </p:txBody>
      </p:sp>
    </p:spTree>
    <p:extLst>
      <p:ext uri="{BB962C8B-B14F-4D97-AF65-F5344CB8AC3E}">
        <p14:creationId xmlns:p14="http://schemas.microsoft.com/office/powerpoint/2010/main" val="493752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cs typeface="Calibri"/>
              </a:rPr>
              <a:t>- Define Value chain</a:t>
            </a:r>
          </a:p>
          <a:p>
            <a:pPr>
              <a:buNone/>
            </a:pPr>
            <a:r>
              <a:rPr lang="en-US" dirty="0">
                <a:latin typeface="Calibri"/>
                <a:cs typeface="Calibri"/>
              </a:rPr>
              <a:t>- Each item adds another layer of value</a:t>
            </a:r>
          </a:p>
        </p:txBody>
      </p:sp>
    </p:spTree>
    <p:extLst>
      <p:ext uri="{BB962C8B-B14F-4D97-AF65-F5344CB8AC3E}">
        <p14:creationId xmlns:p14="http://schemas.microsoft.com/office/powerpoint/2010/main" val="2367347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Tx/>
              <a:buChar char="-"/>
            </a:pPr>
            <a:r>
              <a:rPr lang="en-US" dirty="0">
                <a:latin typeface="Calibri"/>
                <a:cs typeface="Calibri"/>
              </a:rPr>
              <a:t>You might not do every one, but…</a:t>
            </a:r>
          </a:p>
          <a:p>
            <a:pPr marL="457200" indent="-298450">
              <a:buFontTx/>
              <a:buChar char="-"/>
            </a:pPr>
            <a:r>
              <a:rPr lang="en-US" dirty="0">
                <a:latin typeface="Calibri"/>
                <a:cs typeface="Calibri"/>
              </a:rPr>
              <a:t>Could look at other peoples value chain</a:t>
            </a:r>
          </a:p>
          <a:p>
            <a:pPr marL="457200" indent="-298450">
              <a:buFontTx/>
              <a:buChar char="-"/>
            </a:pPr>
            <a:r>
              <a:rPr lang="en-US" dirty="0">
                <a:latin typeface="Calibri"/>
                <a:cs typeface="Calibri"/>
              </a:rPr>
              <a:t>Make something to speed them up</a:t>
            </a:r>
          </a:p>
          <a:p>
            <a:pPr marL="457200" indent="-298450">
              <a:buFontTx/>
              <a:buChar char="-"/>
            </a:pPr>
            <a:r>
              <a:rPr lang="en-US" dirty="0">
                <a:latin typeface="Calibri"/>
                <a:cs typeface="Calibri"/>
              </a:rPr>
              <a:t>Developer tool (Artists, developers, business) XYZ</a:t>
            </a:r>
          </a:p>
          <a:p>
            <a:pPr marL="457200" indent="-298450">
              <a:buFontTx/>
              <a:buChar char="-"/>
            </a:pPr>
            <a:r>
              <a:rPr lang="en-US" dirty="0">
                <a:latin typeface="Calibri"/>
                <a:cs typeface="Calibri"/>
              </a:rPr>
              <a:t>App</a:t>
            </a:r>
          </a:p>
          <a:p>
            <a:pPr marL="457200" indent="-298450">
              <a:buFontTx/>
              <a:buChar char="-"/>
            </a:pPr>
            <a:r>
              <a:rPr lang="en-US" dirty="0">
                <a:latin typeface="Calibri"/>
                <a:cs typeface="Calibri"/>
              </a:rPr>
              <a:t>Assumes games, but not limited to it</a:t>
            </a:r>
          </a:p>
        </p:txBody>
      </p:sp>
    </p:spTree>
    <p:extLst>
      <p:ext uri="{BB962C8B-B14F-4D97-AF65-F5344CB8AC3E}">
        <p14:creationId xmlns:p14="http://schemas.microsoft.com/office/powerpoint/2010/main" val="1700599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948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f7c1b0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f7c1b0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Tx/>
              <a:buChar char="-"/>
            </a:pPr>
            <a:r>
              <a:rPr lang="en-US" dirty="0"/>
              <a:t>In your teams</a:t>
            </a:r>
          </a:p>
          <a:p>
            <a:pPr marL="171450" indent="-171450">
              <a:buFontTx/>
              <a:buChar char="-"/>
            </a:pPr>
            <a:r>
              <a:rPr lang="en-US" dirty="0"/>
              <a:t>Aim to take fill these roles</a:t>
            </a:r>
          </a:p>
          <a:p>
            <a:pPr marL="171450" indent="-171450">
              <a:buFontTx/>
              <a:buChar char="-"/>
            </a:pPr>
            <a:r>
              <a:rPr lang="en-US" dirty="0"/>
              <a:t>Manage your resources appropriately</a:t>
            </a:r>
          </a:p>
          <a:p>
            <a:pPr marL="171450" indent="-171450">
              <a:buFontTx/>
              <a:buChar char="-"/>
            </a:pPr>
            <a:r>
              <a:rPr lang="en-US" dirty="0"/>
              <a:t>3 people +-</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f7c1b0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f7c1b0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thinking about all these things in your retrospective at the end of each sprint</a:t>
            </a:r>
            <a:endParaRPr dirty="0"/>
          </a:p>
        </p:txBody>
      </p:sp>
    </p:spTree>
    <p:extLst>
      <p:ext uri="{BB962C8B-B14F-4D97-AF65-F5344CB8AC3E}">
        <p14:creationId xmlns:p14="http://schemas.microsoft.com/office/powerpoint/2010/main" val="3972162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f7c1b0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f7c1b0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retrospective at the end of each sprint</a:t>
            </a:r>
            <a:endParaRPr dirty="0"/>
          </a:p>
        </p:txBody>
      </p:sp>
    </p:spTree>
    <p:extLst>
      <p:ext uri="{BB962C8B-B14F-4D97-AF65-F5344CB8AC3E}">
        <p14:creationId xmlns:p14="http://schemas.microsoft.com/office/powerpoint/2010/main" val="3623097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f7c1b0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f7c1b0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Testing time built into the session</a:t>
            </a:r>
          </a:p>
          <a:p>
            <a:pPr marL="0" indent="0">
              <a:buNone/>
            </a:pPr>
            <a:r>
              <a:rPr lang="en-US" dirty="0"/>
              <a:t>- thinking about all these things in your retrospective at the end of each sprint</a:t>
            </a:r>
            <a:endParaRPr dirty="0"/>
          </a:p>
        </p:txBody>
      </p:sp>
    </p:spTree>
    <p:extLst>
      <p:ext uri="{BB962C8B-B14F-4D97-AF65-F5344CB8AC3E}">
        <p14:creationId xmlns:p14="http://schemas.microsoft.com/office/powerpoint/2010/main" val="1408761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f7c1b0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f7c1b0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thinking about all these things in your retrospective at the end of each sprint</a:t>
            </a:r>
            <a:endParaRPr dirty="0"/>
          </a:p>
        </p:txBody>
      </p:sp>
    </p:spTree>
    <p:extLst>
      <p:ext uri="{BB962C8B-B14F-4D97-AF65-F5344CB8AC3E}">
        <p14:creationId xmlns:p14="http://schemas.microsoft.com/office/powerpoint/2010/main" val="1441655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507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 </a:t>
            </a:r>
            <a:r>
              <a:rPr lang="en-US" dirty="0" err="1"/>
              <a:t>gonna</a:t>
            </a:r>
            <a:r>
              <a:rPr lang="en-US" dirty="0"/>
              <a:t> throw some </a:t>
            </a:r>
            <a:r>
              <a:rPr lang="en-US" dirty="0" err="1"/>
              <a:t>qestions</a:t>
            </a:r>
            <a:r>
              <a:rPr lang="en-US" dirty="0"/>
              <a:t> to the room</a:t>
            </a:r>
          </a:p>
          <a:p>
            <a:r>
              <a:rPr lang="en-US" dirty="0"/>
              <a:t>Hands up if you’ve heard of these terms</a:t>
            </a:r>
          </a:p>
        </p:txBody>
      </p:sp>
    </p:spTree>
    <p:extLst>
      <p:ext uri="{BB962C8B-B14F-4D97-AF65-F5344CB8AC3E}">
        <p14:creationId xmlns:p14="http://schemas.microsoft.com/office/powerpoint/2010/main" val="4273395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Thanks for turning up</a:t>
            </a:r>
          </a:p>
          <a:p>
            <a:r>
              <a:rPr lang="en-US" dirty="0"/>
              <a:t>Introduction to the module</a:t>
            </a:r>
          </a:p>
          <a:p>
            <a:r>
              <a:rPr lang="en-US" dirty="0"/>
              <a:t>Overview of the two modules</a:t>
            </a:r>
          </a:p>
          <a:p>
            <a:r>
              <a:rPr lang="en-US" dirty="0"/>
              <a:t>Hopefully Get to know each other</a:t>
            </a:r>
          </a:p>
        </p:txBody>
      </p:sp>
    </p:spTree>
    <p:extLst>
      <p:ext uri="{BB962C8B-B14F-4D97-AF65-F5344CB8AC3E}">
        <p14:creationId xmlns:p14="http://schemas.microsoft.com/office/powerpoint/2010/main" val="1539266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 </a:t>
            </a:r>
            <a:r>
              <a:rPr lang="en-US" dirty="0" err="1"/>
              <a:t>gonna</a:t>
            </a:r>
            <a:r>
              <a:rPr lang="en-US" dirty="0"/>
              <a:t> throw some </a:t>
            </a:r>
            <a:r>
              <a:rPr lang="en-US" dirty="0" err="1"/>
              <a:t>qestions</a:t>
            </a:r>
            <a:r>
              <a:rPr lang="en-US" dirty="0"/>
              <a:t> to the room</a:t>
            </a:r>
          </a:p>
          <a:p>
            <a:r>
              <a:rPr lang="en-US" dirty="0"/>
              <a:t>Hands up if you’ve heard of these terms</a:t>
            </a:r>
          </a:p>
        </p:txBody>
      </p:sp>
    </p:spTree>
    <p:extLst>
      <p:ext uri="{BB962C8B-B14F-4D97-AF65-F5344CB8AC3E}">
        <p14:creationId xmlns:p14="http://schemas.microsoft.com/office/powerpoint/2010/main" val="2576231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 </a:t>
            </a:r>
            <a:r>
              <a:rPr lang="en-US" dirty="0" err="1"/>
              <a:t>gonna</a:t>
            </a:r>
            <a:r>
              <a:rPr lang="en-US" dirty="0"/>
              <a:t> throw some </a:t>
            </a:r>
            <a:r>
              <a:rPr lang="en-US" dirty="0" err="1"/>
              <a:t>qestions</a:t>
            </a:r>
            <a:r>
              <a:rPr lang="en-US" dirty="0"/>
              <a:t> to the room</a:t>
            </a:r>
          </a:p>
          <a:p>
            <a:r>
              <a:rPr lang="en-US" dirty="0"/>
              <a:t>Hands up if you’ve heard of these terms</a:t>
            </a:r>
          </a:p>
        </p:txBody>
      </p:sp>
    </p:spTree>
    <p:extLst>
      <p:ext uri="{BB962C8B-B14F-4D97-AF65-F5344CB8AC3E}">
        <p14:creationId xmlns:p14="http://schemas.microsoft.com/office/powerpoint/2010/main" val="1302081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 </a:t>
            </a:r>
            <a:r>
              <a:rPr lang="en-US" dirty="0" err="1"/>
              <a:t>gonna</a:t>
            </a:r>
            <a:r>
              <a:rPr lang="en-US" dirty="0"/>
              <a:t> throw some </a:t>
            </a:r>
            <a:r>
              <a:rPr lang="en-US" dirty="0" err="1"/>
              <a:t>qestions</a:t>
            </a:r>
            <a:r>
              <a:rPr lang="en-US" dirty="0"/>
              <a:t> to the room</a:t>
            </a:r>
          </a:p>
          <a:p>
            <a:r>
              <a:rPr lang="en-US" dirty="0"/>
              <a:t>Hands up if you’ve heard of these terms</a:t>
            </a:r>
          </a:p>
        </p:txBody>
      </p:sp>
    </p:spTree>
    <p:extLst>
      <p:ext uri="{BB962C8B-B14F-4D97-AF65-F5344CB8AC3E}">
        <p14:creationId xmlns:p14="http://schemas.microsoft.com/office/powerpoint/2010/main" val="695195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2e890568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2e890568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2e890568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2e890568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529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2e890568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2e890568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8965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2e890568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2e890568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1645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2e890568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2e890568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2153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Standard Operating procedures</a:t>
            </a:r>
          </a:p>
          <a:p>
            <a:r>
              <a:rPr lang="en-US" dirty="0"/>
              <a:t>Rules of engagement for a team, company module</a:t>
            </a:r>
          </a:p>
          <a:p>
            <a:r>
              <a:rPr lang="en-US" dirty="0"/>
              <a:t>The promises we make as a group of people</a:t>
            </a:r>
          </a:p>
          <a:p>
            <a:r>
              <a:rPr lang="en-US" dirty="0"/>
              <a:t>This module has a few</a:t>
            </a:r>
          </a:p>
        </p:txBody>
      </p:sp>
    </p:spTree>
    <p:extLst>
      <p:ext uri="{BB962C8B-B14F-4D97-AF65-F5344CB8AC3E}">
        <p14:creationId xmlns:p14="http://schemas.microsoft.com/office/powerpoint/2010/main" val="35806299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Async communication</a:t>
            </a:r>
          </a:p>
          <a:p>
            <a:r>
              <a:rPr lang="en-US" dirty="0"/>
              <a:t>Your fault if you get a notification </a:t>
            </a:r>
            <a:r>
              <a:rPr lang="en-US" dirty="0">
                <a:sym typeface="Wingdings" pitchFamily="2" charset="2"/>
              </a:rPr>
              <a:t></a:t>
            </a:r>
            <a:endParaRPr lang="en-US" dirty="0"/>
          </a:p>
          <a:p>
            <a:endParaRPr lang="en-US" dirty="0"/>
          </a:p>
        </p:txBody>
      </p:sp>
    </p:spTree>
    <p:extLst>
      <p:ext uri="{BB962C8B-B14F-4D97-AF65-F5344CB8AC3E}">
        <p14:creationId xmlns:p14="http://schemas.microsoft.com/office/powerpoint/2010/main" val="352929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Whoami</a:t>
            </a:r>
            <a:endParaRPr lang="en-US" dirty="0"/>
          </a:p>
          <a:p>
            <a:r>
              <a:rPr lang="en-US" dirty="0"/>
              <a:t>Have I met any of you before?</a:t>
            </a:r>
          </a:p>
          <a:p>
            <a:r>
              <a:rPr lang="en-US" dirty="0"/>
              <a:t>I’m really excited to be delivering</a:t>
            </a:r>
          </a:p>
          <a:p>
            <a:r>
              <a:rPr lang="en-US" dirty="0" err="1"/>
              <a:t>Apologise</a:t>
            </a:r>
            <a:endParaRPr lang="en-US" dirty="0"/>
          </a:p>
          <a:p>
            <a:r>
              <a:rPr lang="en-US" dirty="0"/>
              <a:t>More ready….</a:t>
            </a:r>
          </a:p>
          <a:p>
            <a:endParaRPr lang="en-US" dirty="0"/>
          </a:p>
        </p:txBody>
      </p:sp>
    </p:spTree>
    <p:extLst>
      <p:ext uri="{BB962C8B-B14F-4D97-AF65-F5344CB8AC3E}">
        <p14:creationId xmlns:p14="http://schemas.microsoft.com/office/powerpoint/2010/main" val="1248026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Teams work best with open and honest communication</a:t>
            </a:r>
          </a:p>
          <a:p>
            <a:r>
              <a:rPr lang="en-US" dirty="0"/>
              <a:t>Feedback</a:t>
            </a:r>
          </a:p>
          <a:p>
            <a:r>
              <a:rPr lang="en-US" dirty="0"/>
              <a:t>It’s not always easy to give or receive</a:t>
            </a:r>
          </a:p>
          <a:p>
            <a:r>
              <a:rPr lang="en-US" dirty="0"/>
              <a:t>Great opportunity to learn and improve</a:t>
            </a:r>
          </a:p>
          <a:p>
            <a:r>
              <a:rPr lang="en-US" dirty="0"/>
              <a:t>I’m here to facilitate it</a:t>
            </a:r>
          </a:p>
          <a:p>
            <a:endParaRPr lang="en-US" dirty="0"/>
          </a:p>
        </p:txBody>
      </p:sp>
    </p:spTree>
    <p:extLst>
      <p:ext uri="{BB962C8B-B14F-4D97-AF65-F5344CB8AC3E}">
        <p14:creationId xmlns:p14="http://schemas.microsoft.com/office/powerpoint/2010/main" val="2211976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Anyone heard the saying?</a:t>
            </a:r>
          </a:p>
          <a:p>
            <a:r>
              <a:rPr lang="en-US" dirty="0"/>
              <a:t>Done is better than perfect.</a:t>
            </a:r>
          </a:p>
        </p:txBody>
      </p:sp>
    </p:spTree>
    <p:extLst>
      <p:ext uri="{BB962C8B-B14F-4D97-AF65-F5344CB8AC3E}">
        <p14:creationId xmlns:p14="http://schemas.microsoft.com/office/powerpoint/2010/main" val="30553790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Teams will be the default communication platform</a:t>
            </a:r>
          </a:p>
          <a:p>
            <a:r>
              <a:rPr lang="en-US" dirty="0"/>
              <a:t>You get to choose others</a:t>
            </a:r>
          </a:p>
          <a:p>
            <a:r>
              <a:rPr lang="en-US" dirty="0"/>
              <a:t>Important announcements</a:t>
            </a:r>
          </a:p>
          <a:p>
            <a:r>
              <a:rPr lang="en-US" dirty="0"/>
              <a:t>Remote classes</a:t>
            </a:r>
          </a:p>
          <a:p>
            <a:r>
              <a:rPr lang="en-US" dirty="0"/>
              <a:t>Video calls</a:t>
            </a:r>
          </a:p>
        </p:txBody>
      </p:sp>
    </p:spTree>
    <p:extLst>
      <p:ext uri="{BB962C8B-B14F-4D97-AF65-F5344CB8AC3E}">
        <p14:creationId xmlns:p14="http://schemas.microsoft.com/office/powerpoint/2010/main" val="4206691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Usual university rules apply / </a:t>
            </a:r>
            <a:r>
              <a:rPr lang="en-US" dirty="0" err="1"/>
              <a:t>plagerism</a:t>
            </a:r>
            <a:r>
              <a:rPr lang="en-US" dirty="0"/>
              <a:t> </a:t>
            </a:r>
            <a:r>
              <a:rPr lang="en-US" dirty="0" err="1"/>
              <a:t>etc</a:t>
            </a:r>
            <a:r>
              <a:rPr lang="en-US" dirty="0"/>
              <a:t> </a:t>
            </a:r>
            <a:r>
              <a:rPr lang="en-US" dirty="0" err="1"/>
              <a:t>etc</a:t>
            </a:r>
            <a:endParaRPr lang="en-US" dirty="0"/>
          </a:p>
          <a:p>
            <a:r>
              <a:rPr lang="en-US" dirty="0"/>
              <a:t>Share knowledge amongst the group</a:t>
            </a:r>
          </a:p>
          <a:p>
            <a:r>
              <a:rPr lang="en-US" dirty="0"/>
              <a:t>Environment dictates performance</a:t>
            </a:r>
          </a:p>
          <a:p>
            <a:pPr lvl="1"/>
            <a:r>
              <a:rPr lang="en-US" dirty="0"/>
              <a:t>Helping others improve</a:t>
            </a:r>
          </a:p>
          <a:p>
            <a:pPr lvl="1"/>
            <a:r>
              <a:rPr lang="en-US" dirty="0"/>
              <a:t>Get’s you better feedback</a:t>
            </a:r>
          </a:p>
        </p:txBody>
      </p:sp>
    </p:spTree>
    <p:extLst>
      <p:ext uri="{BB962C8B-B14F-4D97-AF65-F5344CB8AC3E}">
        <p14:creationId xmlns:p14="http://schemas.microsoft.com/office/powerpoint/2010/main" val="2457730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building prototypes</a:t>
            </a:r>
          </a:p>
          <a:p>
            <a:r>
              <a:rPr lang="en-US" dirty="0"/>
              <a:t>Tools can speed us up</a:t>
            </a:r>
          </a:p>
          <a:p>
            <a:r>
              <a:rPr lang="en-US" dirty="0"/>
              <a:t>REPORT NEEDS TO BE YOUR OWN WORK</a:t>
            </a:r>
          </a:p>
          <a:p>
            <a:r>
              <a:rPr lang="en-US"/>
              <a:t>EVERYTHING WITHIN UNI GUIDELINES</a:t>
            </a:r>
            <a:endParaRPr lang="en-US" dirty="0"/>
          </a:p>
        </p:txBody>
      </p:sp>
    </p:spTree>
    <p:extLst>
      <p:ext uri="{BB962C8B-B14F-4D97-AF65-F5344CB8AC3E}">
        <p14:creationId xmlns:p14="http://schemas.microsoft.com/office/powerpoint/2010/main" val="20281922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Give things a go</a:t>
            </a:r>
          </a:p>
        </p:txBody>
      </p:sp>
    </p:spTree>
    <p:extLst>
      <p:ext uri="{BB962C8B-B14F-4D97-AF65-F5344CB8AC3E}">
        <p14:creationId xmlns:p14="http://schemas.microsoft.com/office/powerpoint/2010/main" val="26900485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Give things a go</a:t>
            </a:r>
          </a:p>
        </p:txBody>
      </p:sp>
    </p:spTree>
    <p:extLst>
      <p:ext uri="{BB962C8B-B14F-4D97-AF65-F5344CB8AC3E}">
        <p14:creationId xmlns:p14="http://schemas.microsoft.com/office/powerpoint/2010/main" val="222380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Give things a go</a:t>
            </a:r>
          </a:p>
        </p:txBody>
      </p:sp>
    </p:spTree>
    <p:extLst>
      <p:ext uri="{BB962C8B-B14F-4D97-AF65-F5344CB8AC3E}">
        <p14:creationId xmlns:p14="http://schemas.microsoft.com/office/powerpoint/2010/main" val="1483209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dates are provisional. Completely ignore them for now.</a:t>
            </a:r>
          </a:p>
          <a:p>
            <a:r>
              <a:rPr lang="en-US" dirty="0"/>
              <a:t>Proper copy will be shared</a:t>
            </a:r>
          </a:p>
          <a:p>
            <a:r>
              <a:rPr lang="en-US" dirty="0"/>
              <a:t>KEEP ASKING QUESTIONS</a:t>
            </a:r>
          </a:p>
        </p:txBody>
      </p:sp>
    </p:spTree>
    <p:extLst>
      <p:ext uri="{BB962C8B-B14F-4D97-AF65-F5344CB8AC3E}">
        <p14:creationId xmlns:p14="http://schemas.microsoft.com/office/powerpoint/2010/main" val="28766701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80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are we going to be doing over the next few months</a:t>
            </a:r>
          </a:p>
          <a:p>
            <a:r>
              <a:rPr lang="en-US" dirty="0"/>
              <a:t>Form teams and launch a startup</a:t>
            </a:r>
          </a:p>
          <a:p>
            <a:r>
              <a:rPr lang="en-US" dirty="0"/>
              <a:t>Aim to bring a product to market</a:t>
            </a:r>
          </a:p>
          <a:p>
            <a:r>
              <a:rPr lang="en-US" dirty="0"/>
              <a:t>Generating assets for a business along the way</a:t>
            </a:r>
          </a:p>
          <a:p>
            <a:r>
              <a:rPr lang="en-US" dirty="0"/>
              <a:t>??? Y Combinator / startup incubator</a:t>
            </a:r>
          </a:p>
          <a:p>
            <a:r>
              <a:rPr lang="en-US" dirty="0"/>
              <a:t>Based on that short description. . .</a:t>
            </a:r>
          </a:p>
          <a:p>
            <a:pPr lvl="1"/>
            <a:r>
              <a:rPr lang="en-US" dirty="0"/>
              <a:t>Anyone looking forward to doing that?</a:t>
            </a:r>
          </a:p>
          <a:p>
            <a:pPr lvl="1"/>
            <a:r>
              <a:rPr lang="en-US" dirty="0"/>
              <a:t>Anyone wanted to start a company?</a:t>
            </a:r>
          </a:p>
        </p:txBody>
      </p:sp>
    </p:spTree>
    <p:extLst>
      <p:ext uri="{BB962C8B-B14F-4D97-AF65-F5344CB8AC3E}">
        <p14:creationId xmlns:p14="http://schemas.microsoft.com/office/powerpoint/2010/main" val="9359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Hopefully enjoyable</a:t>
            </a:r>
          </a:p>
          <a:p>
            <a:r>
              <a:rPr lang="en-US" dirty="0"/>
              <a:t>Because we follow the startup path</a:t>
            </a:r>
          </a:p>
          <a:p>
            <a:r>
              <a:rPr lang="en-US" dirty="0"/>
              <a:t>Module that might</a:t>
            </a:r>
          </a:p>
          <a:p>
            <a:pPr lvl="1"/>
            <a:r>
              <a:rPr lang="en-US" dirty="0"/>
              <a:t>Move faster than you’re comfortable with initially (move fast, break things)</a:t>
            </a:r>
          </a:p>
          <a:p>
            <a:pPr lvl="1"/>
            <a:r>
              <a:rPr lang="en-US" dirty="0"/>
              <a:t>Push you out of your comfort zone</a:t>
            </a:r>
          </a:p>
          <a:p>
            <a:pPr lvl="1"/>
            <a:r>
              <a:rPr lang="en-US" dirty="0"/>
              <a:t>Expose you to critique that makes you feel uncomfortable</a:t>
            </a:r>
          </a:p>
          <a:p>
            <a:pPr lvl="0"/>
            <a:r>
              <a:rPr lang="en-US" dirty="0"/>
              <a:t>These are all part of startup life</a:t>
            </a:r>
          </a:p>
          <a:p>
            <a:pPr lvl="0"/>
            <a:r>
              <a:rPr lang="en-US" dirty="0"/>
              <a:t>All part of the workplace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&gt;&gt; If you struggle with that</a:t>
            </a:r>
          </a:p>
        </p:txBody>
      </p:sp>
    </p:spTree>
    <p:extLst>
      <p:ext uri="{BB962C8B-B14F-4D97-AF65-F5344CB8AC3E}">
        <p14:creationId xmlns:p14="http://schemas.microsoft.com/office/powerpoint/2010/main" val="1869648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Or anything else</a:t>
            </a:r>
          </a:p>
          <a:p>
            <a:r>
              <a:rPr lang="en-US" dirty="0"/>
              <a:t>Talk to the team.</a:t>
            </a:r>
          </a:p>
          <a:p>
            <a:r>
              <a:rPr lang="en-US" dirty="0"/>
              <a:t>Talk to me.</a:t>
            </a:r>
          </a:p>
          <a:p>
            <a:r>
              <a:rPr lang="en-US" dirty="0"/>
              <a:t>My job to help you to succeed and do well</a:t>
            </a:r>
          </a:p>
          <a:p>
            <a:r>
              <a:rPr lang="en-US" dirty="0"/>
              <a:t>Helping you overcome these challenges are a part of it</a:t>
            </a:r>
          </a:p>
          <a:p>
            <a:r>
              <a:rPr lang="en-US" dirty="0"/>
              <a:t>Lot of contact time in these sessions,</a:t>
            </a:r>
          </a:p>
          <a:p>
            <a:r>
              <a:rPr lang="en-US" dirty="0"/>
              <a:t>Find out how best to contact me later</a:t>
            </a:r>
          </a:p>
          <a:p>
            <a:pPr lvl="1"/>
            <a:endParaRPr lang="en-US" dirty="0"/>
          </a:p>
        </p:txBody>
      </p:sp>
    </p:spTree>
    <p:extLst>
      <p:ext uri="{BB962C8B-B14F-4D97-AF65-F5344CB8AC3E}">
        <p14:creationId xmlns:p14="http://schemas.microsoft.com/office/powerpoint/2010/main" val="4087449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Remember that person</a:t>
            </a:r>
          </a:p>
          <a:p>
            <a:r>
              <a:rPr lang="en-US" dirty="0"/>
              <a:t>Think about a game you’re playing, </a:t>
            </a:r>
          </a:p>
          <a:p>
            <a:r>
              <a:rPr lang="en-US" dirty="0"/>
              <a:t>why it hooks you in</a:t>
            </a:r>
          </a:p>
          <a:p>
            <a:r>
              <a:rPr lang="en-US" dirty="0"/>
              <a:t>&gt;&gt; What will we be doing</a:t>
            </a:r>
          </a:p>
          <a:p>
            <a:pPr lvl="1"/>
            <a:endParaRPr lang="en-US" dirty="0"/>
          </a:p>
        </p:txBody>
      </p:sp>
    </p:spTree>
    <p:extLst>
      <p:ext uri="{BB962C8B-B14F-4D97-AF65-F5344CB8AC3E}">
        <p14:creationId xmlns:p14="http://schemas.microsoft.com/office/powerpoint/2010/main" val="185648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iveplymouthac-my.sharepoint.com/:x:/g/personal/anthony_edwards_plymouth_ac_uk/EabF4wprpGxEvvSmkZdjlwkBCIg4HoYCrcI3t6dJW7CYFg?e=sUZh1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liveplymouthac-my.sharepoint.com/:w:/g/personal/anthony_edwards_plymouth_ac_uk/ESf81RQcgnhIs8McKz9_9XIBTuEII69Y3KXeeM1zIByRlw?e=n51SoT"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le.plymouth.ac.uk/course/view.php?id=60229"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descr="A close-up of a computer screen&#10;&#10;Description automatically generated">
            <a:extLst>
              <a:ext uri="{FF2B5EF4-FFF2-40B4-BE49-F238E27FC236}">
                <a16:creationId xmlns:a16="http://schemas.microsoft.com/office/drawing/2014/main" id="{B708F3CC-8EDE-ACEF-3BB1-F55502719A00}"/>
              </a:ext>
            </a:extLst>
          </p:cNvPr>
          <p:cNvPicPr>
            <a:picLocks noChangeAspect="1"/>
          </p:cNvPicPr>
          <p:nvPr/>
        </p:nvPicPr>
        <p:blipFill>
          <a:blip r:embed="rId3"/>
          <a:stretch>
            <a:fillRect/>
          </a:stretch>
        </p:blipFill>
        <p:spPr>
          <a:xfrm>
            <a:off x="605791" y="-1"/>
            <a:ext cx="7819866" cy="5218613"/>
          </a:xfrm>
          <a:prstGeom prst="rect">
            <a:avLst/>
          </a:prstGeom>
        </p:spPr>
      </p:pic>
    </p:spTree>
    <p:extLst>
      <p:ext uri="{BB962C8B-B14F-4D97-AF65-F5344CB8AC3E}">
        <p14:creationId xmlns:p14="http://schemas.microsoft.com/office/powerpoint/2010/main" val="165142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dirty="0">
                <a:solidFill>
                  <a:srgbClr val="434343"/>
                </a:solidFill>
                <a:latin typeface="Roboto"/>
                <a:ea typeface="Roboto"/>
                <a:cs typeface="Roboto"/>
                <a:sym typeface="Roboto"/>
              </a:rPr>
              <a:t>Team Enterprise   </a:t>
            </a:r>
            <a:r>
              <a:rPr lang="en-GB" sz="1050" dirty="0">
                <a:solidFill>
                  <a:srgbClr val="595959"/>
                </a:solidFill>
                <a:latin typeface="Roboto"/>
                <a:ea typeface="Roboto"/>
                <a:cs typeface="Roboto"/>
                <a:sym typeface="Roboto"/>
              </a:rPr>
              <a:t>Overview</a:t>
            </a:r>
            <a:br>
              <a:rPr lang="en-GB" sz="500" dirty="0">
                <a:solidFill>
                  <a:srgbClr val="595959"/>
                </a:solidFill>
              </a:rPr>
            </a:br>
            <a:br>
              <a:rPr lang="en-GB" sz="1050" dirty="0">
                <a:solidFill>
                  <a:srgbClr val="434343"/>
                </a:solidFill>
                <a:latin typeface="Roboto"/>
                <a:ea typeface="Roboto"/>
                <a:cs typeface="Roboto"/>
                <a:sym typeface="Roboto"/>
              </a:rPr>
            </a:br>
            <a:endParaRPr lang="en-GB" sz="1600" dirty="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955192" y="1034400"/>
            <a:ext cx="942107" cy="801900"/>
          </a:xfrm>
          <a:prstGeom prst="rect">
            <a:avLst/>
          </a:prstGeom>
          <a:noFill/>
          <a:ln>
            <a:noFill/>
          </a:ln>
        </p:spPr>
      </p:pic>
    </p:spTree>
    <p:extLst>
      <p:ext uri="{BB962C8B-B14F-4D97-AF65-F5344CB8AC3E}">
        <p14:creationId xmlns:p14="http://schemas.microsoft.com/office/powerpoint/2010/main" val="401216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Overview</a:t>
            </a: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cxnSp>
        <p:nvCxnSpPr>
          <p:cNvPr id="22" name="Google Shape;85;p14">
            <a:extLst>
              <a:ext uri="{FF2B5EF4-FFF2-40B4-BE49-F238E27FC236}">
                <a16:creationId xmlns:a16="http://schemas.microsoft.com/office/drawing/2014/main" id="{9528AED4-6D5E-4AEB-A164-BA85C6D838E3}"/>
              </a:ext>
            </a:extLst>
          </p:cNvPr>
          <p:cNvCxnSpPr>
            <a:cxnSpLocks/>
            <a:stCxn id="5" idx="3"/>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955192" y="1034400"/>
            <a:ext cx="942107" cy="8019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268726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Overview</a:t>
            </a: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4">
            <a:extLst>
              <a:ext uri="{FF2B5EF4-FFF2-40B4-BE49-F238E27FC236}">
                <a16:creationId xmlns:a16="http://schemas.microsoft.com/office/drawing/2014/main" id="{C9781D3B-C4C4-4C54-8482-61C9325E190C}"/>
              </a:ext>
            </a:extLst>
          </p:cNvPr>
          <p:cNvSpPr/>
          <p:nvPr/>
        </p:nvSpPr>
        <p:spPr>
          <a:xfrm>
            <a:off x="4668062" y="2139700"/>
            <a:ext cx="12729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1" name="Google Shape;84;p14">
            <a:extLst>
              <a:ext uri="{FF2B5EF4-FFF2-40B4-BE49-F238E27FC236}">
                <a16:creationId xmlns:a16="http://schemas.microsoft.com/office/drawing/2014/main" id="{DCAEEA57-C0D2-4A35-A6B0-5B37D42F10DF}"/>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763925" y="2135450"/>
            <a:ext cx="659775" cy="879700"/>
          </a:xfrm>
          <a:prstGeom prst="rect">
            <a:avLst/>
          </a:prstGeom>
          <a:noFill/>
          <a:ln>
            <a:noFill/>
          </a:ln>
        </p:spPr>
      </p:pic>
      <p:cxnSp>
        <p:nvCxnSpPr>
          <p:cNvPr id="22" name="Google Shape;85;p14">
            <a:extLst>
              <a:ext uri="{FF2B5EF4-FFF2-40B4-BE49-F238E27FC236}">
                <a16:creationId xmlns:a16="http://schemas.microsoft.com/office/drawing/2014/main" id="{9528AED4-6D5E-4AEB-A164-BA85C6D838E3}"/>
              </a:ext>
            </a:extLst>
          </p:cNvPr>
          <p:cNvCxnSpPr>
            <a:stCxn id="5" idx="3"/>
            <a:endCxn id="6" idx="1"/>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955192" y="1034400"/>
            <a:ext cx="942107" cy="801900"/>
          </a:xfrm>
          <a:prstGeom prst="rect">
            <a:avLst/>
          </a:prstGeom>
          <a:noFill/>
          <a:ln>
            <a:noFill/>
          </a:ln>
        </p:spPr>
      </p:pic>
      <p:pic>
        <p:nvPicPr>
          <p:cNvPr id="24" name="Google Shape;87;p14">
            <a:extLst>
              <a:ext uri="{FF2B5EF4-FFF2-40B4-BE49-F238E27FC236}">
                <a16:creationId xmlns:a16="http://schemas.microsoft.com/office/drawing/2014/main" id="{2DA74A06-4CB0-4D2C-BEF2-BB5DDC8FEE2E}"/>
              </a:ex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4640820" y="1119375"/>
            <a:ext cx="892185" cy="892200"/>
          </a:xfrm>
          <a:prstGeom prst="rect">
            <a:avLst/>
          </a:prstGeom>
          <a:noFill/>
          <a:ln>
            <a:noFill/>
          </a:ln>
        </p:spPr>
      </p:pic>
      <p:pic>
        <p:nvPicPr>
          <p:cNvPr id="25" name="Google Shape;88;p14">
            <a:extLst>
              <a:ext uri="{FF2B5EF4-FFF2-40B4-BE49-F238E27FC236}">
                <a16:creationId xmlns:a16="http://schemas.microsoft.com/office/drawing/2014/main" id="{6CA190AB-D779-456D-A9F4-08F3B5F95904}"/>
              </a:ex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4763925" y="3160025"/>
            <a:ext cx="782425" cy="8346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9">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228447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Overview</a:t>
            </a: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4">
            <a:extLst>
              <a:ext uri="{FF2B5EF4-FFF2-40B4-BE49-F238E27FC236}">
                <a16:creationId xmlns:a16="http://schemas.microsoft.com/office/drawing/2014/main" id="{C9781D3B-C4C4-4C54-8482-61C9325E190C}"/>
              </a:ext>
            </a:extLst>
          </p:cNvPr>
          <p:cNvSpPr/>
          <p:nvPr/>
        </p:nvSpPr>
        <p:spPr>
          <a:xfrm>
            <a:off x="4668062" y="2139700"/>
            <a:ext cx="12729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cxnSp>
        <p:nvCxnSpPr>
          <p:cNvPr id="14" name="Google Shape;77;p14">
            <a:extLst>
              <a:ext uri="{FF2B5EF4-FFF2-40B4-BE49-F238E27FC236}">
                <a16:creationId xmlns:a16="http://schemas.microsoft.com/office/drawing/2014/main" id="{600D7597-C005-43AA-89FC-AF673D5139E2}"/>
              </a:ext>
            </a:extLst>
          </p:cNvPr>
          <p:cNvCxnSpPr/>
          <p:nvPr/>
        </p:nvCxnSpPr>
        <p:spPr>
          <a:xfrm>
            <a:off x="5672775" y="1311475"/>
            <a:ext cx="0" cy="25500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1" name="Google Shape;84;p14">
            <a:extLst>
              <a:ext uri="{FF2B5EF4-FFF2-40B4-BE49-F238E27FC236}">
                <a16:creationId xmlns:a16="http://schemas.microsoft.com/office/drawing/2014/main" id="{DCAEEA57-C0D2-4A35-A6B0-5B37D42F10DF}"/>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763925" y="2135450"/>
            <a:ext cx="659775" cy="879700"/>
          </a:xfrm>
          <a:prstGeom prst="rect">
            <a:avLst/>
          </a:prstGeom>
          <a:noFill/>
          <a:ln>
            <a:noFill/>
          </a:ln>
        </p:spPr>
      </p:pic>
      <p:cxnSp>
        <p:nvCxnSpPr>
          <p:cNvPr id="22" name="Google Shape;85;p14">
            <a:extLst>
              <a:ext uri="{FF2B5EF4-FFF2-40B4-BE49-F238E27FC236}">
                <a16:creationId xmlns:a16="http://schemas.microsoft.com/office/drawing/2014/main" id="{9528AED4-6D5E-4AEB-A164-BA85C6D838E3}"/>
              </a:ext>
            </a:extLst>
          </p:cNvPr>
          <p:cNvCxnSpPr>
            <a:stCxn id="5" idx="3"/>
            <a:endCxn id="6" idx="1"/>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955192" y="1034400"/>
            <a:ext cx="942107" cy="801900"/>
          </a:xfrm>
          <a:prstGeom prst="rect">
            <a:avLst/>
          </a:prstGeom>
          <a:noFill/>
          <a:ln>
            <a:noFill/>
          </a:ln>
        </p:spPr>
      </p:pic>
      <p:pic>
        <p:nvPicPr>
          <p:cNvPr id="24" name="Google Shape;87;p14">
            <a:extLst>
              <a:ext uri="{FF2B5EF4-FFF2-40B4-BE49-F238E27FC236}">
                <a16:creationId xmlns:a16="http://schemas.microsoft.com/office/drawing/2014/main" id="{2DA74A06-4CB0-4D2C-BEF2-BB5DDC8FEE2E}"/>
              </a:ex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4640820" y="1119375"/>
            <a:ext cx="892185" cy="892200"/>
          </a:xfrm>
          <a:prstGeom prst="rect">
            <a:avLst/>
          </a:prstGeom>
          <a:noFill/>
          <a:ln>
            <a:noFill/>
          </a:ln>
        </p:spPr>
      </p:pic>
      <p:pic>
        <p:nvPicPr>
          <p:cNvPr id="25" name="Google Shape;88;p14">
            <a:extLst>
              <a:ext uri="{FF2B5EF4-FFF2-40B4-BE49-F238E27FC236}">
                <a16:creationId xmlns:a16="http://schemas.microsoft.com/office/drawing/2014/main" id="{6CA190AB-D779-456D-A9F4-08F3B5F95904}"/>
              </a:ex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4763925" y="3160025"/>
            <a:ext cx="782425" cy="8346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9">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78687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Overview</a:t>
            </a: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4">
            <a:extLst>
              <a:ext uri="{FF2B5EF4-FFF2-40B4-BE49-F238E27FC236}">
                <a16:creationId xmlns:a16="http://schemas.microsoft.com/office/drawing/2014/main" id="{C9781D3B-C4C4-4C54-8482-61C9325E190C}"/>
              </a:ext>
            </a:extLst>
          </p:cNvPr>
          <p:cNvSpPr/>
          <p:nvPr/>
        </p:nvSpPr>
        <p:spPr>
          <a:xfrm>
            <a:off x="4668062" y="2139700"/>
            <a:ext cx="12729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cxnSp>
        <p:nvCxnSpPr>
          <p:cNvPr id="14" name="Google Shape;77;p14">
            <a:extLst>
              <a:ext uri="{FF2B5EF4-FFF2-40B4-BE49-F238E27FC236}">
                <a16:creationId xmlns:a16="http://schemas.microsoft.com/office/drawing/2014/main" id="{600D7597-C005-43AA-89FC-AF673D5139E2}"/>
              </a:ext>
            </a:extLst>
          </p:cNvPr>
          <p:cNvCxnSpPr/>
          <p:nvPr/>
        </p:nvCxnSpPr>
        <p:spPr>
          <a:xfrm>
            <a:off x="5672775" y="1311475"/>
            <a:ext cx="0" cy="25500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
        <p:nvSpPr>
          <p:cNvPr id="15" name="Google Shape;78;p14">
            <a:extLst>
              <a:ext uri="{FF2B5EF4-FFF2-40B4-BE49-F238E27FC236}">
                <a16:creationId xmlns:a16="http://schemas.microsoft.com/office/drawing/2014/main" id="{06CEA455-7567-4DED-A16F-8BA9617813E0}"/>
              </a:ext>
            </a:extLst>
          </p:cNvPr>
          <p:cNvSpPr txBox="1"/>
          <p:nvPr/>
        </p:nvSpPr>
        <p:spPr>
          <a:xfrm>
            <a:off x="5858100" y="1243225"/>
            <a:ext cx="2941800" cy="26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dirty="0">
                <a:solidFill>
                  <a:srgbClr val="7794F3"/>
                </a:solidFill>
                <a:latin typeface="Roboto"/>
                <a:ea typeface="Roboto"/>
                <a:cs typeface="Roboto"/>
                <a:sym typeface="Roboto"/>
              </a:rPr>
              <a:t>Group up </a:t>
            </a:r>
            <a:r>
              <a:rPr lang="en-GB" sz="1100" b="1" dirty="0">
                <a:solidFill>
                  <a:srgbClr val="434343"/>
                </a:solidFill>
                <a:latin typeface="Roboto"/>
                <a:ea typeface="Roboto"/>
                <a:cs typeface="Roboto"/>
                <a:sym typeface="Roboto"/>
              </a:rPr>
              <a:t>and</a:t>
            </a:r>
            <a:r>
              <a:rPr lang="en-GB" sz="1100" b="1" dirty="0">
                <a:solidFill>
                  <a:schemeClr val="dk2"/>
                </a:solidFill>
                <a:latin typeface="Roboto"/>
                <a:ea typeface="Roboto"/>
                <a:cs typeface="Roboto"/>
                <a:sym typeface="Roboto"/>
              </a:rPr>
              <a:t> form a * </a:t>
            </a:r>
            <a:r>
              <a:rPr lang="en-GB" sz="1100" b="1" dirty="0" err="1">
                <a:solidFill>
                  <a:schemeClr val="dk2"/>
                </a:solidFill>
                <a:latin typeface="Roboto"/>
                <a:ea typeface="Roboto"/>
                <a:cs typeface="Roboto"/>
                <a:sym typeface="Roboto"/>
              </a:rPr>
              <a:t>startup</a:t>
            </a:r>
            <a:r>
              <a:rPr lang="en-GB" sz="1100" b="1" dirty="0">
                <a:solidFill>
                  <a:schemeClr val="dk2"/>
                </a:solidFill>
                <a:latin typeface="Roboto"/>
                <a:ea typeface="Roboto"/>
                <a:cs typeface="Roboto"/>
                <a:sym typeface="Roboto"/>
              </a:rPr>
              <a:t> company *</a:t>
            </a:r>
            <a:endParaRPr sz="1100" b="1" dirty="0">
              <a:solidFill>
                <a:schemeClr val="dk2"/>
              </a:solidFill>
              <a:latin typeface="Roboto"/>
              <a:ea typeface="Roboto"/>
              <a:cs typeface="Roboto"/>
              <a:sym typeface="Roboto"/>
            </a:endParaRP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pPr marL="0" lvl="0" indent="0" algn="l" rtl="0">
              <a:spcBef>
                <a:spcPts val="0"/>
              </a:spcBef>
              <a:spcAft>
                <a:spcPts val="0"/>
              </a:spcAft>
              <a:buNone/>
            </a:pPr>
            <a:endParaRPr sz="1100" b="1" dirty="0">
              <a:solidFill>
                <a:schemeClr val="dk2"/>
              </a:solidFill>
              <a:latin typeface="Roboto"/>
              <a:ea typeface="Roboto"/>
              <a:cs typeface="Roboto"/>
              <a:sym typeface="Roboto"/>
            </a:endParaRPr>
          </a:p>
        </p:txBody>
      </p: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1" name="Google Shape;84;p14">
            <a:extLst>
              <a:ext uri="{FF2B5EF4-FFF2-40B4-BE49-F238E27FC236}">
                <a16:creationId xmlns:a16="http://schemas.microsoft.com/office/drawing/2014/main" id="{DCAEEA57-C0D2-4A35-A6B0-5B37D42F10DF}"/>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763925" y="2135450"/>
            <a:ext cx="659775" cy="879700"/>
          </a:xfrm>
          <a:prstGeom prst="rect">
            <a:avLst/>
          </a:prstGeom>
          <a:noFill/>
          <a:ln>
            <a:noFill/>
          </a:ln>
        </p:spPr>
      </p:pic>
      <p:cxnSp>
        <p:nvCxnSpPr>
          <p:cNvPr id="22" name="Google Shape;85;p14">
            <a:extLst>
              <a:ext uri="{FF2B5EF4-FFF2-40B4-BE49-F238E27FC236}">
                <a16:creationId xmlns:a16="http://schemas.microsoft.com/office/drawing/2014/main" id="{9528AED4-6D5E-4AEB-A164-BA85C6D838E3}"/>
              </a:ext>
            </a:extLst>
          </p:cNvPr>
          <p:cNvCxnSpPr>
            <a:stCxn id="5" idx="3"/>
            <a:endCxn id="6" idx="1"/>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955192" y="1034400"/>
            <a:ext cx="942107" cy="801900"/>
          </a:xfrm>
          <a:prstGeom prst="rect">
            <a:avLst/>
          </a:prstGeom>
          <a:noFill/>
          <a:ln>
            <a:noFill/>
          </a:ln>
        </p:spPr>
      </p:pic>
      <p:pic>
        <p:nvPicPr>
          <p:cNvPr id="24" name="Google Shape;87;p14">
            <a:extLst>
              <a:ext uri="{FF2B5EF4-FFF2-40B4-BE49-F238E27FC236}">
                <a16:creationId xmlns:a16="http://schemas.microsoft.com/office/drawing/2014/main" id="{2DA74A06-4CB0-4D2C-BEF2-BB5DDC8FEE2E}"/>
              </a:ex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4640820" y="1119375"/>
            <a:ext cx="892185" cy="892200"/>
          </a:xfrm>
          <a:prstGeom prst="rect">
            <a:avLst/>
          </a:prstGeom>
          <a:noFill/>
          <a:ln>
            <a:noFill/>
          </a:ln>
        </p:spPr>
      </p:pic>
      <p:pic>
        <p:nvPicPr>
          <p:cNvPr id="25" name="Google Shape;88;p14">
            <a:extLst>
              <a:ext uri="{FF2B5EF4-FFF2-40B4-BE49-F238E27FC236}">
                <a16:creationId xmlns:a16="http://schemas.microsoft.com/office/drawing/2014/main" id="{6CA190AB-D779-456D-A9F4-08F3B5F95904}"/>
              </a:ex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4763925" y="3160025"/>
            <a:ext cx="782425" cy="8346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9">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301852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Overview</a:t>
            </a: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4">
            <a:extLst>
              <a:ext uri="{FF2B5EF4-FFF2-40B4-BE49-F238E27FC236}">
                <a16:creationId xmlns:a16="http://schemas.microsoft.com/office/drawing/2014/main" id="{C9781D3B-C4C4-4C54-8482-61C9325E190C}"/>
              </a:ext>
            </a:extLst>
          </p:cNvPr>
          <p:cNvSpPr/>
          <p:nvPr/>
        </p:nvSpPr>
        <p:spPr>
          <a:xfrm>
            <a:off x="4668062" y="2139700"/>
            <a:ext cx="12729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cxnSp>
        <p:nvCxnSpPr>
          <p:cNvPr id="14" name="Google Shape;77;p14">
            <a:extLst>
              <a:ext uri="{FF2B5EF4-FFF2-40B4-BE49-F238E27FC236}">
                <a16:creationId xmlns:a16="http://schemas.microsoft.com/office/drawing/2014/main" id="{600D7597-C005-43AA-89FC-AF673D5139E2}"/>
              </a:ext>
            </a:extLst>
          </p:cNvPr>
          <p:cNvCxnSpPr/>
          <p:nvPr/>
        </p:nvCxnSpPr>
        <p:spPr>
          <a:xfrm>
            <a:off x="5672775" y="1311475"/>
            <a:ext cx="0" cy="25500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
        <p:nvSpPr>
          <p:cNvPr id="15" name="Google Shape;78;p14">
            <a:extLst>
              <a:ext uri="{FF2B5EF4-FFF2-40B4-BE49-F238E27FC236}">
                <a16:creationId xmlns:a16="http://schemas.microsoft.com/office/drawing/2014/main" id="{06CEA455-7567-4DED-A16F-8BA9617813E0}"/>
              </a:ext>
            </a:extLst>
          </p:cNvPr>
          <p:cNvSpPr txBox="1"/>
          <p:nvPr/>
        </p:nvSpPr>
        <p:spPr>
          <a:xfrm>
            <a:off x="5858100" y="1243225"/>
            <a:ext cx="2941800" cy="2618400"/>
          </a:xfrm>
          <a:prstGeom prst="rect">
            <a:avLst/>
          </a:prstGeom>
          <a:noFill/>
          <a:ln>
            <a:noFill/>
          </a:ln>
        </p:spPr>
        <p:txBody>
          <a:bodyPr spcFirstLastPara="1" wrap="square" lIns="91425" tIns="91425" rIns="91425" bIns="91425" anchor="t" anchorCtr="0">
            <a:noAutofit/>
          </a:bodyPr>
          <a:lstStyle/>
          <a:p>
            <a:r>
              <a:rPr lang="en-GB" sz="1100" b="1" dirty="0">
                <a:solidFill>
                  <a:srgbClr val="7794F3"/>
                </a:solidFill>
                <a:latin typeface="Roboto"/>
                <a:ea typeface="Roboto"/>
                <a:cs typeface="Roboto"/>
                <a:sym typeface="Roboto"/>
              </a:rPr>
              <a:t>Group up </a:t>
            </a:r>
            <a:r>
              <a:rPr lang="en-GB" sz="1100" b="1" dirty="0">
                <a:solidFill>
                  <a:srgbClr val="434343"/>
                </a:solidFill>
                <a:latin typeface="Roboto"/>
                <a:ea typeface="Roboto"/>
                <a:cs typeface="Roboto"/>
                <a:sym typeface="Roboto"/>
              </a:rPr>
              <a:t>and</a:t>
            </a:r>
            <a:r>
              <a:rPr lang="en-GB" sz="1100" b="1" dirty="0">
                <a:solidFill>
                  <a:schemeClr val="dk2"/>
                </a:solidFill>
                <a:latin typeface="Roboto"/>
                <a:ea typeface="Roboto"/>
                <a:cs typeface="Roboto"/>
                <a:sym typeface="Roboto"/>
              </a:rPr>
              <a:t> form a * </a:t>
            </a:r>
            <a:r>
              <a:rPr lang="en-GB" sz="1100" b="1" dirty="0" err="1">
                <a:solidFill>
                  <a:schemeClr val="dk2"/>
                </a:solidFill>
                <a:latin typeface="Roboto"/>
                <a:ea typeface="Roboto"/>
                <a:cs typeface="Roboto"/>
                <a:sym typeface="Roboto"/>
              </a:rPr>
              <a:t>startup</a:t>
            </a:r>
            <a:r>
              <a:rPr lang="en-GB" sz="1100" b="1" dirty="0">
                <a:solidFill>
                  <a:schemeClr val="dk2"/>
                </a:solidFill>
                <a:latin typeface="Roboto"/>
                <a:ea typeface="Roboto"/>
                <a:cs typeface="Roboto"/>
                <a:sym typeface="Roboto"/>
              </a:rPr>
              <a:t> company *</a:t>
            </a:r>
            <a:endParaRPr sz="1100" b="1" dirty="0">
              <a:solidFill>
                <a:schemeClr val="dk2"/>
              </a:solidFill>
              <a:latin typeface="Roboto"/>
              <a:ea typeface="Roboto"/>
              <a:cs typeface="Roboto"/>
              <a:sym typeface="Roboto"/>
            </a:endParaRP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100" b="1" dirty="0">
                <a:solidFill>
                  <a:schemeClr val="dk2"/>
                </a:solidFill>
                <a:latin typeface="Roboto"/>
                <a:ea typeface="Roboto"/>
                <a:cs typeface="Roboto"/>
                <a:sym typeface="Roboto"/>
              </a:rPr>
              <a:t>Understand where your product fits within a </a:t>
            </a:r>
            <a:r>
              <a:rPr lang="en-GB" sz="1100" b="1" dirty="0">
                <a:solidFill>
                  <a:srgbClr val="7794F3"/>
                </a:solidFill>
                <a:latin typeface="Roboto"/>
                <a:ea typeface="Roboto"/>
                <a:cs typeface="Roboto"/>
                <a:sym typeface="Roboto"/>
              </a:rPr>
              <a:t>value chain</a:t>
            </a:r>
            <a:endParaRPr sz="1100" b="1" dirty="0">
              <a:solidFill>
                <a:srgbClr val="7794F3"/>
              </a:solidFill>
              <a:latin typeface="Roboto"/>
              <a:ea typeface="Roboto"/>
              <a:cs typeface="Roboto"/>
              <a:sym typeface="Roboto"/>
            </a:endParaRPr>
          </a:p>
          <a:p>
            <a:pPr marL="0" lvl="0" indent="0" algn="l" rtl="0">
              <a:spcBef>
                <a:spcPts val="0"/>
              </a:spcBef>
              <a:spcAft>
                <a:spcPts val="0"/>
              </a:spcAft>
              <a:buNone/>
            </a:pPr>
            <a:endParaRPr sz="1000" b="1" dirty="0">
              <a:solidFill>
                <a:schemeClr val="dk2"/>
              </a:solidFill>
              <a:latin typeface="Roboto"/>
              <a:ea typeface="Roboto"/>
              <a:cs typeface="Roboto"/>
              <a:sym typeface="Roboto"/>
            </a:endParaRPr>
          </a:p>
        </p:txBody>
      </p: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1" name="Google Shape;84;p14">
            <a:extLst>
              <a:ext uri="{FF2B5EF4-FFF2-40B4-BE49-F238E27FC236}">
                <a16:creationId xmlns:a16="http://schemas.microsoft.com/office/drawing/2014/main" id="{DCAEEA57-C0D2-4A35-A6B0-5B37D42F10DF}"/>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763925" y="2135450"/>
            <a:ext cx="659775" cy="879700"/>
          </a:xfrm>
          <a:prstGeom prst="rect">
            <a:avLst/>
          </a:prstGeom>
          <a:noFill/>
          <a:ln>
            <a:noFill/>
          </a:ln>
        </p:spPr>
      </p:pic>
      <p:cxnSp>
        <p:nvCxnSpPr>
          <p:cNvPr id="22" name="Google Shape;85;p14">
            <a:extLst>
              <a:ext uri="{FF2B5EF4-FFF2-40B4-BE49-F238E27FC236}">
                <a16:creationId xmlns:a16="http://schemas.microsoft.com/office/drawing/2014/main" id="{9528AED4-6D5E-4AEB-A164-BA85C6D838E3}"/>
              </a:ext>
            </a:extLst>
          </p:cNvPr>
          <p:cNvCxnSpPr>
            <a:stCxn id="5" idx="3"/>
            <a:endCxn id="6" idx="1"/>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955192" y="1034400"/>
            <a:ext cx="942107" cy="801900"/>
          </a:xfrm>
          <a:prstGeom prst="rect">
            <a:avLst/>
          </a:prstGeom>
          <a:noFill/>
          <a:ln>
            <a:noFill/>
          </a:ln>
        </p:spPr>
      </p:pic>
      <p:pic>
        <p:nvPicPr>
          <p:cNvPr id="24" name="Google Shape;87;p14">
            <a:extLst>
              <a:ext uri="{FF2B5EF4-FFF2-40B4-BE49-F238E27FC236}">
                <a16:creationId xmlns:a16="http://schemas.microsoft.com/office/drawing/2014/main" id="{2DA74A06-4CB0-4D2C-BEF2-BB5DDC8FEE2E}"/>
              </a:ex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4640820" y="1119375"/>
            <a:ext cx="892185" cy="892200"/>
          </a:xfrm>
          <a:prstGeom prst="rect">
            <a:avLst/>
          </a:prstGeom>
          <a:noFill/>
          <a:ln>
            <a:noFill/>
          </a:ln>
        </p:spPr>
      </p:pic>
      <p:pic>
        <p:nvPicPr>
          <p:cNvPr id="25" name="Google Shape;88;p14">
            <a:extLst>
              <a:ext uri="{FF2B5EF4-FFF2-40B4-BE49-F238E27FC236}">
                <a16:creationId xmlns:a16="http://schemas.microsoft.com/office/drawing/2014/main" id="{6CA190AB-D779-456D-A9F4-08F3B5F95904}"/>
              </a:ex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4763925" y="3160025"/>
            <a:ext cx="782425" cy="8346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9">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427828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Overview</a:t>
            </a: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4">
            <a:extLst>
              <a:ext uri="{FF2B5EF4-FFF2-40B4-BE49-F238E27FC236}">
                <a16:creationId xmlns:a16="http://schemas.microsoft.com/office/drawing/2014/main" id="{C9781D3B-C4C4-4C54-8482-61C9325E190C}"/>
              </a:ext>
            </a:extLst>
          </p:cNvPr>
          <p:cNvSpPr/>
          <p:nvPr/>
        </p:nvSpPr>
        <p:spPr>
          <a:xfrm>
            <a:off x="4668062" y="2139700"/>
            <a:ext cx="12729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cxnSp>
        <p:nvCxnSpPr>
          <p:cNvPr id="14" name="Google Shape;77;p14">
            <a:extLst>
              <a:ext uri="{FF2B5EF4-FFF2-40B4-BE49-F238E27FC236}">
                <a16:creationId xmlns:a16="http://schemas.microsoft.com/office/drawing/2014/main" id="{600D7597-C005-43AA-89FC-AF673D5139E2}"/>
              </a:ext>
            </a:extLst>
          </p:cNvPr>
          <p:cNvCxnSpPr/>
          <p:nvPr/>
        </p:nvCxnSpPr>
        <p:spPr>
          <a:xfrm>
            <a:off x="5672775" y="1311475"/>
            <a:ext cx="0" cy="25500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
        <p:nvSpPr>
          <p:cNvPr id="15" name="Google Shape;78;p14">
            <a:extLst>
              <a:ext uri="{FF2B5EF4-FFF2-40B4-BE49-F238E27FC236}">
                <a16:creationId xmlns:a16="http://schemas.microsoft.com/office/drawing/2014/main" id="{06CEA455-7567-4DED-A16F-8BA9617813E0}"/>
              </a:ext>
            </a:extLst>
          </p:cNvPr>
          <p:cNvSpPr txBox="1"/>
          <p:nvPr/>
        </p:nvSpPr>
        <p:spPr>
          <a:xfrm>
            <a:off x="5858100" y="1243225"/>
            <a:ext cx="2941800" cy="26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dirty="0">
                <a:solidFill>
                  <a:srgbClr val="7794F3"/>
                </a:solidFill>
                <a:latin typeface="Roboto"/>
                <a:ea typeface="Roboto"/>
                <a:cs typeface="Roboto"/>
                <a:sym typeface="Roboto"/>
              </a:rPr>
              <a:t>Group up </a:t>
            </a:r>
            <a:r>
              <a:rPr lang="en-GB" sz="1100" b="1" dirty="0">
                <a:solidFill>
                  <a:srgbClr val="434343"/>
                </a:solidFill>
                <a:latin typeface="Roboto"/>
                <a:ea typeface="Roboto"/>
                <a:cs typeface="Roboto"/>
                <a:sym typeface="Roboto"/>
              </a:rPr>
              <a:t>and</a:t>
            </a:r>
            <a:r>
              <a:rPr lang="en-GB" sz="1100" b="1" dirty="0">
                <a:solidFill>
                  <a:schemeClr val="dk2"/>
                </a:solidFill>
                <a:latin typeface="Roboto"/>
                <a:ea typeface="Roboto"/>
                <a:cs typeface="Roboto"/>
                <a:sym typeface="Roboto"/>
              </a:rPr>
              <a:t> form a * </a:t>
            </a:r>
            <a:r>
              <a:rPr lang="en-GB" sz="1100" b="1" dirty="0" err="1">
                <a:solidFill>
                  <a:schemeClr val="dk2"/>
                </a:solidFill>
                <a:latin typeface="Roboto"/>
                <a:ea typeface="Roboto"/>
                <a:cs typeface="Roboto"/>
                <a:sym typeface="Roboto"/>
              </a:rPr>
              <a:t>startup</a:t>
            </a:r>
            <a:r>
              <a:rPr lang="en-GB" sz="1100" b="1" dirty="0">
                <a:solidFill>
                  <a:schemeClr val="dk2"/>
                </a:solidFill>
                <a:latin typeface="Roboto"/>
                <a:ea typeface="Roboto"/>
                <a:cs typeface="Roboto"/>
                <a:sym typeface="Roboto"/>
              </a:rPr>
              <a:t> company *</a:t>
            </a: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100" b="1" dirty="0">
                <a:solidFill>
                  <a:schemeClr val="dk2"/>
                </a:solidFill>
                <a:latin typeface="Roboto"/>
                <a:ea typeface="Roboto"/>
                <a:cs typeface="Roboto"/>
                <a:sym typeface="Roboto"/>
              </a:rPr>
              <a:t>Understand where your product fits within a </a:t>
            </a:r>
            <a:r>
              <a:rPr lang="en-GB" sz="1100" b="1" dirty="0">
                <a:solidFill>
                  <a:srgbClr val="7794F3"/>
                </a:solidFill>
                <a:latin typeface="Roboto"/>
                <a:ea typeface="Roboto"/>
                <a:cs typeface="Roboto"/>
                <a:sym typeface="Roboto"/>
              </a:rPr>
              <a:t>value chain</a:t>
            </a:r>
            <a:endParaRPr sz="1100" b="1" dirty="0">
              <a:solidFill>
                <a:srgbClr val="7794F3"/>
              </a:solidFill>
              <a:latin typeface="Roboto"/>
              <a:ea typeface="Roboto"/>
              <a:cs typeface="Roboto"/>
              <a:sym typeface="Roboto"/>
            </a:endParaRP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pPr marL="0" lvl="0" indent="0" algn="l" rtl="0">
              <a:spcBef>
                <a:spcPts val="0"/>
              </a:spcBef>
              <a:spcAft>
                <a:spcPts val="0"/>
              </a:spcAft>
              <a:buNone/>
            </a:pPr>
            <a:r>
              <a:rPr lang="en-GB" sz="1100" b="1" dirty="0">
                <a:solidFill>
                  <a:schemeClr val="dk2"/>
                </a:solidFill>
                <a:latin typeface="Roboto"/>
                <a:ea typeface="Roboto"/>
                <a:cs typeface="Roboto"/>
                <a:sym typeface="Roboto"/>
              </a:rPr>
              <a:t>Assign </a:t>
            </a:r>
            <a:r>
              <a:rPr lang="en-GB" sz="1100" b="1" dirty="0">
                <a:solidFill>
                  <a:srgbClr val="7794F3"/>
                </a:solidFill>
                <a:latin typeface="Roboto"/>
                <a:ea typeface="Roboto"/>
                <a:cs typeface="Roboto"/>
                <a:sym typeface="Roboto"/>
              </a:rPr>
              <a:t>roles</a:t>
            </a:r>
            <a:r>
              <a:rPr lang="en-GB" sz="1100" b="1" dirty="0">
                <a:solidFill>
                  <a:schemeClr val="dk2"/>
                </a:solidFill>
                <a:latin typeface="Roboto"/>
                <a:ea typeface="Roboto"/>
                <a:cs typeface="Roboto"/>
                <a:sym typeface="Roboto"/>
              </a:rPr>
              <a:t> and take responsibility for the technical development, project management and user experience</a:t>
            </a:r>
          </a:p>
        </p:txBody>
      </p: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1" name="Google Shape;84;p14">
            <a:extLst>
              <a:ext uri="{FF2B5EF4-FFF2-40B4-BE49-F238E27FC236}">
                <a16:creationId xmlns:a16="http://schemas.microsoft.com/office/drawing/2014/main" id="{DCAEEA57-C0D2-4A35-A6B0-5B37D42F10DF}"/>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763925" y="2135450"/>
            <a:ext cx="659775" cy="879700"/>
          </a:xfrm>
          <a:prstGeom prst="rect">
            <a:avLst/>
          </a:prstGeom>
          <a:noFill/>
          <a:ln>
            <a:noFill/>
          </a:ln>
        </p:spPr>
      </p:pic>
      <p:cxnSp>
        <p:nvCxnSpPr>
          <p:cNvPr id="22" name="Google Shape;85;p14">
            <a:extLst>
              <a:ext uri="{FF2B5EF4-FFF2-40B4-BE49-F238E27FC236}">
                <a16:creationId xmlns:a16="http://schemas.microsoft.com/office/drawing/2014/main" id="{9528AED4-6D5E-4AEB-A164-BA85C6D838E3}"/>
              </a:ext>
            </a:extLst>
          </p:cNvPr>
          <p:cNvCxnSpPr>
            <a:stCxn id="5" idx="3"/>
            <a:endCxn id="6" idx="1"/>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955192" y="1034400"/>
            <a:ext cx="942107" cy="801900"/>
          </a:xfrm>
          <a:prstGeom prst="rect">
            <a:avLst/>
          </a:prstGeom>
          <a:noFill/>
          <a:ln>
            <a:noFill/>
          </a:ln>
        </p:spPr>
      </p:pic>
      <p:pic>
        <p:nvPicPr>
          <p:cNvPr id="24" name="Google Shape;87;p14">
            <a:extLst>
              <a:ext uri="{FF2B5EF4-FFF2-40B4-BE49-F238E27FC236}">
                <a16:creationId xmlns:a16="http://schemas.microsoft.com/office/drawing/2014/main" id="{2DA74A06-4CB0-4D2C-BEF2-BB5DDC8FEE2E}"/>
              </a:ex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4640820" y="1119375"/>
            <a:ext cx="892185" cy="892200"/>
          </a:xfrm>
          <a:prstGeom prst="rect">
            <a:avLst/>
          </a:prstGeom>
          <a:noFill/>
          <a:ln>
            <a:noFill/>
          </a:ln>
        </p:spPr>
      </p:pic>
      <p:pic>
        <p:nvPicPr>
          <p:cNvPr id="25" name="Google Shape;88;p14">
            <a:extLst>
              <a:ext uri="{FF2B5EF4-FFF2-40B4-BE49-F238E27FC236}">
                <a16:creationId xmlns:a16="http://schemas.microsoft.com/office/drawing/2014/main" id="{6CA190AB-D779-456D-A9F4-08F3B5F95904}"/>
              </a:ex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4763925" y="3160025"/>
            <a:ext cx="782425" cy="8346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9">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10920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Overview</a:t>
            </a: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4">
            <a:extLst>
              <a:ext uri="{FF2B5EF4-FFF2-40B4-BE49-F238E27FC236}">
                <a16:creationId xmlns:a16="http://schemas.microsoft.com/office/drawing/2014/main" id="{C9781D3B-C4C4-4C54-8482-61C9325E190C}"/>
              </a:ext>
            </a:extLst>
          </p:cNvPr>
          <p:cNvSpPr/>
          <p:nvPr/>
        </p:nvSpPr>
        <p:spPr>
          <a:xfrm>
            <a:off x="4668062" y="2139700"/>
            <a:ext cx="12729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cxnSp>
        <p:nvCxnSpPr>
          <p:cNvPr id="14" name="Google Shape;77;p14">
            <a:extLst>
              <a:ext uri="{FF2B5EF4-FFF2-40B4-BE49-F238E27FC236}">
                <a16:creationId xmlns:a16="http://schemas.microsoft.com/office/drawing/2014/main" id="{600D7597-C005-43AA-89FC-AF673D5139E2}"/>
              </a:ext>
            </a:extLst>
          </p:cNvPr>
          <p:cNvCxnSpPr/>
          <p:nvPr/>
        </p:nvCxnSpPr>
        <p:spPr>
          <a:xfrm>
            <a:off x="5672775" y="1311475"/>
            <a:ext cx="0" cy="25500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
        <p:nvSpPr>
          <p:cNvPr id="15" name="Google Shape;78;p14">
            <a:extLst>
              <a:ext uri="{FF2B5EF4-FFF2-40B4-BE49-F238E27FC236}">
                <a16:creationId xmlns:a16="http://schemas.microsoft.com/office/drawing/2014/main" id="{06CEA455-7567-4DED-A16F-8BA9617813E0}"/>
              </a:ext>
            </a:extLst>
          </p:cNvPr>
          <p:cNvSpPr txBox="1"/>
          <p:nvPr/>
        </p:nvSpPr>
        <p:spPr>
          <a:xfrm>
            <a:off x="5858100" y="1243225"/>
            <a:ext cx="2941800" cy="2618400"/>
          </a:xfrm>
          <a:prstGeom prst="rect">
            <a:avLst/>
          </a:prstGeom>
          <a:noFill/>
          <a:ln>
            <a:noFill/>
          </a:ln>
        </p:spPr>
        <p:txBody>
          <a:bodyPr spcFirstLastPara="1" wrap="square" lIns="91425" tIns="91425" rIns="91425" bIns="91425" anchor="t" anchorCtr="0">
            <a:noAutofit/>
          </a:bodyPr>
          <a:lstStyle/>
          <a:p>
            <a:r>
              <a:rPr lang="en-GB" sz="1100" b="1" dirty="0">
                <a:solidFill>
                  <a:srgbClr val="7794F3"/>
                </a:solidFill>
                <a:latin typeface="Roboto"/>
                <a:ea typeface="Roboto"/>
                <a:cs typeface="Roboto"/>
                <a:sym typeface="Roboto"/>
              </a:rPr>
              <a:t>Group up </a:t>
            </a:r>
            <a:r>
              <a:rPr lang="en-GB" sz="1100" b="1" dirty="0">
                <a:solidFill>
                  <a:srgbClr val="434343"/>
                </a:solidFill>
                <a:latin typeface="Roboto"/>
                <a:ea typeface="Roboto"/>
                <a:cs typeface="Roboto"/>
                <a:sym typeface="Roboto"/>
              </a:rPr>
              <a:t>and</a:t>
            </a:r>
            <a:r>
              <a:rPr lang="en-GB" sz="1100" b="1" dirty="0">
                <a:solidFill>
                  <a:schemeClr val="dk2"/>
                </a:solidFill>
                <a:latin typeface="Roboto"/>
                <a:ea typeface="Roboto"/>
                <a:cs typeface="Roboto"/>
                <a:sym typeface="Roboto"/>
              </a:rPr>
              <a:t> form a * </a:t>
            </a:r>
            <a:r>
              <a:rPr lang="en-GB" sz="1100" b="1" dirty="0" err="1">
                <a:solidFill>
                  <a:schemeClr val="dk2"/>
                </a:solidFill>
                <a:latin typeface="Roboto"/>
                <a:ea typeface="Roboto"/>
                <a:cs typeface="Roboto"/>
                <a:sym typeface="Roboto"/>
              </a:rPr>
              <a:t>startup</a:t>
            </a:r>
            <a:r>
              <a:rPr lang="en-GB" sz="1100" b="1" dirty="0">
                <a:solidFill>
                  <a:schemeClr val="dk2"/>
                </a:solidFill>
                <a:latin typeface="Roboto"/>
                <a:ea typeface="Roboto"/>
                <a:cs typeface="Roboto"/>
                <a:sym typeface="Roboto"/>
              </a:rPr>
              <a:t> company *</a:t>
            </a: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100" b="1" dirty="0">
                <a:solidFill>
                  <a:schemeClr val="dk2"/>
                </a:solidFill>
                <a:latin typeface="Roboto"/>
                <a:ea typeface="Roboto"/>
                <a:cs typeface="Roboto"/>
                <a:sym typeface="Roboto"/>
              </a:rPr>
              <a:t>Understand where your product fits within a </a:t>
            </a:r>
            <a:r>
              <a:rPr lang="en-GB" sz="1100" b="1" dirty="0">
                <a:solidFill>
                  <a:srgbClr val="7794F3"/>
                </a:solidFill>
                <a:latin typeface="Roboto"/>
                <a:ea typeface="Roboto"/>
                <a:cs typeface="Roboto"/>
                <a:sym typeface="Roboto"/>
              </a:rPr>
              <a:t>value chain</a:t>
            </a:r>
            <a:endParaRPr sz="1100" b="1" dirty="0">
              <a:solidFill>
                <a:srgbClr val="7794F3"/>
              </a:solidFill>
              <a:latin typeface="Roboto"/>
              <a:ea typeface="Roboto"/>
              <a:cs typeface="Roboto"/>
              <a:sym typeface="Roboto"/>
            </a:endParaRP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pPr marL="0" lvl="0" indent="0" algn="l" rtl="0">
              <a:spcBef>
                <a:spcPts val="0"/>
              </a:spcBef>
              <a:spcAft>
                <a:spcPts val="0"/>
              </a:spcAft>
              <a:buNone/>
            </a:pPr>
            <a:r>
              <a:rPr lang="en-GB" sz="1100" b="1" dirty="0">
                <a:solidFill>
                  <a:schemeClr val="dk2"/>
                </a:solidFill>
                <a:latin typeface="Roboto"/>
                <a:ea typeface="Roboto"/>
                <a:cs typeface="Roboto"/>
                <a:sym typeface="Roboto"/>
              </a:rPr>
              <a:t>Assign </a:t>
            </a:r>
            <a:r>
              <a:rPr lang="en-GB" sz="1100" b="1" dirty="0">
                <a:solidFill>
                  <a:srgbClr val="7794F3"/>
                </a:solidFill>
                <a:latin typeface="Roboto"/>
                <a:ea typeface="Roboto"/>
                <a:cs typeface="Roboto"/>
                <a:sym typeface="Roboto"/>
              </a:rPr>
              <a:t>roles</a:t>
            </a:r>
            <a:r>
              <a:rPr lang="en-GB" sz="1100" b="1" dirty="0">
                <a:solidFill>
                  <a:schemeClr val="dk2"/>
                </a:solidFill>
                <a:latin typeface="Roboto"/>
                <a:ea typeface="Roboto"/>
                <a:cs typeface="Roboto"/>
                <a:sym typeface="Roboto"/>
              </a:rPr>
              <a:t> and take responsibility for the technical development, project management and user experience</a:t>
            </a:r>
            <a:endParaRPr sz="1100" b="1" dirty="0">
              <a:solidFill>
                <a:schemeClr val="dk2"/>
              </a:solidFill>
              <a:latin typeface="Roboto"/>
              <a:ea typeface="Roboto"/>
              <a:cs typeface="Roboto"/>
              <a:sym typeface="Roboto"/>
            </a:endParaRPr>
          </a:p>
          <a:p>
            <a:pPr marL="0" lvl="0" indent="0" algn="l" rtl="0">
              <a:spcBef>
                <a:spcPts val="0"/>
              </a:spcBef>
              <a:spcAft>
                <a:spcPts val="0"/>
              </a:spcAft>
              <a:buNone/>
            </a:pPr>
            <a:endParaRPr lang="en-GB" sz="1100" b="1" dirty="0">
              <a:solidFill>
                <a:schemeClr val="dk2"/>
              </a:solidFill>
              <a:latin typeface="Roboto"/>
              <a:ea typeface="Roboto"/>
              <a:cs typeface="Roboto"/>
              <a:sym typeface="Roboto"/>
            </a:endParaRPr>
          </a:p>
          <a:p>
            <a:pPr marL="0" lvl="0" indent="0" algn="l" rtl="0">
              <a:spcBef>
                <a:spcPts val="0"/>
              </a:spcBef>
              <a:spcAft>
                <a:spcPts val="0"/>
              </a:spcAft>
              <a:buNone/>
            </a:pPr>
            <a:r>
              <a:rPr lang="en-GB" sz="1100" b="1" dirty="0">
                <a:solidFill>
                  <a:srgbClr val="7794F3"/>
                </a:solidFill>
                <a:latin typeface="Roboto"/>
                <a:ea typeface="Roboto"/>
                <a:cs typeface="Roboto"/>
                <a:sym typeface="Roboto"/>
              </a:rPr>
              <a:t>Develop</a:t>
            </a:r>
            <a:r>
              <a:rPr lang="en-GB" sz="1100" b="1" dirty="0">
                <a:solidFill>
                  <a:schemeClr val="dk2"/>
                </a:solidFill>
                <a:latin typeface="Roboto"/>
                <a:ea typeface="Roboto"/>
                <a:cs typeface="Roboto"/>
                <a:sym typeface="Roboto"/>
              </a:rPr>
              <a:t> your minimum viable product</a:t>
            </a:r>
          </a:p>
        </p:txBody>
      </p: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1" name="Google Shape;84;p14">
            <a:extLst>
              <a:ext uri="{FF2B5EF4-FFF2-40B4-BE49-F238E27FC236}">
                <a16:creationId xmlns:a16="http://schemas.microsoft.com/office/drawing/2014/main" id="{DCAEEA57-C0D2-4A35-A6B0-5B37D42F10DF}"/>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763925" y="2135450"/>
            <a:ext cx="659775" cy="879700"/>
          </a:xfrm>
          <a:prstGeom prst="rect">
            <a:avLst/>
          </a:prstGeom>
          <a:noFill/>
          <a:ln>
            <a:noFill/>
          </a:ln>
        </p:spPr>
      </p:pic>
      <p:cxnSp>
        <p:nvCxnSpPr>
          <p:cNvPr id="22" name="Google Shape;85;p14">
            <a:extLst>
              <a:ext uri="{FF2B5EF4-FFF2-40B4-BE49-F238E27FC236}">
                <a16:creationId xmlns:a16="http://schemas.microsoft.com/office/drawing/2014/main" id="{9528AED4-6D5E-4AEB-A164-BA85C6D838E3}"/>
              </a:ext>
            </a:extLst>
          </p:cNvPr>
          <p:cNvCxnSpPr>
            <a:stCxn id="5" idx="3"/>
            <a:endCxn id="6" idx="1"/>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955192" y="1034400"/>
            <a:ext cx="942107" cy="801900"/>
          </a:xfrm>
          <a:prstGeom prst="rect">
            <a:avLst/>
          </a:prstGeom>
          <a:noFill/>
          <a:ln>
            <a:noFill/>
          </a:ln>
        </p:spPr>
      </p:pic>
      <p:pic>
        <p:nvPicPr>
          <p:cNvPr id="24" name="Google Shape;87;p14">
            <a:extLst>
              <a:ext uri="{FF2B5EF4-FFF2-40B4-BE49-F238E27FC236}">
                <a16:creationId xmlns:a16="http://schemas.microsoft.com/office/drawing/2014/main" id="{2DA74A06-4CB0-4D2C-BEF2-BB5DDC8FEE2E}"/>
              </a:ex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4640820" y="1119375"/>
            <a:ext cx="892185" cy="892200"/>
          </a:xfrm>
          <a:prstGeom prst="rect">
            <a:avLst/>
          </a:prstGeom>
          <a:noFill/>
          <a:ln>
            <a:noFill/>
          </a:ln>
        </p:spPr>
      </p:pic>
      <p:pic>
        <p:nvPicPr>
          <p:cNvPr id="25" name="Google Shape;88;p14">
            <a:extLst>
              <a:ext uri="{FF2B5EF4-FFF2-40B4-BE49-F238E27FC236}">
                <a16:creationId xmlns:a16="http://schemas.microsoft.com/office/drawing/2014/main" id="{6CA190AB-D779-456D-A9F4-08F3B5F95904}"/>
              </a:ex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4763925" y="3160025"/>
            <a:ext cx="782425" cy="8346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9">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821484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dirty="0">
                <a:solidFill>
                  <a:srgbClr val="434343"/>
                </a:solidFill>
                <a:latin typeface="Roboto"/>
                <a:ea typeface="Roboto"/>
                <a:cs typeface="Roboto"/>
                <a:sym typeface="Roboto"/>
              </a:rPr>
              <a:t>Team Enterprise   </a:t>
            </a:r>
            <a:r>
              <a:rPr lang="en-GB" sz="1050" dirty="0">
                <a:solidFill>
                  <a:srgbClr val="595959"/>
                </a:solidFill>
                <a:latin typeface="Roboto"/>
                <a:ea typeface="Roboto"/>
                <a:cs typeface="Roboto"/>
                <a:sym typeface="Roboto"/>
              </a:rPr>
              <a:t>Overview</a:t>
            </a:r>
            <a:br>
              <a:rPr lang="en-GB" sz="500" dirty="0">
                <a:solidFill>
                  <a:srgbClr val="595959"/>
                </a:solidFill>
              </a:rPr>
            </a:br>
            <a:br>
              <a:rPr lang="en-GB" sz="1050" dirty="0">
                <a:solidFill>
                  <a:srgbClr val="434343"/>
                </a:solidFill>
                <a:latin typeface="Roboto"/>
                <a:ea typeface="Roboto"/>
                <a:cs typeface="Roboto"/>
                <a:sym typeface="Roboto"/>
              </a:rPr>
            </a:br>
            <a:endParaRPr lang="en-GB" sz="1600" dirty="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5" name="Google Shape;65;p14">
            <a:extLst>
              <a:ext uri="{FF2B5EF4-FFF2-40B4-BE49-F238E27FC236}">
                <a16:creationId xmlns:a16="http://schemas.microsoft.com/office/drawing/2014/main" id="{64E1A95C-5C1E-43B3-8DF5-D725D931793A}"/>
              </a:ext>
            </a:extLst>
          </p:cNvPr>
          <p:cNvSpPr/>
          <p:nvPr/>
        </p:nvSpPr>
        <p:spPr>
          <a:xfrm>
            <a:off x="3486050" y="2139700"/>
            <a:ext cx="8763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p14">
            <a:extLst>
              <a:ext uri="{FF2B5EF4-FFF2-40B4-BE49-F238E27FC236}">
                <a16:creationId xmlns:a16="http://schemas.microsoft.com/office/drawing/2014/main" id="{C9781D3B-C4C4-4C54-8482-61C9325E190C}"/>
              </a:ext>
            </a:extLst>
          </p:cNvPr>
          <p:cNvSpPr/>
          <p:nvPr/>
        </p:nvSpPr>
        <p:spPr>
          <a:xfrm>
            <a:off x="4668062" y="2139700"/>
            <a:ext cx="12729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p14">
            <a:extLst>
              <a:ext uri="{FF2B5EF4-FFF2-40B4-BE49-F238E27FC236}">
                <a16:creationId xmlns:a16="http://schemas.microsoft.com/office/drawing/2014/main" id="{8213F18B-32A4-4786-B17C-D1410DED6157}"/>
              </a:ext>
            </a:extLst>
          </p:cNvPr>
          <p:cNvSpPr/>
          <p:nvPr/>
        </p:nvSpPr>
        <p:spPr>
          <a:xfrm>
            <a:off x="1008896" y="1034421"/>
            <a:ext cx="1023000" cy="80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p14">
            <a:extLst>
              <a:ext uri="{FF2B5EF4-FFF2-40B4-BE49-F238E27FC236}">
                <a16:creationId xmlns:a16="http://schemas.microsoft.com/office/drawing/2014/main" id="{8286627F-93CD-4D0B-8A6F-70B38F348D02}"/>
              </a:ext>
            </a:extLst>
          </p:cNvPr>
          <p:cNvSpPr/>
          <p:nvPr/>
        </p:nvSpPr>
        <p:spPr>
          <a:xfrm>
            <a:off x="955196" y="2139703"/>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73;p14">
            <a:extLst>
              <a:ext uri="{FF2B5EF4-FFF2-40B4-BE49-F238E27FC236}">
                <a16:creationId xmlns:a16="http://schemas.microsoft.com/office/drawing/2014/main" id="{83B6EE03-CBB8-411B-A9EF-5DB731ABE95E}"/>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038462" y="2257004"/>
            <a:ext cx="702973" cy="624876"/>
          </a:xfrm>
          <a:prstGeom prst="rect">
            <a:avLst/>
          </a:prstGeom>
          <a:noFill/>
          <a:ln>
            <a:noFill/>
          </a:ln>
        </p:spPr>
      </p:pic>
      <p:cxnSp>
        <p:nvCxnSpPr>
          <p:cNvPr id="12" name="Google Shape;74;p14">
            <a:extLst>
              <a:ext uri="{FF2B5EF4-FFF2-40B4-BE49-F238E27FC236}">
                <a16:creationId xmlns:a16="http://schemas.microsoft.com/office/drawing/2014/main" id="{AF804498-FFFF-45E9-B878-69A29851D7C7}"/>
              </a:ext>
            </a:extLst>
          </p:cNvPr>
          <p:cNvCxnSpPr>
            <a:stCxn id="9" idx="3"/>
            <a:endCxn id="19" idx="0"/>
          </p:cNvCxnSpPr>
          <p:nvPr/>
        </p:nvCxnSpPr>
        <p:spPr>
          <a:xfrm>
            <a:off x="2031896" y="1435371"/>
            <a:ext cx="976200" cy="1126800"/>
          </a:xfrm>
          <a:prstGeom prst="bentConnector2">
            <a:avLst/>
          </a:prstGeom>
          <a:noFill/>
          <a:ln w="19050" cap="flat" cmpd="sng">
            <a:solidFill>
              <a:schemeClr val="dk2"/>
            </a:solidFill>
            <a:prstDash val="dash"/>
            <a:round/>
            <a:headEnd type="diamond" w="med" len="med"/>
            <a:tailEnd type="none" w="med" len="med"/>
          </a:ln>
        </p:spPr>
      </p:cxnSp>
      <p:cxnSp>
        <p:nvCxnSpPr>
          <p:cNvPr id="13" name="Google Shape;76;p14">
            <a:extLst>
              <a:ext uri="{FF2B5EF4-FFF2-40B4-BE49-F238E27FC236}">
                <a16:creationId xmlns:a16="http://schemas.microsoft.com/office/drawing/2014/main" id="{8052D1B6-F536-44FB-8FA1-C15C6A09F230}"/>
              </a:ext>
            </a:extLst>
          </p:cNvPr>
          <p:cNvCxnSpPr>
            <a:stCxn id="10" idx="3"/>
            <a:endCxn id="19" idx="1"/>
          </p:cNvCxnSpPr>
          <p:nvPr/>
        </p:nvCxnSpPr>
        <p:spPr>
          <a:xfrm>
            <a:off x="2031896" y="2585803"/>
            <a:ext cx="961500" cy="600"/>
          </a:xfrm>
          <a:prstGeom prst="bentConnector3">
            <a:avLst>
              <a:gd name="adj1" fmla="val 49992"/>
            </a:avLst>
          </a:prstGeom>
          <a:noFill/>
          <a:ln w="19050" cap="flat" cmpd="sng">
            <a:solidFill>
              <a:schemeClr val="dk2"/>
            </a:solidFill>
            <a:prstDash val="dash"/>
            <a:round/>
            <a:headEnd type="diamond" w="med" len="med"/>
            <a:tailEnd type="none" w="med" len="med"/>
          </a:ln>
        </p:spPr>
      </p:cxnSp>
      <p:cxnSp>
        <p:nvCxnSpPr>
          <p:cNvPr id="14" name="Google Shape;77;p14">
            <a:extLst>
              <a:ext uri="{FF2B5EF4-FFF2-40B4-BE49-F238E27FC236}">
                <a16:creationId xmlns:a16="http://schemas.microsoft.com/office/drawing/2014/main" id="{600D7597-C005-43AA-89FC-AF673D5139E2}"/>
              </a:ext>
            </a:extLst>
          </p:cNvPr>
          <p:cNvCxnSpPr/>
          <p:nvPr/>
        </p:nvCxnSpPr>
        <p:spPr>
          <a:xfrm>
            <a:off x="5672775" y="1311475"/>
            <a:ext cx="0" cy="25500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
        <p:nvSpPr>
          <p:cNvPr id="15" name="Google Shape;78;p14">
            <a:extLst>
              <a:ext uri="{FF2B5EF4-FFF2-40B4-BE49-F238E27FC236}">
                <a16:creationId xmlns:a16="http://schemas.microsoft.com/office/drawing/2014/main" id="{06CEA455-7567-4DED-A16F-8BA9617813E0}"/>
              </a:ext>
            </a:extLst>
          </p:cNvPr>
          <p:cNvSpPr txBox="1"/>
          <p:nvPr/>
        </p:nvSpPr>
        <p:spPr>
          <a:xfrm>
            <a:off x="5858100" y="1243224"/>
            <a:ext cx="2941800" cy="32392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dirty="0">
                <a:solidFill>
                  <a:srgbClr val="7794F3"/>
                </a:solidFill>
                <a:latin typeface="Roboto"/>
                <a:ea typeface="Roboto"/>
                <a:cs typeface="Roboto"/>
                <a:sym typeface="Roboto"/>
              </a:rPr>
              <a:t>Group up </a:t>
            </a:r>
            <a:r>
              <a:rPr lang="en-GB" sz="1100" b="1" dirty="0">
                <a:solidFill>
                  <a:srgbClr val="434343"/>
                </a:solidFill>
                <a:latin typeface="Roboto"/>
                <a:ea typeface="Roboto"/>
                <a:cs typeface="Roboto"/>
                <a:sym typeface="Roboto"/>
              </a:rPr>
              <a:t>and</a:t>
            </a:r>
            <a:r>
              <a:rPr lang="en-GB" sz="1100" b="1" dirty="0">
                <a:solidFill>
                  <a:schemeClr val="dk2"/>
                </a:solidFill>
                <a:latin typeface="Roboto"/>
                <a:ea typeface="Roboto"/>
                <a:cs typeface="Roboto"/>
                <a:sym typeface="Roboto"/>
              </a:rPr>
              <a:t> form a * </a:t>
            </a:r>
            <a:r>
              <a:rPr lang="en-GB" sz="1100" b="1" dirty="0" err="1">
                <a:solidFill>
                  <a:schemeClr val="dk2"/>
                </a:solidFill>
                <a:latin typeface="Roboto"/>
                <a:ea typeface="Roboto"/>
                <a:cs typeface="Roboto"/>
                <a:sym typeface="Roboto"/>
              </a:rPr>
              <a:t>startup</a:t>
            </a:r>
            <a:r>
              <a:rPr lang="en-GB" sz="1100" b="1" dirty="0">
                <a:solidFill>
                  <a:schemeClr val="dk2"/>
                </a:solidFill>
                <a:latin typeface="Roboto"/>
                <a:ea typeface="Roboto"/>
                <a:cs typeface="Roboto"/>
                <a:sym typeface="Roboto"/>
              </a:rPr>
              <a:t> company *</a:t>
            </a: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100" b="1" dirty="0">
                <a:solidFill>
                  <a:schemeClr val="dk2"/>
                </a:solidFill>
                <a:latin typeface="Roboto"/>
                <a:ea typeface="Roboto"/>
                <a:cs typeface="Roboto"/>
                <a:sym typeface="Roboto"/>
              </a:rPr>
              <a:t>Understand where your product fits within a </a:t>
            </a:r>
            <a:r>
              <a:rPr lang="en-GB" sz="1100" b="1" dirty="0">
                <a:solidFill>
                  <a:srgbClr val="7794F3"/>
                </a:solidFill>
                <a:latin typeface="Roboto"/>
                <a:ea typeface="Roboto"/>
                <a:cs typeface="Roboto"/>
                <a:sym typeface="Roboto"/>
              </a:rPr>
              <a:t>value chain</a:t>
            </a:r>
            <a:endParaRPr sz="1100" b="1" dirty="0">
              <a:solidFill>
                <a:srgbClr val="7794F3"/>
              </a:solidFill>
              <a:latin typeface="Roboto"/>
              <a:ea typeface="Roboto"/>
              <a:cs typeface="Roboto"/>
              <a:sym typeface="Roboto"/>
            </a:endParaRPr>
          </a:p>
          <a:p>
            <a:pPr marL="0" lvl="0" indent="0" algn="l" rtl="0">
              <a:spcBef>
                <a:spcPts val="0"/>
              </a:spcBef>
              <a:spcAft>
                <a:spcPts val="0"/>
              </a:spcAft>
              <a:buNone/>
            </a:pPr>
            <a:endParaRPr sz="1100" b="1" dirty="0">
              <a:solidFill>
                <a:schemeClr val="dk2"/>
              </a:solidFill>
              <a:latin typeface="Roboto"/>
              <a:ea typeface="Roboto"/>
              <a:cs typeface="Roboto"/>
              <a:sym typeface="Roboto"/>
            </a:endParaRPr>
          </a:p>
          <a:p>
            <a:r>
              <a:rPr lang="en-GB" sz="1100" b="1" dirty="0">
                <a:solidFill>
                  <a:schemeClr val="dk2"/>
                </a:solidFill>
                <a:latin typeface="Roboto"/>
                <a:ea typeface="Roboto"/>
                <a:cs typeface="Roboto"/>
                <a:sym typeface="Roboto"/>
              </a:rPr>
              <a:t>Assign </a:t>
            </a:r>
            <a:r>
              <a:rPr lang="en-GB" sz="1100" b="1" dirty="0">
                <a:solidFill>
                  <a:srgbClr val="7794F3"/>
                </a:solidFill>
                <a:latin typeface="Roboto"/>
                <a:ea typeface="Roboto"/>
                <a:cs typeface="Roboto"/>
                <a:sym typeface="Roboto"/>
              </a:rPr>
              <a:t>roles</a:t>
            </a:r>
            <a:r>
              <a:rPr lang="en-GB" sz="1100" b="1" dirty="0">
                <a:solidFill>
                  <a:schemeClr val="dk2"/>
                </a:solidFill>
                <a:latin typeface="Roboto"/>
                <a:ea typeface="Roboto"/>
                <a:cs typeface="Roboto"/>
                <a:sym typeface="Roboto"/>
              </a:rPr>
              <a:t> and take responsibility for the technical development, project management and user experience</a:t>
            </a:r>
            <a:endParaRPr sz="1100" b="1" dirty="0">
              <a:solidFill>
                <a:schemeClr val="dk2"/>
              </a:solidFill>
              <a:latin typeface="Roboto"/>
              <a:ea typeface="Roboto"/>
              <a:cs typeface="Roboto"/>
              <a:sym typeface="Roboto"/>
            </a:endParaRPr>
          </a:p>
          <a:p>
            <a:pPr marL="0" lvl="0" indent="0" algn="l" rtl="0">
              <a:spcBef>
                <a:spcPts val="0"/>
              </a:spcBef>
              <a:spcAft>
                <a:spcPts val="0"/>
              </a:spcAft>
              <a:buNone/>
            </a:pPr>
            <a:endParaRPr lang="en-GB" sz="1100" b="1" dirty="0">
              <a:solidFill>
                <a:schemeClr val="dk2"/>
              </a:solidFill>
              <a:latin typeface="Roboto"/>
              <a:ea typeface="Roboto"/>
              <a:cs typeface="Roboto"/>
              <a:sym typeface="Roboto"/>
            </a:endParaRPr>
          </a:p>
          <a:p>
            <a:pPr marL="0" lvl="0" indent="0" algn="l" rtl="0">
              <a:spcBef>
                <a:spcPts val="0"/>
              </a:spcBef>
              <a:spcAft>
                <a:spcPts val="0"/>
              </a:spcAft>
              <a:buNone/>
            </a:pPr>
            <a:r>
              <a:rPr lang="en-GB" sz="1100" b="1" dirty="0">
                <a:solidFill>
                  <a:srgbClr val="7794F3"/>
                </a:solidFill>
                <a:latin typeface="Roboto"/>
                <a:ea typeface="Roboto"/>
                <a:cs typeface="Roboto"/>
                <a:sym typeface="Roboto"/>
              </a:rPr>
              <a:t>Develop</a:t>
            </a:r>
            <a:r>
              <a:rPr lang="en-GB" sz="1100" b="1" dirty="0">
                <a:solidFill>
                  <a:schemeClr val="dk2"/>
                </a:solidFill>
                <a:latin typeface="Roboto"/>
                <a:ea typeface="Roboto"/>
                <a:cs typeface="Roboto"/>
                <a:sym typeface="Roboto"/>
              </a:rPr>
              <a:t> your minimum viable product</a:t>
            </a:r>
          </a:p>
          <a:p>
            <a:pPr marL="0" lvl="0" indent="0" algn="l" rtl="0">
              <a:spcBef>
                <a:spcPts val="0"/>
              </a:spcBef>
              <a:spcAft>
                <a:spcPts val="0"/>
              </a:spcAft>
              <a:buNone/>
            </a:pPr>
            <a:endParaRPr lang="en-GB" sz="1100" b="1" dirty="0">
              <a:solidFill>
                <a:schemeClr val="dk2"/>
              </a:solidFill>
              <a:latin typeface="Roboto"/>
              <a:ea typeface="Roboto"/>
              <a:cs typeface="Roboto"/>
              <a:sym typeface="Roboto"/>
            </a:endParaRPr>
          </a:p>
          <a:p>
            <a:pPr marL="0" lvl="0" indent="0" algn="l" rtl="0">
              <a:spcBef>
                <a:spcPts val="0"/>
              </a:spcBef>
              <a:spcAft>
                <a:spcPts val="0"/>
              </a:spcAft>
              <a:buNone/>
            </a:pPr>
            <a:r>
              <a:rPr lang="en-GB" sz="1100" b="1" dirty="0">
                <a:solidFill>
                  <a:schemeClr val="dk2"/>
                </a:solidFill>
                <a:latin typeface="Roboto"/>
                <a:ea typeface="Roboto"/>
                <a:cs typeface="Roboto"/>
                <a:sym typeface="Roboto"/>
              </a:rPr>
              <a:t>You will show evidence of:</a:t>
            </a:r>
          </a:p>
          <a:p>
            <a:pPr marL="457200" lvl="0" indent="-292100" algn="l" rtl="0">
              <a:spcBef>
                <a:spcPts val="0"/>
              </a:spcBef>
              <a:spcAft>
                <a:spcPts val="0"/>
              </a:spcAft>
              <a:buClr>
                <a:schemeClr val="dk2"/>
              </a:buClr>
              <a:buSzPts val="1000"/>
              <a:buFont typeface="Roboto"/>
              <a:buChar char="●"/>
            </a:pPr>
            <a:r>
              <a:rPr lang="en-GB" sz="1100" b="1" dirty="0">
                <a:solidFill>
                  <a:schemeClr val="dk2"/>
                </a:solidFill>
                <a:latin typeface="Roboto"/>
                <a:ea typeface="Roboto"/>
                <a:cs typeface="Roboto"/>
                <a:sym typeface="Roboto"/>
              </a:rPr>
              <a:t>Launch website</a:t>
            </a:r>
          </a:p>
          <a:p>
            <a:pPr marL="457200" lvl="0" indent="-292100" algn="l" rtl="0">
              <a:spcBef>
                <a:spcPts val="0"/>
              </a:spcBef>
              <a:spcAft>
                <a:spcPts val="0"/>
              </a:spcAft>
              <a:buClr>
                <a:schemeClr val="dk2"/>
              </a:buClr>
              <a:buSzPts val="1000"/>
              <a:buFont typeface="Roboto"/>
              <a:buChar char="●"/>
            </a:pPr>
            <a:r>
              <a:rPr lang="en-GB" sz="1100" b="1" dirty="0">
                <a:solidFill>
                  <a:schemeClr val="dk2"/>
                </a:solidFill>
                <a:latin typeface="Roboto"/>
                <a:ea typeface="Roboto"/>
                <a:cs typeface="Roboto"/>
                <a:sym typeface="Roboto"/>
              </a:rPr>
              <a:t>Project documentation</a:t>
            </a:r>
          </a:p>
          <a:p>
            <a:pPr marL="457200" lvl="0" indent="-292100" algn="l" rtl="0">
              <a:spcBef>
                <a:spcPts val="0"/>
              </a:spcBef>
              <a:spcAft>
                <a:spcPts val="0"/>
              </a:spcAft>
              <a:buClr>
                <a:schemeClr val="dk2"/>
              </a:buClr>
              <a:buSzPts val="1000"/>
              <a:buFont typeface="Roboto"/>
              <a:buChar char="●"/>
            </a:pPr>
            <a:r>
              <a:rPr lang="en-GB" sz="1100" b="1" dirty="0">
                <a:solidFill>
                  <a:schemeClr val="dk2"/>
                </a:solidFill>
                <a:latin typeface="Roboto"/>
                <a:ea typeface="Roboto"/>
                <a:cs typeface="Roboto"/>
                <a:sym typeface="Roboto"/>
              </a:rPr>
              <a:t>Company Standard Operating Procedures</a:t>
            </a:r>
          </a:p>
          <a:p>
            <a:pPr marL="457200" lvl="0" indent="-292100" algn="l" rtl="0">
              <a:spcBef>
                <a:spcPts val="0"/>
              </a:spcBef>
              <a:spcAft>
                <a:spcPts val="0"/>
              </a:spcAft>
              <a:buClr>
                <a:schemeClr val="dk2"/>
              </a:buClr>
              <a:buSzPts val="1000"/>
              <a:buFont typeface="Roboto"/>
              <a:buChar char="●"/>
            </a:pPr>
            <a:r>
              <a:rPr lang="en-GB" sz="1100" b="1" dirty="0">
                <a:solidFill>
                  <a:schemeClr val="dk2"/>
                </a:solidFill>
                <a:latin typeface="Roboto"/>
                <a:ea typeface="Roboto"/>
                <a:cs typeface="Roboto"/>
                <a:sym typeface="Roboto"/>
              </a:rPr>
              <a:t>Efficacy of product against project goals</a:t>
            </a:r>
          </a:p>
        </p:txBody>
      </p:sp>
      <p:pic>
        <p:nvPicPr>
          <p:cNvPr id="16" name="Google Shape;79;p14">
            <a:extLst>
              <a:ext uri="{FF2B5EF4-FFF2-40B4-BE49-F238E27FC236}">
                <a16:creationId xmlns:a16="http://schemas.microsoft.com/office/drawing/2014/main" id="{BB7BF28E-967A-4627-B992-74025813C21A}"/>
              </a:ex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891511" y="3282937"/>
            <a:ext cx="996850" cy="996899"/>
          </a:xfrm>
          <a:prstGeom prst="rect">
            <a:avLst/>
          </a:prstGeom>
          <a:noFill/>
          <a:ln>
            <a:noFill/>
          </a:ln>
        </p:spPr>
      </p:pic>
      <p:cxnSp>
        <p:nvCxnSpPr>
          <p:cNvPr id="17" name="Google Shape;80;p14">
            <a:extLst>
              <a:ext uri="{FF2B5EF4-FFF2-40B4-BE49-F238E27FC236}">
                <a16:creationId xmlns:a16="http://schemas.microsoft.com/office/drawing/2014/main" id="{6F9F5246-7B70-447F-9E1D-DAD676B4C24A}"/>
              </a:ext>
            </a:extLst>
          </p:cNvPr>
          <p:cNvCxnSpPr>
            <a:stCxn id="18" idx="3"/>
            <a:endCxn id="19" idx="2"/>
          </p:cNvCxnSpPr>
          <p:nvPr/>
        </p:nvCxnSpPr>
        <p:spPr>
          <a:xfrm rot="10800000" flipH="1">
            <a:off x="2031896" y="2610509"/>
            <a:ext cx="976200" cy="1170900"/>
          </a:xfrm>
          <a:prstGeom prst="bentConnector2">
            <a:avLst/>
          </a:prstGeom>
          <a:noFill/>
          <a:ln w="19050" cap="flat" cmpd="sng">
            <a:solidFill>
              <a:schemeClr val="dk2"/>
            </a:solidFill>
            <a:prstDash val="dash"/>
            <a:round/>
            <a:headEnd type="diamond" w="med" len="med"/>
            <a:tailEnd type="none" w="med" len="med"/>
          </a:ln>
        </p:spPr>
      </p:cxnSp>
      <p:sp>
        <p:nvSpPr>
          <p:cNvPr id="18" name="Google Shape;81;p14">
            <a:extLst>
              <a:ext uri="{FF2B5EF4-FFF2-40B4-BE49-F238E27FC236}">
                <a16:creationId xmlns:a16="http://schemas.microsoft.com/office/drawing/2014/main" id="{1AE77D56-52F9-42AB-B62A-EEF36C98AE65}"/>
              </a:ext>
            </a:extLst>
          </p:cNvPr>
          <p:cNvSpPr/>
          <p:nvPr/>
        </p:nvSpPr>
        <p:spPr>
          <a:xfrm>
            <a:off x="955196" y="3335309"/>
            <a:ext cx="1076700" cy="89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p14">
            <a:extLst>
              <a:ext uri="{FF2B5EF4-FFF2-40B4-BE49-F238E27FC236}">
                <a16:creationId xmlns:a16="http://schemas.microsoft.com/office/drawing/2014/main" id="{58395C0F-BD75-4E72-B8C4-BE40A9CB1366}"/>
              </a:ext>
            </a:extLst>
          </p:cNvPr>
          <p:cNvSpPr/>
          <p:nvPr/>
        </p:nvSpPr>
        <p:spPr>
          <a:xfrm>
            <a:off x="2993251" y="2562028"/>
            <a:ext cx="29400" cy="4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82;p14">
            <a:extLst>
              <a:ext uri="{FF2B5EF4-FFF2-40B4-BE49-F238E27FC236}">
                <a16:creationId xmlns:a16="http://schemas.microsoft.com/office/drawing/2014/main" id="{33AD8AE8-FFF2-4619-B913-337EA4487E39}"/>
              </a:ext>
            </a:extLst>
          </p:cNvPr>
          <p:cNvCxnSpPr>
            <a:stCxn id="19" idx="3"/>
            <a:endCxn id="5" idx="1"/>
          </p:cNvCxnSpPr>
          <p:nvPr/>
        </p:nvCxnSpPr>
        <p:spPr>
          <a:xfrm rot="10800000" flipH="1">
            <a:off x="3022651" y="2585728"/>
            <a:ext cx="463500" cy="600"/>
          </a:xfrm>
          <a:prstGeom prst="bentConnector3">
            <a:avLst>
              <a:gd name="adj1" fmla="val 49989"/>
            </a:avLst>
          </a:prstGeom>
          <a:noFill/>
          <a:ln w="19050" cap="flat" cmpd="sng">
            <a:solidFill>
              <a:schemeClr val="dk2"/>
            </a:solidFill>
            <a:prstDash val="dash"/>
            <a:round/>
            <a:headEnd type="none" w="med" len="med"/>
            <a:tailEnd type="triangle" w="med" len="med"/>
          </a:ln>
        </p:spPr>
      </p:cxnSp>
      <p:pic>
        <p:nvPicPr>
          <p:cNvPr id="21" name="Google Shape;84;p14">
            <a:extLst>
              <a:ext uri="{FF2B5EF4-FFF2-40B4-BE49-F238E27FC236}">
                <a16:creationId xmlns:a16="http://schemas.microsoft.com/office/drawing/2014/main" id="{DCAEEA57-C0D2-4A35-A6B0-5B37D42F10DF}"/>
              </a:ex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763925" y="2135450"/>
            <a:ext cx="659775" cy="879700"/>
          </a:xfrm>
          <a:prstGeom prst="rect">
            <a:avLst/>
          </a:prstGeom>
          <a:noFill/>
          <a:ln>
            <a:noFill/>
          </a:ln>
        </p:spPr>
      </p:pic>
      <p:cxnSp>
        <p:nvCxnSpPr>
          <p:cNvPr id="22" name="Google Shape;85;p14">
            <a:extLst>
              <a:ext uri="{FF2B5EF4-FFF2-40B4-BE49-F238E27FC236}">
                <a16:creationId xmlns:a16="http://schemas.microsoft.com/office/drawing/2014/main" id="{9528AED4-6D5E-4AEB-A164-BA85C6D838E3}"/>
              </a:ext>
            </a:extLst>
          </p:cNvPr>
          <p:cNvCxnSpPr>
            <a:stCxn id="5" idx="3"/>
            <a:endCxn id="6" idx="1"/>
          </p:cNvCxnSpPr>
          <p:nvPr/>
        </p:nvCxnSpPr>
        <p:spPr>
          <a:xfrm>
            <a:off x="4362350" y="2585800"/>
            <a:ext cx="305700" cy="600"/>
          </a:xfrm>
          <a:prstGeom prst="bentConnector3">
            <a:avLst>
              <a:gd name="adj1" fmla="val 50002"/>
            </a:avLst>
          </a:prstGeom>
          <a:noFill/>
          <a:ln w="19050" cap="flat" cmpd="sng">
            <a:solidFill>
              <a:schemeClr val="dk2"/>
            </a:solidFill>
            <a:prstDash val="dash"/>
            <a:round/>
            <a:headEnd type="none" w="med" len="med"/>
            <a:tailEnd type="triangle" w="med" len="med"/>
          </a:ln>
        </p:spPr>
      </p:cxnSp>
      <p:pic>
        <p:nvPicPr>
          <p:cNvPr id="23" name="Google Shape;86;p14">
            <a:extLst>
              <a:ext uri="{FF2B5EF4-FFF2-40B4-BE49-F238E27FC236}">
                <a16:creationId xmlns:a16="http://schemas.microsoft.com/office/drawing/2014/main" id="{0019546A-BB47-49C9-8148-905EC4445585}"/>
              </a:ex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955192" y="1034400"/>
            <a:ext cx="942107" cy="801900"/>
          </a:xfrm>
          <a:prstGeom prst="rect">
            <a:avLst/>
          </a:prstGeom>
          <a:noFill/>
          <a:ln>
            <a:noFill/>
          </a:ln>
        </p:spPr>
      </p:pic>
      <p:pic>
        <p:nvPicPr>
          <p:cNvPr id="24" name="Google Shape;87;p14">
            <a:extLst>
              <a:ext uri="{FF2B5EF4-FFF2-40B4-BE49-F238E27FC236}">
                <a16:creationId xmlns:a16="http://schemas.microsoft.com/office/drawing/2014/main" id="{2DA74A06-4CB0-4D2C-BEF2-BB5DDC8FEE2E}"/>
              </a:ex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4640820" y="1119375"/>
            <a:ext cx="892185" cy="892200"/>
          </a:xfrm>
          <a:prstGeom prst="rect">
            <a:avLst/>
          </a:prstGeom>
          <a:noFill/>
          <a:ln>
            <a:noFill/>
          </a:ln>
        </p:spPr>
      </p:pic>
      <p:pic>
        <p:nvPicPr>
          <p:cNvPr id="25" name="Google Shape;88;p14">
            <a:extLst>
              <a:ext uri="{FF2B5EF4-FFF2-40B4-BE49-F238E27FC236}">
                <a16:creationId xmlns:a16="http://schemas.microsoft.com/office/drawing/2014/main" id="{6CA190AB-D779-456D-A9F4-08F3B5F95904}"/>
              </a:ex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4763925" y="3160025"/>
            <a:ext cx="782425" cy="834600"/>
          </a:xfrm>
          <a:prstGeom prst="rect">
            <a:avLst/>
          </a:prstGeom>
          <a:noFill/>
          <a:ln>
            <a:noFill/>
          </a:ln>
        </p:spPr>
      </p:pic>
      <p:pic>
        <p:nvPicPr>
          <p:cNvPr id="26" name="Google Shape;89;p14">
            <a:extLst>
              <a:ext uri="{FF2B5EF4-FFF2-40B4-BE49-F238E27FC236}">
                <a16:creationId xmlns:a16="http://schemas.microsoft.com/office/drawing/2014/main" id="{29CFDAAA-3B22-42EE-92CB-A233F117AA3A}"/>
              </a:ext>
              <a:ext uri="{C183D7F6-B498-43B3-948B-1728B52AA6E4}">
                <adec:decorative xmlns:adec="http://schemas.microsoft.com/office/drawing/2017/decorative" val="1"/>
              </a:ext>
            </a:extLst>
          </p:cNvPr>
          <p:cNvPicPr preferRelativeResize="0"/>
          <p:nvPr/>
        </p:nvPicPr>
        <p:blipFill>
          <a:blip r:embed="rId9">
            <a:alphaModFix/>
          </a:blip>
          <a:stretch>
            <a:fillRect/>
          </a:stretch>
        </p:blipFill>
        <p:spPr>
          <a:xfrm>
            <a:off x="3527700" y="2157988"/>
            <a:ext cx="834600" cy="834600"/>
          </a:xfrm>
          <a:prstGeom prst="rect">
            <a:avLst/>
          </a:prstGeom>
          <a:noFill/>
          <a:ln>
            <a:noFill/>
          </a:ln>
        </p:spPr>
      </p:pic>
    </p:spTree>
    <p:extLst>
      <p:ext uri="{BB962C8B-B14F-4D97-AF65-F5344CB8AC3E}">
        <p14:creationId xmlns:p14="http://schemas.microsoft.com/office/powerpoint/2010/main" val="295644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QUESTIONS?</a:t>
            </a:r>
            <a:br>
              <a:rPr lang="en-GB" sz="2800" b="1" dirty="0">
                <a:solidFill>
                  <a:srgbClr val="FFFFFF"/>
                </a:solidFill>
                <a:latin typeface="Open Sans"/>
                <a:ea typeface="Open Sans"/>
                <a:cs typeface="Open Sans"/>
                <a:sym typeface="Open Sans"/>
              </a:rPr>
            </a:br>
            <a:endParaRPr lang="en-GB" dirty="0"/>
          </a:p>
        </p:txBody>
      </p:sp>
    </p:spTree>
    <p:extLst>
      <p:ext uri="{BB962C8B-B14F-4D97-AF65-F5344CB8AC3E}">
        <p14:creationId xmlns:p14="http://schemas.microsoft.com/office/powerpoint/2010/main" val="150917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TEAM ENTERPRISE</a:t>
            </a:r>
            <a:br>
              <a:rPr lang="en-GB" sz="2800" b="1" dirty="0">
                <a:solidFill>
                  <a:srgbClr val="FFFFFF"/>
                </a:solidFill>
                <a:latin typeface="Open Sans"/>
                <a:ea typeface="Open Sans"/>
                <a:cs typeface="Open Sans"/>
                <a:sym typeface="Open Sans"/>
              </a:rPr>
            </a:br>
            <a:endParaRPr lang="en-GB" dirty="0"/>
          </a:p>
        </p:txBody>
      </p:sp>
      <p:sp>
        <p:nvSpPr>
          <p:cNvPr id="6" name="Title 1">
            <a:extLst>
              <a:ext uri="{FF2B5EF4-FFF2-40B4-BE49-F238E27FC236}">
                <a16:creationId xmlns:a16="http://schemas.microsoft.com/office/drawing/2014/main" id="{707BEAF7-4806-410E-B8CC-510FB73CC791}"/>
              </a:ext>
            </a:extLst>
          </p:cNvPr>
          <p:cNvSpPr txBox="1">
            <a:spLocks/>
          </p:cNvSpPr>
          <p:nvPr/>
        </p:nvSpPr>
        <p:spPr>
          <a:xfrm>
            <a:off x="172702" y="2802138"/>
            <a:ext cx="88188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2400" dirty="0">
                <a:effectLst/>
              </a:rPr>
              <a:t>CY-ZH-KV</a:t>
            </a:r>
            <a:endParaRPr lang="en-GB" sz="2400" dirty="0"/>
          </a:p>
        </p:txBody>
      </p:sp>
      <p:pic>
        <p:nvPicPr>
          <p:cNvPr id="7" name="Google Shape;60;p13">
            <a:extLst>
              <a:ext uri="{FF2B5EF4-FFF2-40B4-BE49-F238E27FC236}">
                <a16:creationId xmlns:a16="http://schemas.microsoft.com/office/drawing/2014/main" id="{78ABE60E-2E05-4642-BECA-E7610EE2380C}"/>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340300" y="4270450"/>
            <a:ext cx="1293967" cy="327600"/>
          </a:xfrm>
          <a:prstGeom prst="rect">
            <a:avLst/>
          </a:prstGeom>
          <a:noFill/>
          <a:ln>
            <a:noFill/>
          </a:ln>
        </p:spPr>
      </p:pic>
    </p:spTree>
    <p:extLst>
      <p:ext uri="{BB962C8B-B14F-4D97-AF65-F5344CB8AC3E}">
        <p14:creationId xmlns:p14="http://schemas.microsoft.com/office/powerpoint/2010/main" val="4872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Team Enterprise   </a:t>
            </a:r>
            <a:r>
              <a:rPr lang="en-GB" sz="1050">
                <a:solidFill>
                  <a:srgbClr val="595959"/>
                </a:solidFill>
                <a:latin typeface="Roboto"/>
                <a:ea typeface="Roboto"/>
                <a:cs typeface="Roboto"/>
                <a:sym typeface="Roboto"/>
              </a:rPr>
              <a:t>Connection Over Modules</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29" name="Google Shape;99;p15">
            <a:extLst>
              <a:ext uri="{FF2B5EF4-FFF2-40B4-BE49-F238E27FC236}">
                <a16:creationId xmlns:a16="http://schemas.microsoft.com/office/drawing/2014/main" id="{79DF5CEA-B44F-4F07-BAD3-A88A2B4D70E1}"/>
              </a:ext>
            </a:extLst>
          </p:cNvPr>
          <p:cNvSpPr/>
          <p:nvPr/>
        </p:nvSpPr>
        <p:spPr>
          <a:xfrm>
            <a:off x="1118375" y="1633750"/>
            <a:ext cx="2448000" cy="243025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7794F3"/>
                </a:solidFill>
                <a:latin typeface="Roboto"/>
                <a:ea typeface="Roboto"/>
                <a:cs typeface="Roboto"/>
                <a:sym typeface="Roboto"/>
              </a:rPr>
              <a:t>COMP3013</a:t>
            </a:r>
            <a:endParaRPr sz="1100" b="1" dirty="0">
              <a:solidFill>
                <a:srgbClr val="7794F3"/>
              </a:solidFill>
              <a:latin typeface="Roboto"/>
              <a:ea typeface="Roboto"/>
              <a:cs typeface="Roboto"/>
              <a:sym typeface="Roboto"/>
            </a:endParaRPr>
          </a:p>
          <a:p>
            <a:pPr marL="0" lvl="0" indent="0" algn="ctr" rtl="0">
              <a:spcBef>
                <a:spcPts val="0"/>
              </a:spcBef>
              <a:spcAft>
                <a:spcPts val="0"/>
              </a:spcAft>
              <a:buNone/>
            </a:pPr>
            <a:r>
              <a:rPr lang="en-GB" sz="1100" b="1" dirty="0">
                <a:solidFill>
                  <a:srgbClr val="7794F3"/>
                </a:solidFill>
                <a:latin typeface="Roboto"/>
                <a:ea typeface="Roboto"/>
                <a:cs typeface="Roboto"/>
                <a:sym typeface="Roboto"/>
              </a:rPr>
              <a:t>TEAM ENTERPRISE</a:t>
            </a:r>
            <a:endParaRPr sz="1100" b="1" dirty="0">
              <a:solidFill>
                <a:srgbClr val="7794F3"/>
              </a:solidFill>
              <a:latin typeface="Roboto"/>
              <a:ea typeface="Roboto"/>
              <a:cs typeface="Roboto"/>
              <a:sym typeface="Roboto"/>
            </a:endParaRPr>
          </a:p>
          <a:p>
            <a:pPr marL="0" lvl="0" indent="0" algn="l" rtl="0">
              <a:spcBef>
                <a:spcPts val="0"/>
              </a:spcBef>
              <a:spcAft>
                <a:spcPts val="0"/>
              </a:spcAft>
              <a:buNone/>
            </a:pPr>
            <a:endParaRPr sz="1100" dirty="0">
              <a:solidFill>
                <a:srgbClr val="7794F3"/>
              </a:solidFill>
              <a:latin typeface="Roboto"/>
              <a:ea typeface="Roboto"/>
              <a:cs typeface="Roboto"/>
              <a:sym typeface="Roboto"/>
            </a:endParaRPr>
          </a:p>
          <a:p>
            <a:pPr marL="0" lvl="0" indent="0" algn="l" rtl="0">
              <a:spcBef>
                <a:spcPts val="0"/>
              </a:spcBef>
              <a:spcAft>
                <a:spcPts val="0"/>
              </a:spcAft>
              <a:buNone/>
            </a:pPr>
            <a:endParaRPr sz="1100" dirty="0">
              <a:solidFill>
                <a:srgbClr val="7794F3"/>
              </a:solidFill>
              <a:latin typeface="Roboto"/>
              <a:ea typeface="Roboto"/>
              <a:cs typeface="Roboto"/>
              <a:sym typeface="Roboto"/>
            </a:endParaRPr>
          </a:p>
          <a:p>
            <a:pPr marL="457200" lvl="0" indent="-285750" algn="l" rtl="0">
              <a:spcBef>
                <a:spcPts val="0"/>
              </a:spcBef>
              <a:spcAft>
                <a:spcPts val="0"/>
              </a:spcAft>
              <a:buClr>
                <a:srgbClr val="434343"/>
              </a:buClr>
              <a:buSzPts val="900"/>
              <a:buFont typeface="Roboto"/>
              <a:buChar char="●"/>
            </a:pPr>
            <a:r>
              <a:rPr lang="en-GB" sz="1100" dirty="0">
                <a:solidFill>
                  <a:srgbClr val="434343"/>
                </a:solidFill>
                <a:latin typeface="Roboto"/>
                <a:ea typeface="Roboto"/>
                <a:cs typeface="Roboto"/>
                <a:sym typeface="Roboto"/>
              </a:rPr>
              <a:t>Start up company</a:t>
            </a:r>
            <a:endParaRPr sz="1100" dirty="0">
              <a:solidFill>
                <a:srgbClr val="434343"/>
              </a:solidFill>
              <a:latin typeface="Roboto"/>
              <a:ea typeface="Roboto"/>
              <a:cs typeface="Roboto"/>
              <a:sym typeface="Roboto"/>
            </a:endParaRPr>
          </a:p>
          <a:p>
            <a:pPr marL="0" lvl="0" indent="0" algn="l" rtl="0">
              <a:spcBef>
                <a:spcPts val="0"/>
              </a:spcBef>
              <a:spcAft>
                <a:spcPts val="0"/>
              </a:spcAft>
              <a:buNone/>
            </a:pPr>
            <a:endParaRPr sz="1100" dirty="0">
              <a:solidFill>
                <a:srgbClr val="434343"/>
              </a:solidFill>
              <a:latin typeface="Roboto"/>
              <a:ea typeface="Roboto"/>
              <a:cs typeface="Roboto"/>
              <a:sym typeface="Roboto"/>
            </a:endParaRPr>
          </a:p>
          <a:p>
            <a:pPr marL="457200" lvl="0" indent="-285750" algn="l" rtl="0">
              <a:spcBef>
                <a:spcPts val="0"/>
              </a:spcBef>
              <a:spcAft>
                <a:spcPts val="0"/>
              </a:spcAft>
              <a:buClr>
                <a:srgbClr val="434343"/>
              </a:buClr>
              <a:buSzPts val="900"/>
              <a:buFont typeface="Roboto"/>
              <a:buChar char="●"/>
            </a:pPr>
            <a:r>
              <a:rPr lang="en-GB" sz="1100" dirty="0">
                <a:solidFill>
                  <a:srgbClr val="434343"/>
                </a:solidFill>
                <a:latin typeface="Roboto"/>
                <a:ea typeface="Roboto"/>
                <a:cs typeface="Roboto"/>
                <a:sym typeface="Roboto"/>
              </a:rPr>
              <a:t>Define a project within the context of industry</a:t>
            </a:r>
            <a:endParaRPr sz="1100" dirty="0">
              <a:solidFill>
                <a:srgbClr val="434343"/>
              </a:solidFill>
              <a:latin typeface="Roboto"/>
              <a:ea typeface="Roboto"/>
              <a:cs typeface="Roboto"/>
              <a:sym typeface="Roboto"/>
            </a:endParaRPr>
          </a:p>
          <a:p>
            <a:pPr marL="0" lvl="0" indent="0" algn="l" rtl="0">
              <a:spcBef>
                <a:spcPts val="0"/>
              </a:spcBef>
              <a:spcAft>
                <a:spcPts val="0"/>
              </a:spcAft>
              <a:buNone/>
            </a:pPr>
            <a:endParaRPr sz="1100" dirty="0">
              <a:solidFill>
                <a:srgbClr val="434343"/>
              </a:solidFill>
              <a:latin typeface="Roboto"/>
              <a:ea typeface="Roboto"/>
              <a:cs typeface="Roboto"/>
              <a:sym typeface="Roboto"/>
            </a:endParaRPr>
          </a:p>
          <a:p>
            <a:pPr marL="457200" lvl="0" indent="-285750" algn="l" rtl="0">
              <a:spcBef>
                <a:spcPts val="0"/>
              </a:spcBef>
              <a:spcAft>
                <a:spcPts val="0"/>
              </a:spcAft>
              <a:buClr>
                <a:srgbClr val="434343"/>
              </a:buClr>
              <a:buSzPts val="900"/>
              <a:buFont typeface="Roboto"/>
              <a:buChar char="●"/>
            </a:pPr>
            <a:r>
              <a:rPr lang="en-GB" sz="1100" dirty="0">
                <a:solidFill>
                  <a:srgbClr val="434343"/>
                </a:solidFill>
                <a:latin typeface="Roboto"/>
                <a:ea typeface="Roboto"/>
                <a:cs typeface="Roboto"/>
                <a:sym typeface="Roboto"/>
              </a:rPr>
              <a:t>Make a prototype</a:t>
            </a:r>
            <a:endParaRPr sz="1100" dirty="0">
              <a:solidFill>
                <a:srgbClr val="434343"/>
              </a:solidFill>
              <a:latin typeface="Roboto"/>
              <a:ea typeface="Roboto"/>
              <a:cs typeface="Roboto"/>
              <a:sym typeface="Roboto"/>
            </a:endParaRPr>
          </a:p>
        </p:txBody>
      </p:sp>
      <p:sp>
        <p:nvSpPr>
          <p:cNvPr id="30" name="Google Shape;100;p15">
            <a:extLst>
              <a:ext uri="{FF2B5EF4-FFF2-40B4-BE49-F238E27FC236}">
                <a16:creationId xmlns:a16="http://schemas.microsoft.com/office/drawing/2014/main" id="{9CB543E6-E6B3-4E1E-BCAD-4B8B4348EBF4}"/>
              </a:ext>
            </a:extLst>
          </p:cNvPr>
          <p:cNvSpPr/>
          <p:nvPr/>
        </p:nvSpPr>
        <p:spPr>
          <a:xfrm>
            <a:off x="5723650" y="1633750"/>
            <a:ext cx="2448000" cy="243025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7794F3"/>
                </a:solidFill>
                <a:latin typeface="Roboto"/>
                <a:ea typeface="Roboto"/>
                <a:cs typeface="Roboto"/>
                <a:sym typeface="Roboto"/>
              </a:rPr>
              <a:t>COMP3014</a:t>
            </a:r>
            <a:endParaRPr sz="1100" b="1" dirty="0">
              <a:solidFill>
                <a:srgbClr val="7794F3"/>
              </a:solidFill>
              <a:latin typeface="Roboto"/>
              <a:ea typeface="Roboto"/>
              <a:cs typeface="Roboto"/>
              <a:sym typeface="Roboto"/>
            </a:endParaRPr>
          </a:p>
          <a:p>
            <a:pPr marL="0" lvl="0" indent="0" algn="ctr" rtl="0">
              <a:spcBef>
                <a:spcPts val="0"/>
              </a:spcBef>
              <a:spcAft>
                <a:spcPts val="0"/>
              </a:spcAft>
              <a:buNone/>
            </a:pPr>
            <a:r>
              <a:rPr lang="en-GB" sz="1100" b="1" dirty="0">
                <a:solidFill>
                  <a:srgbClr val="7794F3"/>
                </a:solidFill>
                <a:latin typeface="Roboto"/>
                <a:ea typeface="Roboto"/>
                <a:cs typeface="Roboto"/>
                <a:sym typeface="Roboto"/>
              </a:rPr>
              <a:t>INDUSTRY ENGAGEMENT</a:t>
            </a:r>
            <a:endParaRPr sz="1100" dirty="0">
              <a:solidFill>
                <a:srgbClr val="7794F3"/>
              </a:solidFill>
              <a:latin typeface="Roboto"/>
              <a:ea typeface="Roboto"/>
              <a:cs typeface="Roboto"/>
              <a:sym typeface="Roboto"/>
            </a:endParaRPr>
          </a:p>
          <a:p>
            <a:pPr marL="0" lvl="0" indent="0" algn="l" rtl="0">
              <a:spcBef>
                <a:spcPts val="0"/>
              </a:spcBef>
              <a:spcAft>
                <a:spcPts val="0"/>
              </a:spcAft>
              <a:buNone/>
            </a:pPr>
            <a:endParaRPr sz="1100" dirty="0">
              <a:solidFill>
                <a:srgbClr val="7794F3"/>
              </a:solidFill>
              <a:latin typeface="Roboto"/>
              <a:ea typeface="Roboto"/>
              <a:cs typeface="Roboto"/>
              <a:sym typeface="Roboto"/>
            </a:endParaRPr>
          </a:p>
          <a:p>
            <a:pPr marL="457200" lvl="0" indent="-285750" algn="l" rtl="0">
              <a:spcBef>
                <a:spcPts val="0"/>
              </a:spcBef>
              <a:spcAft>
                <a:spcPts val="0"/>
              </a:spcAft>
              <a:buClr>
                <a:srgbClr val="434343"/>
              </a:buClr>
              <a:buSzPts val="900"/>
              <a:buFont typeface="Roboto"/>
              <a:buChar char="●"/>
            </a:pPr>
            <a:r>
              <a:rPr lang="en-GB" sz="1100" dirty="0">
                <a:solidFill>
                  <a:srgbClr val="434343"/>
                </a:solidFill>
                <a:latin typeface="Roboto"/>
                <a:ea typeface="Roboto"/>
                <a:cs typeface="Roboto"/>
                <a:sym typeface="Roboto"/>
              </a:rPr>
              <a:t>Engage with target audience to inform your projects</a:t>
            </a:r>
            <a:endParaRPr sz="1100" dirty="0">
              <a:solidFill>
                <a:srgbClr val="434343"/>
              </a:solidFill>
              <a:latin typeface="Roboto"/>
              <a:ea typeface="Roboto"/>
              <a:cs typeface="Roboto"/>
              <a:sym typeface="Roboto"/>
            </a:endParaRPr>
          </a:p>
          <a:p>
            <a:pPr marL="457200" lvl="0" indent="0" algn="l" rtl="0">
              <a:spcBef>
                <a:spcPts val="0"/>
              </a:spcBef>
              <a:spcAft>
                <a:spcPts val="0"/>
              </a:spcAft>
              <a:buNone/>
            </a:pPr>
            <a:endParaRPr sz="1100" dirty="0">
              <a:solidFill>
                <a:srgbClr val="434343"/>
              </a:solidFill>
              <a:latin typeface="Roboto"/>
              <a:ea typeface="Roboto"/>
              <a:cs typeface="Roboto"/>
              <a:sym typeface="Roboto"/>
            </a:endParaRPr>
          </a:p>
          <a:p>
            <a:pPr marL="457200" lvl="0" indent="-285750" algn="l" rtl="0">
              <a:spcBef>
                <a:spcPts val="0"/>
              </a:spcBef>
              <a:spcAft>
                <a:spcPts val="0"/>
              </a:spcAft>
              <a:buClr>
                <a:srgbClr val="434343"/>
              </a:buClr>
              <a:buSzPts val="900"/>
              <a:buFont typeface="Roboto"/>
              <a:buChar char="●"/>
            </a:pPr>
            <a:r>
              <a:rPr lang="en-GB" sz="1100" dirty="0">
                <a:solidFill>
                  <a:srgbClr val="434343"/>
                </a:solidFill>
                <a:latin typeface="Roboto"/>
                <a:ea typeface="Roboto"/>
                <a:cs typeface="Roboto"/>
                <a:sym typeface="Roboto"/>
              </a:rPr>
              <a:t>Launch projects to industry</a:t>
            </a:r>
            <a:endParaRPr sz="1100" dirty="0">
              <a:solidFill>
                <a:srgbClr val="434343"/>
              </a:solidFill>
              <a:latin typeface="Roboto"/>
              <a:ea typeface="Roboto"/>
              <a:cs typeface="Roboto"/>
              <a:sym typeface="Roboto"/>
            </a:endParaRPr>
          </a:p>
          <a:p>
            <a:pPr marL="457200" lvl="0" indent="0" algn="l" rtl="0">
              <a:spcBef>
                <a:spcPts val="0"/>
              </a:spcBef>
              <a:spcAft>
                <a:spcPts val="0"/>
              </a:spcAft>
              <a:buNone/>
            </a:pPr>
            <a:endParaRPr sz="1100" dirty="0">
              <a:solidFill>
                <a:srgbClr val="434343"/>
              </a:solidFill>
              <a:latin typeface="Roboto"/>
              <a:ea typeface="Roboto"/>
              <a:cs typeface="Roboto"/>
              <a:sym typeface="Roboto"/>
            </a:endParaRPr>
          </a:p>
          <a:p>
            <a:pPr marL="457200" lvl="0" indent="-285750" algn="l" rtl="0">
              <a:spcBef>
                <a:spcPts val="0"/>
              </a:spcBef>
              <a:spcAft>
                <a:spcPts val="0"/>
              </a:spcAft>
              <a:buClr>
                <a:srgbClr val="434343"/>
              </a:buClr>
              <a:buSzPts val="900"/>
              <a:buFont typeface="Roboto"/>
              <a:buChar char="●"/>
            </a:pPr>
            <a:r>
              <a:rPr lang="en-GB" sz="1100" dirty="0">
                <a:solidFill>
                  <a:srgbClr val="434343"/>
                </a:solidFill>
                <a:latin typeface="Roboto"/>
                <a:ea typeface="Roboto"/>
                <a:cs typeface="Roboto"/>
                <a:sym typeface="Roboto"/>
              </a:rPr>
              <a:t>Make your mark before you graduate</a:t>
            </a:r>
            <a:endParaRPr sz="1100" dirty="0">
              <a:solidFill>
                <a:srgbClr val="434343"/>
              </a:solidFill>
              <a:latin typeface="Roboto"/>
              <a:ea typeface="Roboto"/>
              <a:cs typeface="Roboto"/>
              <a:sym typeface="Roboto"/>
            </a:endParaRPr>
          </a:p>
        </p:txBody>
      </p:sp>
      <p:cxnSp>
        <p:nvCxnSpPr>
          <p:cNvPr id="31" name="Google Shape;101;p15">
            <a:extLst>
              <a:ext uri="{FF2B5EF4-FFF2-40B4-BE49-F238E27FC236}">
                <a16:creationId xmlns:a16="http://schemas.microsoft.com/office/drawing/2014/main" id="{DDB56177-19AE-4ACD-AB0A-A3F1DB69476D}"/>
              </a:ext>
            </a:extLst>
          </p:cNvPr>
          <p:cNvCxnSpPr>
            <a:cxnSpLocks/>
            <a:stCxn id="29" idx="3"/>
            <a:endCxn id="30" idx="1"/>
          </p:cNvCxnSpPr>
          <p:nvPr/>
        </p:nvCxnSpPr>
        <p:spPr>
          <a:xfrm>
            <a:off x="3566375" y="2848875"/>
            <a:ext cx="2157275" cy="12700"/>
          </a:xfrm>
          <a:prstGeom prst="bentConnector3">
            <a:avLst>
              <a:gd name="adj1" fmla="val 50000"/>
            </a:avLst>
          </a:prstGeom>
          <a:noFill/>
          <a:ln w="19050" cap="flat" cmpd="sng">
            <a:solidFill>
              <a:schemeClr val="dk2"/>
            </a:solidFill>
            <a:prstDash val="dash"/>
            <a:round/>
            <a:headEnd type="diamond" w="med" len="med"/>
            <a:tailEnd type="triangle" w="med" len="med"/>
          </a:ln>
        </p:spPr>
      </p:cxnSp>
    </p:spTree>
    <p:extLst>
      <p:ext uri="{BB962C8B-B14F-4D97-AF65-F5344CB8AC3E}">
        <p14:creationId xmlns:p14="http://schemas.microsoft.com/office/powerpoint/2010/main" val="2755956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STRUCTURE</a:t>
            </a:r>
            <a:endParaRPr lang="en-GB" dirty="0"/>
          </a:p>
        </p:txBody>
      </p:sp>
    </p:spTree>
    <p:extLst>
      <p:ext uri="{BB962C8B-B14F-4D97-AF65-F5344CB8AC3E}">
        <p14:creationId xmlns:p14="http://schemas.microsoft.com/office/powerpoint/2010/main" val="68693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dirty="0">
                <a:solidFill>
                  <a:srgbClr val="434343"/>
                </a:solidFill>
                <a:latin typeface="Roboto"/>
                <a:ea typeface="Roboto"/>
                <a:cs typeface="Roboto"/>
                <a:sym typeface="Roboto"/>
              </a:rPr>
              <a:t>Team Enterprise   </a:t>
            </a:r>
            <a:r>
              <a:rPr lang="en-GB" sz="1050" dirty="0">
                <a:solidFill>
                  <a:srgbClr val="595959"/>
                </a:solidFill>
                <a:latin typeface="Roboto"/>
                <a:ea typeface="Roboto"/>
                <a:cs typeface="Roboto"/>
                <a:sym typeface="Roboto"/>
              </a:rPr>
              <a:t>Schedule</a:t>
            </a:r>
            <a:br>
              <a:rPr lang="en-GB" sz="500" dirty="0"/>
            </a:br>
            <a:br>
              <a:rPr lang="en-GB" sz="1050" dirty="0">
                <a:latin typeface="Roboto"/>
                <a:ea typeface="Roboto"/>
                <a:cs typeface="Roboto"/>
              </a:rPr>
            </a:br>
            <a:endParaRPr lang="en-GB" sz="1600" dirty="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28" name="Title 1">
            <a:extLst>
              <a:ext uri="{FF2B5EF4-FFF2-40B4-BE49-F238E27FC236}">
                <a16:creationId xmlns:a16="http://schemas.microsoft.com/office/drawing/2014/main" id="{04551A34-EC99-98CE-2407-DC4F1DCA4D7E}"/>
              </a:ext>
            </a:extLst>
          </p:cNvPr>
          <p:cNvSpPr txBox="1">
            <a:spLocks/>
          </p:cNvSpPr>
          <p:nvPr/>
        </p:nvSpPr>
        <p:spPr>
          <a:xfrm>
            <a:off x="3098730" y="2115491"/>
            <a:ext cx="275097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2000" b="1" dirty="0">
                <a:solidFill>
                  <a:schemeClr val="tx1"/>
                </a:solidFill>
                <a:latin typeface="Roboto"/>
                <a:ea typeface="Roboto"/>
                <a:cs typeface="Roboto"/>
                <a:sym typeface="Roboto"/>
                <a:hlinkClick r:id="rId3">
                  <a:extLst>
                    <a:ext uri="{A12FA001-AC4F-418D-AE19-62706E023703}">
                      <ahyp:hlinkClr xmlns:ahyp="http://schemas.microsoft.com/office/drawing/2018/hyperlinkcolor" val="tx"/>
                    </a:ext>
                  </a:extLst>
                </a:hlinkClick>
              </a:rPr>
              <a:t>Click Me</a:t>
            </a:r>
            <a:endParaRPr lang="en-US" sz="2000" dirty="0">
              <a:solidFill>
                <a:schemeClr val="tx1"/>
              </a:solidFill>
            </a:endParaRPr>
          </a:p>
        </p:txBody>
      </p:sp>
    </p:spTree>
    <p:extLst>
      <p:ext uri="{BB962C8B-B14F-4D97-AF65-F5344CB8AC3E}">
        <p14:creationId xmlns:p14="http://schemas.microsoft.com/office/powerpoint/2010/main" val="3419402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Teams Logo, symbol, meaning, history, PNG">
            <a:extLst>
              <a:ext uri="{FF2B5EF4-FFF2-40B4-BE49-F238E27FC236}">
                <a16:creationId xmlns:a16="http://schemas.microsoft.com/office/drawing/2014/main" id="{56501DCC-2CF5-2C4A-EB91-46D1F7070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86" y="520287"/>
            <a:ext cx="5941825" cy="33422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dirty="0">
                <a:solidFill>
                  <a:srgbClr val="434343"/>
                </a:solidFill>
                <a:latin typeface="Roboto"/>
                <a:ea typeface="Roboto"/>
                <a:cs typeface="Roboto"/>
                <a:sym typeface="Roboto"/>
              </a:rPr>
              <a:t>Team Enterprise   </a:t>
            </a:r>
            <a:r>
              <a:rPr lang="en-GB" sz="1050" dirty="0" err="1">
                <a:solidFill>
                  <a:srgbClr val="595959"/>
                </a:solidFill>
                <a:latin typeface="Roboto"/>
                <a:ea typeface="Roboto"/>
                <a:cs typeface="Roboto"/>
                <a:sym typeface="Roboto"/>
              </a:rPr>
              <a:t>Teans</a:t>
            </a:r>
            <a:br>
              <a:rPr lang="en-GB" sz="500" dirty="0"/>
            </a:br>
            <a:br>
              <a:rPr lang="en-GB" sz="1050" dirty="0">
                <a:latin typeface="Roboto"/>
                <a:ea typeface="Roboto"/>
                <a:cs typeface="Roboto"/>
              </a:rPr>
            </a:br>
            <a:endParaRPr lang="en-GB" sz="1600" dirty="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Tree>
    <p:extLst>
      <p:ext uri="{BB962C8B-B14F-4D97-AF65-F5344CB8AC3E}">
        <p14:creationId xmlns:p14="http://schemas.microsoft.com/office/powerpoint/2010/main" val="3241304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Teams Logo, symbol, meaning, history, PNG">
            <a:extLst>
              <a:ext uri="{FF2B5EF4-FFF2-40B4-BE49-F238E27FC236}">
                <a16:creationId xmlns:a16="http://schemas.microsoft.com/office/drawing/2014/main" id="{56501DCC-2CF5-2C4A-EB91-46D1F7070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86" y="520287"/>
            <a:ext cx="5941825" cy="33422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dirty="0">
                <a:solidFill>
                  <a:srgbClr val="434343"/>
                </a:solidFill>
                <a:latin typeface="Roboto"/>
                <a:ea typeface="Roboto"/>
                <a:cs typeface="Roboto"/>
                <a:sym typeface="Roboto"/>
              </a:rPr>
              <a:t>Team Enterprise   </a:t>
            </a:r>
            <a:r>
              <a:rPr lang="en-GB" sz="1050" dirty="0" err="1">
                <a:solidFill>
                  <a:srgbClr val="595959"/>
                </a:solidFill>
                <a:latin typeface="Roboto"/>
                <a:ea typeface="Roboto"/>
                <a:cs typeface="Roboto"/>
                <a:sym typeface="Roboto"/>
              </a:rPr>
              <a:t>Teans</a:t>
            </a:r>
            <a:br>
              <a:rPr lang="en-GB" sz="500" dirty="0"/>
            </a:br>
            <a:br>
              <a:rPr lang="en-GB" sz="1050" dirty="0">
                <a:latin typeface="Roboto"/>
                <a:ea typeface="Roboto"/>
                <a:cs typeface="Roboto"/>
              </a:rPr>
            </a:br>
            <a:endParaRPr lang="en-GB" sz="1600" dirty="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3" name="TextBox 2">
            <a:extLst>
              <a:ext uri="{FF2B5EF4-FFF2-40B4-BE49-F238E27FC236}">
                <a16:creationId xmlns:a16="http://schemas.microsoft.com/office/drawing/2014/main" id="{2A2C9FCD-CBFD-4BE5-8FEA-FB90E5BD5A41}"/>
              </a:ext>
            </a:extLst>
          </p:cNvPr>
          <p:cNvSpPr txBox="1"/>
          <p:nvPr/>
        </p:nvSpPr>
        <p:spPr>
          <a:xfrm>
            <a:off x="3582196" y="3510347"/>
            <a:ext cx="2096964" cy="646331"/>
          </a:xfrm>
          <a:prstGeom prst="rect">
            <a:avLst/>
          </a:prstGeom>
          <a:noFill/>
        </p:spPr>
        <p:txBody>
          <a:bodyPr wrap="square" rtlCol="0">
            <a:spAutoFit/>
          </a:bodyPr>
          <a:lstStyle/>
          <a:p>
            <a:r>
              <a:rPr lang="en-GB" sz="3600" b="1" dirty="0"/>
              <a:t>qmgsu6i</a:t>
            </a:r>
            <a:endParaRPr lang="en-US" sz="3600" dirty="0"/>
          </a:p>
        </p:txBody>
      </p:sp>
    </p:spTree>
    <p:extLst>
      <p:ext uri="{BB962C8B-B14F-4D97-AF65-F5344CB8AC3E}">
        <p14:creationId xmlns:p14="http://schemas.microsoft.com/office/powerpoint/2010/main" val="112176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Value Chain</a:t>
            </a:r>
            <a:r>
              <a:rPr lang="en-GB" sz="1200" b="1">
                <a:solidFill>
                  <a:srgbClr val="434343"/>
                </a:solidFill>
                <a:latin typeface="Roboto"/>
                <a:ea typeface="Roboto"/>
                <a:cs typeface="Roboto"/>
                <a:sym typeface="Roboto"/>
              </a:rPr>
              <a:t>      </a:t>
            </a:r>
            <a:r>
              <a:rPr lang="en-GB" sz="1050">
                <a:solidFill>
                  <a:srgbClr val="595959"/>
                </a:solidFill>
                <a:latin typeface="Roboto"/>
                <a:ea typeface="Roboto"/>
                <a:cs typeface="Roboto"/>
                <a:sym typeface="Roboto"/>
              </a:rPr>
              <a:t>Overview</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1674868" y="390987"/>
            <a:ext cx="0" cy="258600"/>
          </a:xfrm>
          <a:prstGeom prst="straightConnector1">
            <a:avLst/>
          </a:prstGeom>
          <a:noFill/>
          <a:ln w="28575" cap="flat" cmpd="sng">
            <a:solidFill>
              <a:srgbClr val="7794F3"/>
            </a:solidFill>
            <a:prstDash val="solid"/>
            <a:round/>
            <a:headEnd type="none" w="med" len="med"/>
            <a:tailEnd type="none" w="med" len="med"/>
          </a:ln>
        </p:spPr>
      </p:cxnSp>
      <p:pic>
        <p:nvPicPr>
          <p:cNvPr id="11" name="Google Shape;111;p16">
            <a:extLst>
              <a:ext uri="{FF2B5EF4-FFF2-40B4-BE49-F238E27FC236}">
                <a16:creationId xmlns:a16="http://schemas.microsoft.com/office/drawing/2014/main" id="{E30859D4-DE9E-4FCF-8C5B-B9FD951C50CB}"/>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94350" y="985000"/>
            <a:ext cx="976050" cy="976050"/>
          </a:xfrm>
          <a:prstGeom prst="rect">
            <a:avLst/>
          </a:prstGeom>
          <a:noFill/>
          <a:ln>
            <a:noFill/>
          </a:ln>
        </p:spPr>
      </p:pic>
      <p:pic>
        <p:nvPicPr>
          <p:cNvPr id="13" name="Google Shape;113;p16">
            <a:extLst>
              <a:ext uri="{FF2B5EF4-FFF2-40B4-BE49-F238E27FC236}">
                <a16:creationId xmlns:a16="http://schemas.microsoft.com/office/drawing/2014/main" id="{B1A1FF2F-37DC-4784-A725-BB9557FF6B95}"/>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213375" y="985000"/>
            <a:ext cx="976050" cy="976050"/>
          </a:xfrm>
          <a:prstGeom prst="rect">
            <a:avLst/>
          </a:prstGeom>
          <a:noFill/>
          <a:ln>
            <a:noFill/>
          </a:ln>
        </p:spPr>
      </p:pic>
      <p:pic>
        <p:nvPicPr>
          <p:cNvPr id="14" name="Google Shape;114;p16">
            <a:extLst>
              <a:ext uri="{FF2B5EF4-FFF2-40B4-BE49-F238E27FC236}">
                <a16:creationId xmlns:a16="http://schemas.microsoft.com/office/drawing/2014/main" id="{7913602D-3468-4915-B928-03D0FDEF7DD3}"/>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32400" y="985000"/>
            <a:ext cx="976050" cy="976050"/>
          </a:xfrm>
          <a:prstGeom prst="rect">
            <a:avLst/>
          </a:prstGeom>
          <a:noFill/>
          <a:ln>
            <a:noFill/>
          </a:ln>
        </p:spPr>
      </p:pic>
      <p:pic>
        <p:nvPicPr>
          <p:cNvPr id="15" name="Google Shape;115;p16">
            <a:extLst>
              <a:ext uri="{FF2B5EF4-FFF2-40B4-BE49-F238E27FC236}">
                <a16:creationId xmlns:a16="http://schemas.microsoft.com/office/drawing/2014/main" id="{982DF1D1-6E51-4514-B97D-91F6E38754DF}"/>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51425" y="985000"/>
            <a:ext cx="976050" cy="976050"/>
          </a:xfrm>
          <a:prstGeom prst="rect">
            <a:avLst/>
          </a:prstGeom>
          <a:noFill/>
          <a:ln>
            <a:noFill/>
          </a:ln>
        </p:spPr>
      </p:pic>
    </p:spTree>
    <p:extLst>
      <p:ext uri="{BB962C8B-B14F-4D97-AF65-F5344CB8AC3E}">
        <p14:creationId xmlns:p14="http://schemas.microsoft.com/office/powerpoint/2010/main" val="48374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Value Chain</a:t>
            </a:r>
            <a:r>
              <a:rPr lang="en-GB" sz="1200" b="1">
                <a:solidFill>
                  <a:srgbClr val="434343"/>
                </a:solidFill>
                <a:latin typeface="Roboto"/>
                <a:ea typeface="Roboto"/>
                <a:cs typeface="Roboto"/>
                <a:sym typeface="Roboto"/>
              </a:rPr>
              <a:t>      </a:t>
            </a:r>
            <a:r>
              <a:rPr lang="en-GB" sz="1050">
                <a:solidFill>
                  <a:srgbClr val="595959"/>
                </a:solidFill>
                <a:latin typeface="Roboto"/>
                <a:ea typeface="Roboto"/>
                <a:cs typeface="Roboto"/>
                <a:sym typeface="Roboto"/>
              </a:rPr>
              <a:t>Overview</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1674868" y="390987"/>
            <a:ext cx="0" cy="258600"/>
          </a:xfrm>
          <a:prstGeom prst="straightConnector1">
            <a:avLst/>
          </a:prstGeom>
          <a:noFill/>
          <a:ln w="28575" cap="flat" cmpd="sng">
            <a:solidFill>
              <a:srgbClr val="7794F3"/>
            </a:solidFill>
            <a:prstDash val="solid"/>
            <a:round/>
            <a:headEnd type="none" w="med" len="med"/>
            <a:tailEnd type="none" w="med" len="med"/>
          </a:ln>
        </p:spPr>
      </p:cxnSp>
      <p:pic>
        <p:nvPicPr>
          <p:cNvPr id="11" name="Google Shape;111;p16">
            <a:extLst>
              <a:ext uri="{FF2B5EF4-FFF2-40B4-BE49-F238E27FC236}">
                <a16:creationId xmlns:a16="http://schemas.microsoft.com/office/drawing/2014/main" id="{E30859D4-DE9E-4FCF-8C5B-B9FD951C50CB}"/>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94350" y="985000"/>
            <a:ext cx="976050" cy="976050"/>
          </a:xfrm>
          <a:prstGeom prst="rect">
            <a:avLst/>
          </a:prstGeom>
          <a:noFill/>
          <a:ln>
            <a:noFill/>
          </a:ln>
        </p:spPr>
      </p:pic>
      <p:pic>
        <p:nvPicPr>
          <p:cNvPr id="13" name="Google Shape;113;p16">
            <a:extLst>
              <a:ext uri="{FF2B5EF4-FFF2-40B4-BE49-F238E27FC236}">
                <a16:creationId xmlns:a16="http://schemas.microsoft.com/office/drawing/2014/main" id="{B1A1FF2F-37DC-4784-A725-BB9557FF6B95}"/>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213375" y="985000"/>
            <a:ext cx="976050" cy="976050"/>
          </a:xfrm>
          <a:prstGeom prst="rect">
            <a:avLst/>
          </a:prstGeom>
          <a:noFill/>
          <a:ln>
            <a:noFill/>
          </a:ln>
        </p:spPr>
      </p:pic>
      <p:pic>
        <p:nvPicPr>
          <p:cNvPr id="14" name="Google Shape;114;p16">
            <a:extLst>
              <a:ext uri="{FF2B5EF4-FFF2-40B4-BE49-F238E27FC236}">
                <a16:creationId xmlns:a16="http://schemas.microsoft.com/office/drawing/2014/main" id="{7913602D-3468-4915-B928-03D0FDEF7DD3}"/>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32400" y="985000"/>
            <a:ext cx="976050" cy="976050"/>
          </a:xfrm>
          <a:prstGeom prst="rect">
            <a:avLst/>
          </a:prstGeom>
          <a:noFill/>
          <a:ln>
            <a:noFill/>
          </a:ln>
        </p:spPr>
      </p:pic>
      <p:pic>
        <p:nvPicPr>
          <p:cNvPr id="15" name="Google Shape;115;p16">
            <a:extLst>
              <a:ext uri="{FF2B5EF4-FFF2-40B4-BE49-F238E27FC236}">
                <a16:creationId xmlns:a16="http://schemas.microsoft.com/office/drawing/2014/main" id="{982DF1D1-6E51-4514-B97D-91F6E38754DF}"/>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51425" y="985000"/>
            <a:ext cx="976050" cy="976050"/>
          </a:xfrm>
          <a:prstGeom prst="rect">
            <a:avLst/>
          </a:prstGeom>
          <a:noFill/>
          <a:ln>
            <a:noFill/>
          </a:ln>
        </p:spPr>
      </p:pic>
      <p:sp>
        <p:nvSpPr>
          <p:cNvPr id="5" name="TextBox 4">
            <a:extLst>
              <a:ext uri="{FF2B5EF4-FFF2-40B4-BE49-F238E27FC236}">
                <a16:creationId xmlns:a16="http://schemas.microsoft.com/office/drawing/2014/main" id="{9594DDF9-1F19-5DC4-8375-08071BFA423C}"/>
              </a:ext>
            </a:extLst>
          </p:cNvPr>
          <p:cNvSpPr txBox="1"/>
          <p:nvPr/>
        </p:nvSpPr>
        <p:spPr>
          <a:xfrm>
            <a:off x="1494350" y="2341486"/>
            <a:ext cx="6133125" cy="1015663"/>
          </a:xfrm>
          <a:prstGeom prst="rect">
            <a:avLst/>
          </a:prstGeom>
          <a:noFill/>
        </p:spPr>
        <p:txBody>
          <a:bodyPr wrap="square">
            <a:spAutoFit/>
          </a:bodyPr>
          <a:lstStyle/>
          <a:p>
            <a:pPr algn="l"/>
            <a:r>
              <a:rPr lang="en-GB" sz="2000" b="0" i="0" dirty="0">
                <a:solidFill>
                  <a:srgbClr val="111111"/>
                </a:solidFill>
                <a:effectLst/>
                <a:latin typeface="Roboto" pitchFamily="2" charset="0"/>
                <a:ea typeface="Roboto" pitchFamily="2" charset="0"/>
              </a:rPr>
              <a:t>A value chain is a series of consecutive steps that go into the creation of a finished product, from its initial design to its arrival </a:t>
            </a:r>
            <a:r>
              <a:rPr lang="en-GB" sz="2000" dirty="0">
                <a:solidFill>
                  <a:srgbClr val="111111"/>
                </a:solidFill>
                <a:latin typeface="Roboto" pitchFamily="2" charset="0"/>
                <a:ea typeface="Roboto" pitchFamily="2" charset="0"/>
              </a:rPr>
              <a:t>in</a:t>
            </a:r>
            <a:r>
              <a:rPr lang="en-GB" sz="2000" b="0" i="0" dirty="0">
                <a:solidFill>
                  <a:srgbClr val="111111"/>
                </a:solidFill>
                <a:effectLst/>
                <a:latin typeface="Roboto" pitchFamily="2" charset="0"/>
                <a:ea typeface="Roboto" pitchFamily="2" charset="0"/>
              </a:rPr>
              <a:t> a customer’s hand.</a:t>
            </a:r>
          </a:p>
        </p:txBody>
      </p:sp>
    </p:spTree>
    <p:extLst>
      <p:ext uri="{BB962C8B-B14F-4D97-AF65-F5344CB8AC3E}">
        <p14:creationId xmlns:p14="http://schemas.microsoft.com/office/powerpoint/2010/main" val="37349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Value Chain</a:t>
            </a:r>
            <a:r>
              <a:rPr lang="en-GB" sz="1200" b="1">
                <a:solidFill>
                  <a:srgbClr val="434343"/>
                </a:solidFill>
                <a:latin typeface="Roboto"/>
                <a:ea typeface="Roboto"/>
                <a:cs typeface="Roboto"/>
                <a:sym typeface="Roboto"/>
              </a:rPr>
              <a:t>      </a:t>
            </a:r>
            <a:r>
              <a:rPr lang="en-GB" sz="1050">
                <a:solidFill>
                  <a:srgbClr val="595959"/>
                </a:solidFill>
                <a:latin typeface="Roboto"/>
                <a:ea typeface="Roboto"/>
                <a:cs typeface="Roboto"/>
                <a:sym typeface="Roboto"/>
              </a:rPr>
              <a:t>Overview</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1674868" y="390987"/>
            <a:ext cx="0" cy="258600"/>
          </a:xfrm>
          <a:prstGeom prst="straightConnector1">
            <a:avLst/>
          </a:prstGeom>
          <a:noFill/>
          <a:ln w="28575" cap="flat" cmpd="sng">
            <a:solidFill>
              <a:srgbClr val="7794F3"/>
            </a:solidFill>
            <a:prstDash val="solid"/>
            <a:round/>
            <a:headEnd type="none" w="med" len="med"/>
            <a:tailEnd type="none" w="med" len="med"/>
          </a:ln>
        </p:spPr>
      </p:cxnSp>
      <p:pic>
        <p:nvPicPr>
          <p:cNvPr id="11" name="Google Shape;111;p16">
            <a:extLst>
              <a:ext uri="{FF2B5EF4-FFF2-40B4-BE49-F238E27FC236}">
                <a16:creationId xmlns:a16="http://schemas.microsoft.com/office/drawing/2014/main" id="{E30859D4-DE9E-4FCF-8C5B-B9FD951C50CB}"/>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94350" y="985000"/>
            <a:ext cx="976050" cy="976050"/>
          </a:xfrm>
          <a:prstGeom prst="rect">
            <a:avLst/>
          </a:prstGeom>
          <a:noFill/>
          <a:ln>
            <a:noFill/>
          </a:ln>
        </p:spPr>
      </p:pic>
      <p:graphicFrame>
        <p:nvGraphicFramePr>
          <p:cNvPr id="12" name="Google Shape;112;p16">
            <a:extLst>
              <a:ext uri="{FF2B5EF4-FFF2-40B4-BE49-F238E27FC236}">
                <a16:creationId xmlns:a16="http://schemas.microsoft.com/office/drawing/2014/main" id="{71E668BC-B2BF-42AE-80ED-23A4EC8F54B7}"/>
              </a:ext>
            </a:extLst>
          </p:cNvPr>
          <p:cNvGraphicFramePr/>
          <p:nvPr>
            <p:extLst>
              <p:ext uri="{D42A27DB-BD31-4B8C-83A1-F6EECF244321}">
                <p14:modId xmlns:p14="http://schemas.microsoft.com/office/powerpoint/2010/main" val="2408332525"/>
              </p:ext>
            </p:extLst>
          </p:nvPr>
        </p:nvGraphicFramePr>
        <p:xfrm>
          <a:off x="727913" y="1938000"/>
          <a:ext cx="7378675" cy="3947100"/>
        </p:xfrm>
        <a:graphic>
          <a:graphicData uri="http://schemas.openxmlformats.org/drawingml/2006/table">
            <a:tbl>
              <a:tblPr firstRow="1">
                <a:noFill/>
                <a:tableStyleId>{86714213-C16D-48E5-B069-FE09F6C1F738}</a:tableStyleId>
              </a:tblPr>
              <a:tblGrid>
                <a:gridCol w="296475">
                  <a:extLst>
                    <a:ext uri="{9D8B030D-6E8A-4147-A177-3AD203B41FA5}">
                      <a16:colId xmlns:a16="http://schemas.microsoft.com/office/drawing/2014/main" val="20000"/>
                    </a:ext>
                  </a:extLst>
                </a:gridCol>
                <a:gridCol w="1770550">
                  <a:extLst>
                    <a:ext uri="{9D8B030D-6E8A-4147-A177-3AD203B41FA5}">
                      <a16:colId xmlns:a16="http://schemas.microsoft.com/office/drawing/2014/main" val="20001"/>
                    </a:ext>
                  </a:extLst>
                </a:gridCol>
                <a:gridCol w="1770550">
                  <a:extLst>
                    <a:ext uri="{9D8B030D-6E8A-4147-A177-3AD203B41FA5}">
                      <a16:colId xmlns:a16="http://schemas.microsoft.com/office/drawing/2014/main" val="20002"/>
                    </a:ext>
                  </a:extLst>
                </a:gridCol>
                <a:gridCol w="1770550">
                  <a:extLst>
                    <a:ext uri="{9D8B030D-6E8A-4147-A177-3AD203B41FA5}">
                      <a16:colId xmlns:a16="http://schemas.microsoft.com/office/drawing/2014/main" val="20003"/>
                    </a:ext>
                  </a:extLst>
                </a:gridCol>
                <a:gridCol w="1770550">
                  <a:extLst>
                    <a:ext uri="{9D8B030D-6E8A-4147-A177-3AD203B41FA5}">
                      <a16:colId xmlns:a16="http://schemas.microsoft.com/office/drawing/2014/main" val="20004"/>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tx1"/>
                          </a:solidFill>
                          <a:latin typeface="Roboto"/>
                          <a:ea typeface="Roboto"/>
                          <a:cs typeface="Roboto"/>
                          <a:sym typeface="Roboto"/>
                        </a:rPr>
                        <a:t>WHITE SPACE ANALYSIS</a:t>
                      </a:r>
                      <a:endParaRPr sz="1000" b="1">
                        <a:solidFill>
                          <a:schemeClr val="tx1"/>
                        </a:solidFill>
                        <a:latin typeface="Roboto"/>
                        <a:ea typeface="Roboto"/>
                        <a:cs typeface="Roboto"/>
                        <a:sym typeface="Roboto"/>
                      </a:endParaRPr>
                    </a:p>
                    <a:p>
                      <a:pPr marL="0" lvl="0" indent="0" algn="ctr" rtl="0">
                        <a:spcBef>
                          <a:spcPts val="0"/>
                        </a:spcBef>
                        <a:spcAft>
                          <a:spcPts val="0"/>
                        </a:spcAft>
                        <a:buNone/>
                      </a:pPr>
                      <a:endParaRPr sz="900" b="1" dirty="0">
                        <a:solidFill>
                          <a:schemeClr val="tx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solidFill>
                          <a:latin typeface="Roboto"/>
                          <a:ea typeface="Roboto"/>
                          <a:cs typeface="Roboto"/>
                          <a:sym typeface="Roboto"/>
                        </a:rPr>
                        <a:t>IDEATION</a:t>
                      </a:r>
                      <a:endParaRPr sz="1000" b="1">
                        <a:solidFill>
                          <a:schemeClr val="bg1"/>
                        </a:solidFill>
                        <a:latin typeface="Roboto"/>
                        <a:ea typeface="Roboto"/>
                        <a:cs typeface="Roboto"/>
                        <a:sym typeface="Roboto"/>
                      </a:endParaRPr>
                    </a:p>
                    <a:p>
                      <a:pPr marL="0" lvl="0" indent="0" algn="ctr" rtl="0">
                        <a:spcBef>
                          <a:spcPts val="0"/>
                        </a:spcBef>
                        <a:spcAft>
                          <a:spcPts val="0"/>
                        </a:spcAft>
                        <a:buNone/>
                      </a:pPr>
                      <a:endParaRPr sz="900" b="1" dirty="0">
                        <a:solidFill>
                          <a:schemeClr val="bg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solidFill>
                          <a:latin typeface="Roboto"/>
                          <a:ea typeface="Roboto"/>
                          <a:cs typeface="Roboto"/>
                          <a:sym typeface="Roboto"/>
                        </a:rPr>
                        <a:t>INCUBATION</a:t>
                      </a:r>
                      <a:endParaRPr sz="1000" b="1">
                        <a:solidFill>
                          <a:schemeClr val="bg1"/>
                        </a:solidFill>
                        <a:latin typeface="Roboto"/>
                        <a:ea typeface="Roboto"/>
                        <a:cs typeface="Roboto"/>
                        <a:sym typeface="Roboto"/>
                      </a:endParaRPr>
                    </a:p>
                    <a:p>
                      <a:pPr marL="0" lvl="0" indent="0" algn="ctr" rtl="0">
                        <a:spcBef>
                          <a:spcPts val="0"/>
                        </a:spcBef>
                        <a:spcAft>
                          <a:spcPts val="0"/>
                        </a:spcAft>
                        <a:buNone/>
                      </a:pPr>
                      <a:endParaRPr sz="900" b="1" dirty="0">
                        <a:solidFill>
                          <a:schemeClr val="bg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solidFill>
                          <a:latin typeface="Roboto"/>
                          <a:ea typeface="Roboto"/>
                          <a:cs typeface="Roboto"/>
                          <a:sym typeface="Roboto"/>
                        </a:rPr>
                        <a:t>READY FOR LAUNCH</a:t>
                      </a:r>
                      <a:endParaRPr sz="1000" b="1">
                        <a:solidFill>
                          <a:schemeClr val="bg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chemeClr val="bg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196592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Clr>
                          <a:srgbClr val="000000"/>
                        </a:buClr>
                        <a:buSzPts val="900"/>
                        <a:buFont typeface="Roboto"/>
                        <a:buChar char="●"/>
                      </a:pPr>
                      <a:r>
                        <a:rPr lang="en-GB" sz="1200" dirty="0">
                          <a:solidFill>
                            <a:schemeClr val="tx1"/>
                          </a:solidFill>
                          <a:latin typeface="Roboto"/>
                          <a:ea typeface="Roboto"/>
                          <a:cs typeface="Roboto"/>
                          <a:sym typeface="Roboto"/>
                        </a:rPr>
                        <a:t>Identify customer / market needs</a:t>
                      </a:r>
                      <a:endParaRPr sz="1200" dirty="0">
                        <a:solidFill>
                          <a:schemeClr val="tx1"/>
                        </a:solidFill>
                        <a:latin typeface="Roboto"/>
                        <a:ea typeface="Roboto"/>
                        <a:cs typeface="Roboto"/>
                        <a:sym typeface="Roboto"/>
                      </a:endParaRPr>
                    </a:p>
                    <a:p>
                      <a:pPr marL="457200" lvl="0" indent="0" algn="l" rtl="0">
                        <a:spcBef>
                          <a:spcPts val="0"/>
                        </a:spcBef>
                        <a:spcAft>
                          <a:spcPts val="0"/>
                        </a:spcAft>
                        <a:buNone/>
                      </a:pPr>
                      <a:endParaRPr sz="1200" dirty="0">
                        <a:solidFill>
                          <a:schemeClr val="tx1"/>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200" dirty="0">
                          <a:solidFill>
                            <a:schemeClr val="tx1"/>
                          </a:solidFill>
                          <a:latin typeface="Roboto"/>
                          <a:ea typeface="Roboto"/>
                          <a:cs typeface="Roboto"/>
                          <a:sym typeface="Roboto"/>
                        </a:rPr>
                        <a:t>Evaluate existing tech that solve customer / market needs</a:t>
                      </a:r>
                      <a:endParaRPr sz="1200" dirty="0">
                        <a:solidFill>
                          <a:schemeClr val="tx1"/>
                        </a:solidFill>
                        <a:latin typeface="Roboto"/>
                        <a:ea typeface="Roboto"/>
                        <a:cs typeface="Roboto"/>
                        <a:sym typeface="Roboto"/>
                      </a:endParaRPr>
                    </a:p>
                    <a:p>
                      <a:pPr marL="457200" lvl="0" indent="0" algn="l" rtl="0">
                        <a:spcBef>
                          <a:spcPts val="0"/>
                        </a:spcBef>
                        <a:spcAft>
                          <a:spcPts val="0"/>
                        </a:spcAft>
                        <a:buNone/>
                      </a:pPr>
                      <a:endParaRPr sz="1200" dirty="0">
                        <a:solidFill>
                          <a:schemeClr val="tx1"/>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200" dirty="0">
                          <a:solidFill>
                            <a:schemeClr val="tx1"/>
                          </a:solidFill>
                          <a:latin typeface="Roboto"/>
                          <a:ea typeface="Roboto"/>
                          <a:cs typeface="Roboto"/>
                          <a:sym typeface="Roboto"/>
                        </a:rPr>
                        <a:t>Develop preliminary ideas and concepts</a:t>
                      </a:r>
                      <a:endParaRPr sz="1200" dirty="0">
                        <a:solidFill>
                          <a:schemeClr val="tx1"/>
                        </a:solidFill>
                        <a:latin typeface="Roboto"/>
                        <a:ea typeface="Roboto"/>
                        <a:cs typeface="Roboto"/>
                        <a:sym typeface="Roboto"/>
                      </a:endParaRPr>
                    </a:p>
                    <a:p>
                      <a:pPr marL="457200" lvl="0" indent="0" algn="l" rtl="0">
                        <a:spcBef>
                          <a:spcPts val="0"/>
                        </a:spcBef>
                        <a:spcAft>
                          <a:spcPts val="0"/>
                        </a:spcAft>
                        <a:buNone/>
                      </a:pPr>
                      <a:endParaRPr sz="1200" dirty="0">
                        <a:solidFill>
                          <a:schemeClr val="tx1"/>
                        </a:solidFill>
                        <a:latin typeface="Roboto"/>
                        <a:ea typeface="Roboto"/>
                        <a:cs typeface="Roboto"/>
                        <a:sym typeface="Roboto"/>
                      </a:endParaRPr>
                    </a:p>
                    <a:p>
                      <a:pPr marL="0" lvl="0" indent="0" algn="l" rtl="0">
                        <a:spcBef>
                          <a:spcPts val="0"/>
                        </a:spcBef>
                        <a:spcAft>
                          <a:spcPts val="0"/>
                        </a:spcAft>
                        <a:buNone/>
                      </a:pPr>
                      <a:endParaRPr sz="1200" dirty="0">
                        <a:solidFill>
                          <a:schemeClr val="tx1"/>
                        </a:solidFill>
                        <a:latin typeface="Roboto"/>
                        <a:ea typeface="Roboto"/>
                        <a:cs typeface="Roboto"/>
                        <a:sym typeface="Roboto"/>
                      </a:endParaRPr>
                    </a:p>
                    <a:p>
                      <a:pPr marL="0" lvl="0" indent="0" algn="l" rtl="0">
                        <a:spcBef>
                          <a:spcPts val="0"/>
                        </a:spcBef>
                        <a:spcAft>
                          <a:spcPts val="0"/>
                        </a:spcAft>
                        <a:buNone/>
                      </a:pPr>
                      <a:endParaRPr sz="1200" dirty="0">
                        <a:solidFill>
                          <a:schemeClr val="tx1"/>
                        </a:solidFill>
                        <a:latin typeface="Roboto"/>
                        <a:ea typeface="Roboto"/>
                        <a:cs typeface="Roboto"/>
                        <a:sym typeface="Roboto"/>
                      </a:endParaRPr>
                    </a:p>
                    <a:p>
                      <a:pPr marL="0" lvl="0" indent="0" algn="l" rtl="0">
                        <a:spcBef>
                          <a:spcPts val="0"/>
                        </a:spcBef>
                        <a:spcAft>
                          <a:spcPts val="0"/>
                        </a:spcAft>
                        <a:buNone/>
                      </a:pPr>
                      <a:endParaRPr sz="1200" dirty="0">
                        <a:solidFill>
                          <a:schemeClr val="tx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0" algn="l" rtl="0">
                        <a:spcBef>
                          <a:spcPts val="0"/>
                        </a:spcBef>
                        <a:spcAft>
                          <a:spcPts val="0"/>
                        </a:spcAft>
                        <a:buClr>
                          <a:schemeClr val="dk1"/>
                        </a:buClr>
                        <a:buSzPts val="900"/>
                        <a:buNone/>
                      </a:pPr>
                      <a:r>
                        <a:rPr lang="en-GB" sz="1200" dirty="0">
                          <a:solidFill>
                            <a:schemeClr val="bg1"/>
                          </a:solidFill>
                          <a:latin typeface="Roboto"/>
                          <a:ea typeface="Roboto"/>
                          <a:cs typeface="Roboto"/>
                          <a:sym typeface="Roboto"/>
                        </a:rPr>
                        <a:t>SWOT analysis presented ideas</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p>
                      <a:pPr marL="171450" lvl="0" indent="0" algn="l" rtl="0">
                        <a:spcBef>
                          <a:spcPts val="0"/>
                        </a:spcBef>
                        <a:spcAft>
                          <a:spcPts val="0"/>
                        </a:spcAft>
                        <a:buClr>
                          <a:schemeClr val="dk1"/>
                        </a:buClr>
                        <a:buSzPts val="900"/>
                        <a:buNone/>
                      </a:pPr>
                      <a:r>
                        <a:rPr lang="en-GB" sz="1200" dirty="0">
                          <a:solidFill>
                            <a:schemeClr val="bg1"/>
                          </a:solidFill>
                          <a:latin typeface="Roboto"/>
                          <a:ea typeface="Roboto"/>
                          <a:cs typeface="Roboto"/>
                          <a:sym typeface="Roboto"/>
                        </a:rPr>
                        <a:t>Benchmark ideas to target market</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0" algn="l" rtl="0">
                        <a:spcBef>
                          <a:spcPts val="0"/>
                        </a:spcBef>
                        <a:spcAft>
                          <a:spcPts val="0"/>
                        </a:spcAft>
                        <a:buSzPts val="900"/>
                        <a:buNone/>
                      </a:pPr>
                      <a:r>
                        <a:rPr lang="en-GB" sz="1200" dirty="0">
                          <a:solidFill>
                            <a:schemeClr val="bg1"/>
                          </a:solidFill>
                          <a:latin typeface="Roboto"/>
                          <a:ea typeface="Roboto"/>
                          <a:cs typeface="Roboto"/>
                          <a:sym typeface="Roboto"/>
                        </a:rPr>
                        <a:t>Create a team with the right skillset</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p>
                      <a:pPr marL="171450" lvl="0" indent="0" algn="l" rtl="0">
                        <a:spcBef>
                          <a:spcPts val="0"/>
                        </a:spcBef>
                        <a:spcAft>
                          <a:spcPts val="0"/>
                        </a:spcAft>
                        <a:buSzPts val="900"/>
                        <a:buNone/>
                      </a:pPr>
                      <a:r>
                        <a:rPr lang="en-GB" sz="1200" dirty="0">
                          <a:solidFill>
                            <a:schemeClr val="bg1"/>
                          </a:solidFill>
                          <a:latin typeface="Roboto"/>
                          <a:ea typeface="Roboto"/>
                          <a:cs typeface="Roboto"/>
                          <a:sym typeface="Roboto"/>
                        </a:rPr>
                        <a:t>Develop prototypes</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p>
                      <a:pPr marL="171450" lvl="0" indent="0" algn="l" rtl="0">
                        <a:spcBef>
                          <a:spcPts val="0"/>
                        </a:spcBef>
                        <a:spcAft>
                          <a:spcPts val="0"/>
                        </a:spcAft>
                        <a:buSzPts val="900"/>
                        <a:buNone/>
                      </a:pPr>
                      <a:r>
                        <a:rPr lang="en-GB" sz="1200" dirty="0">
                          <a:solidFill>
                            <a:schemeClr val="bg1"/>
                          </a:solidFill>
                          <a:latin typeface="Roboto"/>
                          <a:ea typeface="Roboto"/>
                          <a:cs typeface="Roboto"/>
                          <a:sym typeface="Roboto"/>
                        </a:rPr>
                        <a:t>Decide what to keep and what to throw away</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0" algn="l" rtl="0">
                        <a:spcBef>
                          <a:spcPts val="0"/>
                        </a:spcBef>
                        <a:spcAft>
                          <a:spcPts val="0"/>
                        </a:spcAft>
                        <a:buClr>
                          <a:schemeClr val="dk1"/>
                        </a:buClr>
                        <a:buSzPts val="900"/>
                        <a:buNone/>
                      </a:pPr>
                      <a:r>
                        <a:rPr lang="en-GB" sz="1200" dirty="0">
                          <a:solidFill>
                            <a:schemeClr val="bg1"/>
                          </a:solidFill>
                          <a:latin typeface="Roboto"/>
                          <a:ea typeface="Roboto"/>
                          <a:cs typeface="Roboto"/>
                          <a:sym typeface="Roboto"/>
                        </a:rPr>
                        <a:t>Develop specifications, marketing, and product launch</a:t>
                      </a:r>
                      <a:endParaRPr sz="1200" dirty="0">
                        <a:solidFill>
                          <a:schemeClr val="bg1"/>
                        </a:solidFill>
                        <a:latin typeface="Roboto"/>
                        <a:ea typeface="Roboto"/>
                        <a:cs typeface="Roboto"/>
                        <a:sym typeface="Roboto"/>
                      </a:endParaRPr>
                    </a:p>
                    <a:p>
                      <a:pPr marL="457200" lvl="0" indent="-228600" algn="l" rtl="0">
                        <a:spcBef>
                          <a:spcPts val="0"/>
                        </a:spcBef>
                        <a:spcAft>
                          <a:spcPts val="0"/>
                        </a:spcAft>
                        <a:buNone/>
                      </a:pPr>
                      <a:endParaRPr sz="1200" dirty="0">
                        <a:solidFill>
                          <a:schemeClr val="bg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3" name="Google Shape;113;p16">
            <a:extLst>
              <a:ext uri="{FF2B5EF4-FFF2-40B4-BE49-F238E27FC236}">
                <a16:creationId xmlns:a16="http://schemas.microsoft.com/office/drawing/2014/main" id="{B1A1FF2F-37DC-4784-A725-BB9557FF6B95}"/>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213375" y="985000"/>
            <a:ext cx="976050" cy="976050"/>
          </a:xfrm>
          <a:prstGeom prst="rect">
            <a:avLst/>
          </a:prstGeom>
          <a:noFill/>
          <a:ln>
            <a:noFill/>
          </a:ln>
        </p:spPr>
      </p:pic>
      <p:pic>
        <p:nvPicPr>
          <p:cNvPr id="14" name="Google Shape;114;p16">
            <a:extLst>
              <a:ext uri="{FF2B5EF4-FFF2-40B4-BE49-F238E27FC236}">
                <a16:creationId xmlns:a16="http://schemas.microsoft.com/office/drawing/2014/main" id="{7913602D-3468-4915-B928-03D0FDEF7DD3}"/>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32400" y="985000"/>
            <a:ext cx="976050" cy="976050"/>
          </a:xfrm>
          <a:prstGeom prst="rect">
            <a:avLst/>
          </a:prstGeom>
          <a:noFill/>
          <a:ln>
            <a:noFill/>
          </a:ln>
        </p:spPr>
      </p:pic>
      <p:pic>
        <p:nvPicPr>
          <p:cNvPr id="15" name="Google Shape;115;p16">
            <a:extLst>
              <a:ext uri="{FF2B5EF4-FFF2-40B4-BE49-F238E27FC236}">
                <a16:creationId xmlns:a16="http://schemas.microsoft.com/office/drawing/2014/main" id="{982DF1D1-6E51-4514-B97D-91F6E38754DF}"/>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51425" y="985000"/>
            <a:ext cx="976050" cy="976050"/>
          </a:xfrm>
          <a:prstGeom prst="rect">
            <a:avLst/>
          </a:prstGeom>
          <a:noFill/>
          <a:ln>
            <a:noFill/>
          </a:ln>
        </p:spPr>
      </p:pic>
    </p:spTree>
    <p:extLst>
      <p:ext uri="{BB962C8B-B14F-4D97-AF65-F5344CB8AC3E}">
        <p14:creationId xmlns:p14="http://schemas.microsoft.com/office/powerpoint/2010/main" val="278897929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Value Chain</a:t>
            </a:r>
            <a:r>
              <a:rPr lang="en-GB" sz="1200" b="1">
                <a:solidFill>
                  <a:srgbClr val="434343"/>
                </a:solidFill>
                <a:latin typeface="Roboto"/>
                <a:ea typeface="Roboto"/>
                <a:cs typeface="Roboto"/>
                <a:sym typeface="Roboto"/>
              </a:rPr>
              <a:t>      </a:t>
            </a:r>
            <a:r>
              <a:rPr lang="en-GB" sz="1050">
                <a:solidFill>
                  <a:srgbClr val="595959"/>
                </a:solidFill>
                <a:latin typeface="Roboto"/>
                <a:ea typeface="Roboto"/>
                <a:cs typeface="Roboto"/>
                <a:sym typeface="Roboto"/>
              </a:rPr>
              <a:t>Overview</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1674868" y="390987"/>
            <a:ext cx="0" cy="258600"/>
          </a:xfrm>
          <a:prstGeom prst="straightConnector1">
            <a:avLst/>
          </a:prstGeom>
          <a:noFill/>
          <a:ln w="28575" cap="flat" cmpd="sng">
            <a:solidFill>
              <a:srgbClr val="7794F3"/>
            </a:solidFill>
            <a:prstDash val="solid"/>
            <a:round/>
            <a:headEnd type="none" w="med" len="med"/>
            <a:tailEnd type="none" w="med" len="med"/>
          </a:ln>
        </p:spPr>
      </p:cxnSp>
      <p:pic>
        <p:nvPicPr>
          <p:cNvPr id="11" name="Google Shape;111;p16">
            <a:extLst>
              <a:ext uri="{FF2B5EF4-FFF2-40B4-BE49-F238E27FC236}">
                <a16:creationId xmlns:a16="http://schemas.microsoft.com/office/drawing/2014/main" id="{E30859D4-DE9E-4FCF-8C5B-B9FD951C50CB}"/>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94350" y="985000"/>
            <a:ext cx="976050" cy="976050"/>
          </a:xfrm>
          <a:prstGeom prst="rect">
            <a:avLst/>
          </a:prstGeom>
          <a:noFill/>
          <a:ln>
            <a:noFill/>
          </a:ln>
        </p:spPr>
      </p:pic>
      <p:graphicFrame>
        <p:nvGraphicFramePr>
          <p:cNvPr id="12" name="Google Shape;112;p16">
            <a:extLst>
              <a:ext uri="{FF2B5EF4-FFF2-40B4-BE49-F238E27FC236}">
                <a16:creationId xmlns:a16="http://schemas.microsoft.com/office/drawing/2014/main" id="{71E668BC-B2BF-42AE-80ED-23A4EC8F54B7}"/>
              </a:ext>
            </a:extLst>
          </p:cNvPr>
          <p:cNvGraphicFramePr/>
          <p:nvPr>
            <p:extLst>
              <p:ext uri="{D42A27DB-BD31-4B8C-83A1-F6EECF244321}">
                <p14:modId xmlns:p14="http://schemas.microsoft.com/office/powerpoint/2010/main" val="282419437"/>
              </p:ext>
            </p:extLst>
          </p:nvPr>
        </p:nvGraphicFramePr>
        <p:xfrm>
          <a:off x="727913" y="1938000"/>
          <a:ext cx="7378675" cy="3581340"/>
        </p:xfrm>
        <a:graphic>
          <a:graphicData uri="http://schemas.openxmlformats.org/drawingml/2006/table">
            <a:tbl>
              <a:tblPr firstRow="1">
                <a:noFill/>
                <a:tableStyleId>{86714213-C16D-48E5-B069-FE09F6C1F738}</a:tableStyleId>
              </a:tblPr>
              <a:tblGrid>
                <a:gridCol w="296475">
                  <a:extLst>
                    <a:ext uri="{9D8B030D-6E8A-4147-A177-3AD203B41FA5}">
                      <a16:colId xmlns:a16="http://schemas.microsoft.com/office/drawing/2014/main" val="20000"/>
                    </a:ext>
                  </a:extLst>
                </a:gridCol>
                <a:gridCol w="1770550">
                  <a:extLst>
                    <a:ext uri="{9D8B030D-6E8A-4147-A177-3AD203B41FA5}">
                      <a16:colId xmlns:a16="http://schemas.microsoft.com/office/drawing/2014/main" val="20001"/>
                    </a:ext>
                  </a:extLst>
                </a:gridCol>
                <a:gridCol w="1770550">
                  <a:extLst>
                    <a:ext uri="{9D8B030D-6E8A-4147-A177-3AD203B41FA5}">
                      <a16:colId xmlns:a16="http://schemas.microsoft.com/office/drawing/2014/main" val="20002"/>
                    </a:ext>
                  </a:extLst>
                </a:gridCol>
                <a:gridCol w="1770550">
                  <a:extLst>
                    <a:ext uri="{9D8B030D-6E8A-4147-A177-3AD203B41FA5}">
                      <a16:colId xmlns:a16="http://schemas.microsoft.com/office/drawing/2014/main" val="20003"/>
                    </a:ext>
                  </a:extLst>
                </a:gridCol>
                <a:gridCol w="1770550">
                  <a:extLst>
                    <a:ext uri="{9D8B030D-6E8A-4147-A177-3AD203B41FA5}">
                      <a16:colId xmlns:a16="http://schemas.microsoft.com/office/drawing/2014/main" val="20004"/>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lumMod val="75000"/>
                            </a:schemeClr>
                          </a:solidFill>
                          <a:latin typeface="Roboto"/>
                          <a:ea typeface="Roboto"/>
                          <a:cs typeface="Roboto"/>
                          <a:sym typeface="Roboto"/>
                        </a:rPr>
                        <a:t>WHITE SPACE ANALYSIS</a:t>
                      </a:r>
                      <a:endParaRPr sz="1000" b="1">
                        <a:solidFill>
                          <a:schemeClr val="bg1">
                            <a:lumMod val="7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bg1">
                            <a:lumMod val="7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tx1"/>
                          </a:solidFill>
                          <a:latin typeface="Roboto"/>
                          <a:ea typeface="Roboto"/>
                          <a:cs typeface="Roboto"/>
                          <a:sym typeface="Roboto"/>
                        </a:rPr>
                        <a:t>IDEATION</a:t>
                      </a:r>
                      <a:endParaRPr sz="1000" b="1">
                        <a:solidFill>
                          <a:schemeClr val="tx1"/>
                        </a:solidFill>
                        <a:latin typeface="Roboto"/>
                        <a:ea typeface="Roboto"/>
                        <a:cs typeface="Roboto"/>
                        <a:sym typeface="Roboto"/>
                      </a:endParaRPr>
                    </a:p>
                    <a:p>
                      <a:pPr marL="0" lvl="0" indent="0" algn="ctr" rtl="0">
                        <a:spcBef>
                          <a:spcPts val="0"/>
                        </a:spcBef>
                        <a:spcAft>
                          <a:spcPts val="0"/>
                        </a:spcAft>
                        <a:buNone/>
                      </a:pPr>
                      <a:endParaRPr sz="900" b="1" dirty="0">
                        <a:solidFill>
                          <a:schemeClr val="tx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solidFill>
                          <a:latin typeface="Roboto"/>
                          <a:ea typeface="Roboto"/>
                          <a:cs typeface="Roboto"/>
                          <a:sym typeface="Roboto"/>
                        </a:rPr>
                        <a:t>INCUBATION</a:t>
                      </a:r>
                      <a:endParaRPr sz="1000" b="1">
                        <a:solidFill>
                          <a:schemeClr val="bg1"/>
                        </a:solidFill>
                        <a:latin typeface="Roboto"/>
                        <a:ea typeface="Roboto"/>
                        <a:cs typeface="Roboto"/>
                        <a:sym typeface="Roboto"/>
                      </a:endParaRPr>
                    </a:p>
                    <a:p>
                      <a:pPr marL="0" lvl="0" indent="0" algn="ctr" rtl="0">
                        <a:spcBef>
                          <a:spcPts val="0"/>
                        </a:spcBef>
                        <a:spcAft>
                          <a:spcPts val="0"/>
                        </a:spcAft>
                        <a:buNone/>
                      </a:pPr>
                      <a:endParaRPr sz="900" b="1" dirty="0">
                        <a:solidFill>
                          <a:schemeClr val="bg1">
                            <a:lumMod val="7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solidFill>
                          <a:latin typeface="Roboto"/>
                          <a:ea typeface="Roboto"/>
                          <a:cs typeface="Roboto"/>
                          <a:sym typeface="Roboto"/>
                        </a:rPr>
                        <a:t>READY FOR LAUNCH</a:t>
                      </a:r>
                      <a:endParaRPr sz="1000" b="1">
                        <a:solidFill>
                          <a:schemeClr val="bg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196592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Identify customer needs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Evaluate existing tech that solve customer needs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Develop preliminary ideas and concepts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tx1"/>
                          </a:solidFill>
                          <a:latin typeface="Roboto"/>
                          <a:ea typeface="Roboto"/>
                          <a:cs typeface="Roboto"/>
                          <a:sym typeface="Roboto"/>
                        </a:rPr>
                        <a:t>SWOT analysis presented ideas</a:t>
                      </a:r>
                      <a:endParaRPr sz="1200" dirty="0">
                        <a:solidFill>
                          <a:schemeClr val="tx1"/>
                        </a:solidFill>
                        <a:latin typeface="Roboto"/>
                        <a:ea typeface="Roboto"/>
                        <a:cs typeface="Roboto"/>
                        <a:sym typeface="Roboto"/>
                      </a:endParaRPr>
                    </a:p>
                    <a:p>
                      <a:pPr marL="457200" lvl="0" indent="0" algn="l" rtl="0">
                        <a:spcBef>
                          <a:spcPts val="0"/>
                        </a:spcBef>
                        <a:spcAft>
                          <a:spcPts val="0"/>
                        </a:spcAft>
                        <a:buNone/>
                      </a:pPr>
                      <a:endParaRPr sz="1200" dirty="0">
                        <a:solidFill>
                          <a:schemeClr val="tx1"/>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tx1"/>
                          </a:solidFill>
                          <a:latin typeface="Roboto"/>
                          <a:ea typeface="Roboto"/>
                          <a:cs typeface="Roboto"/>
                          <a:sym typeface="Roboto"/>
                        </a:rPr>
                        <a:t>Benchmark ideas to target market</a:t>
                      </a:r>
                      <a:br>
                        <a:rPr lang="en-GB" sz="1200" dirty="0">
                          <a:solidFill>
                            <a:srgbClr val="000000"/>
                          </a:solidFill>
                          <a:latin typeface="Roboto"/>
                          <a:ea typeface="Roboto"/>
                          <a:cs typeface="Roboto"/>
                        </a:rPr>
                      </a:br>
                      <a:endParaRPr lang="en-GB" sz="1200" dirty="0">
                        <a:solidFill>
                          <a:srgbClr val="000000"/>
                        </a:solidFill>
                        <a:latin typeface="Roboto"/>
                        <a:ea typeface="Roboto"/>
                        <a:cs typeface="Roboto"/>
                      </a:endParaRPr>
                    </a:p>
                    <a:p>
                      <a:pPr marL="457200" lvl="0" indent="-285750" algn="l">
                        <a:spcBef>
                          <a:spcPts val="0"/>
                        </a:spcBef>
                        <a:spcAft>
                          <a:spcPts val="0"/>
                        </a:spcAft>
                        <a:buClr>
                          <a:srgbClr val="000000"/>
                        </a:buClr>
                        <a:buSzPts val="900"/>
                        <a:buFont typeface="Roboto"/>
                        <a:buChar char="●"/>
                      </a:pPr>
                      <a:r>
                        <a:rPr lang="en-GB" sz="1200" b="0" i="0" u="none" strike="noStrike" noProof="0" dirty="0">
                          <a:solidFill>
                            <a:schemeClr val="tx1"/>
                          </a:solidFill>
                          <a:latin typeface="Roboto"/>
                        </a:rPr>
                        <a:t>Build proof of concept *</a:t>
                      </a:r>
                      <a:endParaRPr lang="en-GB" sz="1200" dirty="0">
                        <a:solidFill>
                          <a:schemeClr val="tx1"/>
                        </a:solidFill>
                        <a:latin typeface="Roboto"/>
                        <a:ea typeface="Roboto"/>
                        <a:cs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0" algn="l" rtl="0">
                        <a:spcBef>
                          <a:spcPts val="0"/>
                        </a:spcBef>
                        <a:spcAft>
                          <a:spcPts val="0"/>
                        </a:spcAft>
                        <a:buSzPts val="900"/>
                        <a:buNone/>
                      </a:pPr>
                      <a:r>
                        <a:rPr lang="en-GB" sz="1200" dirty="0">
                          <a:solidFill>
                            <a:schemeClr val="bg1"/>
                          </a:solidFill>
                          <a:latin typeface="Roboto"/>
                          <a:ea typeface="Roboto"/>
                          <a:cs typeface="Roboto"/>
                          <a:sym typeface="Roboto"/>
                        </a:rPr>
                        <a:t>Create a team with the right skillset</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p>
                      <a:pPr marL="171450" lvl="0" indent="0" algn="l" rtl="0">
                        <a:spcBef>
                          <a:spcPts val="0"/>
                        </a:spcBef>
                        <a:spcAft>
                          <a:spcPts val="0"/>
                        </a:spcAft>
                        <a:buSzPts val="900"/>
                        <a:buNone/>
                      </a:pPr>
                      <a:r>
                        <a:rPr lang="en-GB" sz="1200" dirty="0">
                          <a:solidFill>
                            <a:schemeClr val="bg1"/>
                          </a:solidFill>
                          <a:latin typeface="Roboto"/>
                          <a:ea typeface="Roboto"/>
                          <a:cs typeface="Roboto"/>
                          <a:sym typeface="Roboto"/>
                        </a:rPr>
                        <a:t>Develop prototypes</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p>
                      <a:pPr marL="171450" lvl="0" indent="0" algn="l" rtl="0">
                        <a:spcBef>
                          <a:spcPts val="0"/>
                        </a:spcBef>
                        <a:spcAft>
                          <a:spcPts val="0"/>
                        </a:spcAft>
                        <a:buSzPts val="900"/>
                        <a:buNone/>
                      </a:pPr>
                      <a:r>
                        <a:rPr lang="en-GB" sz="1200" dirty="0">
                          <a:solidFill>
                            <a:schemeClr val="bg1"/>
                          </a:solidFill>
                          <a:latin typeface="Roboto"/>
                          <a:ea typeface="Roboto"/>
                          <a:cs typeface="Roboto"/>
                          <a:sym typeface="Roboto"/>
                        </a:rPr>
                        <a:t>Decide what to keep and what to throw away</a:t>
                      </a:r>
                      <a:endParaRPr sz="1200" dirty="0">
                        <a:solidFill>
                          <a:schemeClr val="bg1"/>
                        </a:solidFill>
                        <a:latin typeface="Roboto"/>
                        <a:ea typeface="Roboto"/>
                        <a:cs typeface="Roboto"/>
                        <a:sym typeface="Roboto"/>
                      </a:endParaRPr>
                    </a:p>
                    <a:p>
                      <a:pPr marL="457200" lvl="0" indent="0" algn="l" rtl="0">
                        <a:spcBef>
                          <a:spcPts val="0"/>
                        </a:spcBef>
                        <a:spcAft>
                          <a:spcPts val="0"/>
                        </a:spcAft>
                        <a:buNone/>
                      </a:pPr>
                      <a:endParaRPr sz="1200" dirty="0">
                        <a:solidFill>
                          <a:schemeClr val="bg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0" algn="l" rtl="0">
                        <a:spcBef>
                          <a:spcPts val="0"/>
                        </a:spcBef>
                        <a:spcAft>
                          <a:spcPts val="0"/>
                        </a:spcAft>
                        <a:buClr>
                          <a:schemeClr val="dk1"/>
                        </a:buClr>
                        <a:buSzPts val="900"/>
                        <a:buNone/>
                      </a:pPr>
                      <a:r>
                        <a:rPr lang="en-GB" sz="1200" dirty="0">
                          <a:solidFill>
                            <a:schemeClr val="bg1"/>
                          </a:solidFill>
                          <a:latin typeface="Roboto"/>
                          <a:ea typeface="Roboto"/>
                          <a:cs typeface="Roboto"/>
                          <a:sym typeface="Roboto"/>
                        </a:rPr>
                        <a:t>Develop specifications, marketing, and product launch</a:t>
                      </a:r>
                      <a:endParaRPr sz="1200" dirty="0">
                        <a:solidFill>
                          <a:schemeClr val="bg1"/>
                        </a:solidFill>
                        <a:latin typeface="Roboto"/>
                        <a:ea typeface="Roboto"/>
                        <a:cs typeface="Roboto"/>
                        <a:sym typeface="Roboto"/>
                      </a:endParaRPr>
                    </a:p>
                    <a:p>
                      <a:pPr marL="228600" lvl="0" indent="0" algn="l" rtl="0">
                        <a:spcBef>
                          <a:spcPts val="0"/>
                        </a:spcBef>
                        <a:spcAft>
                          <a:spcPts val="0"/>
                        </a:spcAft>
                        <a:buNone/>
                      </a:pPr>
                      <a:endParaRPr sz="1200" dirty="0">
                        <a:solidFill>
                          <a:schemeClr val="bg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3" name="Google Shape;113;p16">
            <a:extLst>
              <a:ext uri="{FF2B5EF4-FFF2-40B4-BE49-F238E27FC236}">
                <a16:creationId xmlns:a16="http://schemas.microsoft.com/office/drawing/2014/main" id="{B1A1FF2F-37DC-4784-A725-BB9557FF6B95}"/>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213375" y="985000"/>
            <a:ext cx="976050" cy="976050"/>
          </a:xfrm>
          <a:prstGeom prst="rect">
            <a:avLst/>
          </a:prstGeom>
          <a:noFill/>
          <a:ln>
            <a:noFill/>
          </a:ln>
        </p:spPr>
      </p:pic>
      <p:pic>
        <p:nvPicPr>
          <p:cNvPr id="14" name="Google Shape;114;p16">
            <a:extLst>
              <a:ext uri="{FF2B5EF4-FFF2-40B4-BE49-F238E27FC236}">
                <a16:creationId xmlns:a16="http://schemas.microsoft.com/office/drawing/2014/main" id="{7913602D-3468-4915-B928-03D0FDEF7DD3}"/>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32400" y="985000"/>
            <a:ext cx="976050" cy="976050"/>
          </a:xfrm>
          <a:prstGeom prst="rect">
            <a:avLst/>
          </a:prstGeom>
          <a:noFill/>
          <a:ln>
            <a:noFill/>
          </a:ln>
        </p:spPr>
      </p:pic>
      <p:pic>
        <p:nvPicPr>
          <p:cNvPr id="15" name="Google Shape;115;p16">
            <a:extLst>
              <a:ext uri="{FF2B5EF4-FFF2-40B4-BE49-F238E27FC236}">
                <a16:creationId xmlns:a16="http://schemas.microsoft.com/office/drawing/2014/main" id="{982DF1D1-6E51-4514-B97D-91F6E38754DF}"/>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51425" y="985000"/>
            <a:ext cx="976050" cy="976050"/>
          </a:xfrm>
          <a:prstGeom prst="rect">
            <a:avLst/>
          </a:prstGeom>
          <a:noFill/>
          <a:ln>
            <a:noFill/>
          </a:ln>
        </p:spPr>
      </p:pic>
    </p:spTree>
    <p:extLst>
      <p:ext uri="{BB962C8B-B14F-4D97-AF65-F5344CB8AC3E}">
        <p14:creationId xmlns:p14="http://schemas.microsoft.com/office/powerpoint/2010/main" val="355406474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Value Chain</a:t>
            </a:r>
            <a:r>
              <a:rPr lang="en-GB" sz="1200" b="1">
                <a:solidFill>
                  <a:srgbClr val="434343"/>
                </a:solidFill>
                <a:latin typeface="Roboto"/>
                <a:ea typeface="Roboto"/>
                <a:cs typeface="Roboto"/>
                <a:sym typeface="Roboto"/>
              </a:rPr>
              <a:t>      </a:t>
            </a:r>
            <a:r>
              <a:rPr lang="en-GB" sz="1050">
                <a:solidFill>
                  <a:srgbClr val="595959"/>
                </a:solidFill>
                <a:latin typeface="Roboto"/>
                <a:ea typeface="Roboto"/>
                <a:cs typeface="Roboto"/>
                <a:sym typeface="Roboto"/>
              </a:rPr>
              <a:t>Overview</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1674868" y="390987"/>
            <a:ext cx="0" cy="258600"/>
          </a:xfrm>
          <a:prstGeom prst="straightConnector1">
            <a:avLst/>
          </a:prstGeom>
          <a:noFill/>
          <a:ln w="28575" cap="flat" cmpd="sng">
            <a:solidFill>
              <a:srgbClr val="7794F3"/>
            </a:solidFill>
            <a:prstDash val="solid"/>
            <a:round/>
            <a:headEnd type="none" w="med" len="med"/>
            <a:tailEnd type="none" w="med" len="med"/>
          </a:ln>
        </p:spPr>
      </p:cxnSp>
      <p:pic>
        <p:nvPicPr>
          <p:cNvPr id="11" name="Google Shape;111;p16">
            <a:extLst>
              <a:ext uri="{FF2B5EF4-FFF2-40B4-BE49-F238E27FC236}">
                <a16:creationId xmlns:a16="http://schemas.microsoft.com/office/drawing/2014/main" id="{E30859D4-DE9E-4FCF-8C5B-B9FD951C50CB}"/>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94350" y="985000"/>
            <a:ext cx="976050" cy="976050"/>
          </a:xfrm>
          <a:prstGeom prst="rect">
            <a:avLst/>
          </a:prstGeom>
          <a:noFill/>
          <a:ln>
            <a:noFill/>
          </a:ln>
        </p:spPr>
      </p:pic>
      <p:graphicFrame>
        <p:nvGraphicFramePr>
          <p:cNvPr id="12" name="Google Shape;112;p16">
            <a:extLst>
              <a:ext uri="{FF2B5EF4-FFF2-40B4-BE49-F238E27FC236}">
                <a16:creationId xmlns:a16="http://schemas.microsoft.com/office/drawing/2014/main" id="{71E668BC-B2BF-42AE-80ED-23A4EC8F54B7}"/>
              </a:ext>
            </a:extLst>
          </p:cNvPr>
          <p:cNvGraphicFramePr/>
          <p:nvPr>
            <p:extLst>
              <p:ext uri="{D42A27DB-BD31-4B8C-83A1-F6EECF244321}">
                <p14:modId xmlns:p14="http://schemas.microsoft.com/office/powerpoint/2010/main" val="1027503035"/>
              </p:ext>
            </p:extLst>
          </p:nvPr>
        </p:nvGraphicFramePr>
        <p:xfrm>
          <a:off x="727913" y="1938000"/>
          <a:ext cx="7378675" cy="3581340"/>
        </p:xfrm>
        <a:graphic>
          <a:graphicData uri="http://schemas.openxmlformats.org/drawingml/2006/table">
            <a:tbl>
              <a:tblPr firstRow="1">
                <a:noFill/>
                <a:tableStyleId>{86714213-C16D-48E5-B069-FE09F6C1F738}</a:tableStyleId>
              </a:tblPr>
              <a:tblGrid>
                <a:gridCol w="296475">
                  <a:extLst>
                    <a:ext uri="{9D8B030D-6E8A-4147-A177-3AD203B41FA5}">
                      <a16:colId xmlns:a16="http://schemas.microsoft.com/office/drawing/2014/main" val="20000"/>
                    </a:ext>
                  </a:extLst>
                </a:gridCol>
                <a:gridCol w="1770550">
                  <a:extLst>
                    <a:ext uri="{9D8B030D-6E8A-4147-A177-3AD203B41FA5}">
                      <a16:colId xmlns:a16="http://schemas.microsoft.com/office/drawing/2014/main" val="20001"/>
                    </a:ext>
                  </a:extLst>
                </a:gridCol>
                <a:gridCol w="1770550">
                  <a:extLst>
                    <a:ext uri="{9D8B030D-6E8A-4147-A177-3AD203B41FA5}">
                      <a16:colId xmlns:a16="http://schemas.microsoft.com/office/drawing/2014/main" val="20002"/>
                    </a:ext>
                  </a:extLst>
                </a:gridCol>
                <a:gridCol w="1770550">
                  <a:extLst>
                    <a:ext uri="{9D8B030D-6E8A-4147-A177-3AD203B41FA5}">
                      <a16:colId xmlns:a16="http://schemas.microsoft.com/office/drawing/2014/main" val="20003"/>
                    </a:ext>
                  </a:extLst>
                </a:gridCol>
                <a:gridCol w="1770550">
                  <a:extLst>
                    <a:ext uri="{9D8B030D-6E8A-4147-A177-3AD203B41FA5}">
                      <a16:colId xmlns:a16="http://schemas.microsoft.com/office/drawing/2014/main" val="20004"/>
                    </a:ext>
                  </a:extLst>
                </a:gridCol>
              </a:tblGrid>
              <a:tr h="397108">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lumMod val="75000"/>
                            </a:schemeClr>
                          </a:solidFill>
                          <a:latin typeface="Roboto"/>
                          <a:ea typeface="Roboto"/>
                          <a:cs typeface="Roboto"/>
                          <a:sym typeface="Roboto"/>
                        </a:rPr>
                        <a:t>WHITE SPACE ANALYSIS</a:t>
                      </a:r>
                      <a:endParaRPr sz="1000" b="1">
                        <a:solidFill>
                          <a:schemeClr val="bg1">
                            <a:lumMod val="7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bg1">
                            <a:lumMod val="7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lumMod val="75000"/>
                            </a:schemeClr>
                          </a:solidFill>
                          <a:latin typeface="Roboto"/>
                          <a:ea typeface="Roboto"/>
                          <a:cs typeface="Roboto"/>
                          <a:sym typeface="Roboto"/>
                        </a:rPr>
                        <a:t>IDEATION</a:t>
                      </a:r>
                      <a:endParaRPr sz="1000" b="1">
                        <a:solidFill>
                          <a:schemeClr val="bg1">
                            <a:lumMod val="7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bg1">
                            <a:lumMod val="7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tx1"/>
                          </a:solidFill>
                          <a:latin typeface="Roboto"/>
                          <a:ea typeface="Roboto"/>
                          <a:cs typeface="Roboto"/>
                          <a:sym typeface="Roboto"/>
                        </a:rPr>
                        <a:t>INCUBATION</a:t>
                      </a:r>
                      <a:endParaRPr sz="1000" b="1">
                        <a:solidFill>
                          <a:schemeClr val="tx1"/>
                        </a:solidFill>
                        <a:latin typeface="Roboto"/>
                        <a:ea typeface="Roboto"/>
                        <a:cs typeface="Roboto"/>
                        <a:sym typeface="Roboto"/>
                      </a:endParaRPr>
                    </a:p>
                    <a:p>
                      <a:pPr marL="0" lvl="0" indent="0" algn="ctr" rtl="0">
                        <a:spcBef>
                          <a:spcPts val="0"/>
                        </a:spcBef>
                        <a:spcAft>
                          <a:spcPts val="0"/>
                        </a:spcAft>
                        <a:buNone/>
                      </a:pPr>
                      <a:endParaRPr sz="900" b="1" dirty="0">
                        <a:solidFill>
                          <a:schemeClr val="tx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solidFill>
                          <a:latin typeface="Roboto"/>
                          <a:ea typeface="Roboto"/>
                          <a:cs typeface="Roboto"/>
                          <a:sym typeface="Roboto"/>
                        </a:rPr>
                        <a:t>READY FOR LAUNCH</a:t>
                      </a:r>
                      <a:endParaRPr sz="1000" b="1">
                        <a:solidFill>
                          <a:schemeClr val="bg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chemeClr val="bg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261336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Identify customer needs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Evaluate existing tech that solve customer needs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Develop preliminary ideas and concepts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SWOT analysis presented ideas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Benchmark ideas to target market</a:t>
                      </a:r>
                      <a:br>
                        <a:rPr lang="en-GB" sz="1200" dirty="0">
                          <a:solidFill>
                            <a:srgbClr val="D9D9D9"/>
                          </a:solidFill>
                          <a:latin typeface="Roboto"/>
                          <a:ea typeface="Roboto"/>
                          <a:cs typeface="Roboto"/>
                        </a:rPr>
                      </a:br>
                      <a:endParaRPr lang="en-GB" sz="1200" dirty="0">
                        <a:solidFill>
                          <a:srgbClr val="D9D9D9"/>
                        </a:solidFill>
                        <a:latin typeface="Roboto"/>
                        <a:ea typeface="Roboto"/>
                        <a:cs typeface="Roboto"/>
                        <a:sym typeface="Roboto"/>
                      </a:endParaRPr>
                    </a:p>
                    <a:p>
                      <a:pPr marL="457200" lvl="0" indent="-285750" algn="l">
                        <a:spcBef>
                          <a:spcPts val="0"/>
                        </a:spcBef>
                        <a:spcAft>
                          <a:spcPts val="0"/>
                        </a:spcAft>
                        <a:buClr>
                          <a:srgbClr val="000000"/>
                        </a:buClr>
                        <a:buSzPts val="900"/>
                        <a:buFont typeface="Roboto"/>
                        <a:buChar char="●"/>
                      </a:pPr>
                      <a:r>
                        <a:rPr lang="en-GB" sz="1200" b="0" i="0" u="none" strike="noStrike" noProof="0" dirty="0">
                          <a:solidFill>
                            <a:srgbClr val="D9D9D9"/>
                          </a:solidFill>
                          <a:latin typeface="Roboto"/>
                        </a:rPr>
                        <a:t>Build proof of concept</a:t>
                      </a:r>
                      <a:endParaRPr lang="en-GB"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lang="en-US" sz="1200" dirty="0">
                        <a:solidFill>
                          <a:schemeClr val="bg1">
                            <a:lumMod val="85000"/>
                          </a:schemeClr>
                        </a:solidFill>
                        <a:latin typeface="Roboto"/>
                        <a:ea typeface="Roboto"/>
                        <a:cs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200" dirty="0">
                          <a:solidFill>
                            <a:schemeClr val="tx1"/>
                          </a:solidFill>
                          <a:latin typeface="Roboto"/>
                          <a:ea typeface="Roboto"/>
                          <a:cs typeface="Roboto"/>
                          <a:sym typeface="Roboto"/>
                        </a:rPr>
                        <a:t>Create a team with the right skillset</a:t>
                      </a:r>
                      <a:endParaRPr sz="1200" dirty="0">
                        <a:solidFill>
                          <a:schemeClr val="tx1"/>
                        </a:solidFill>
                        <a:latin typeface="Roboto"/>
                        <a:ea typeface="Roboto"/>
                        <a:cs typeface="Roboto"/>
                        <a:sym typeface="Roboto"/>
                      </a:endParaRPr>
                    </a:p>
                    <a:p>
                      <a:pPr marL="457200" lvl="0" indent="0" algn="l" rtl="0">
                        <a:spcBef>
                          <a:spcPts val="0"/>
                        </a:spcBef>
                        <a:spcAft>
                          <a:spcPts val="0"/>
                        </a:spcAft>
                        <a:buNone/>
                      </a:pPr>
                      <a:endParaRPr sz="1200" dirty="0">
                        <a:solidFill>
                          <a:schemeClr val="tx1"/>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200" dirty="0">
                          <a:solidFill>
                            <a:schemeClr val="tx1"/>
                          </a:solidFill>
                          <a:latin typeface="Roboto"/>
                          <a:ea typeface="Roboto"/>
                          <a:cs typeface="Roboto"/>
                          <a:sym typeface="Roboto"/>
                        </a:rPr>
                        <a:t>Develop prototypes</a:t>
                      </a:r>
                      <a:endParaRPr sz="1200" dirty="0">
                        <a:solidFill>
                          <a:schemeClr val="tx1"/>
                        </a:solidFill>
                        <a:latin typeface="Roboto"/>
                        <a:ea typeface="Roboto"/>
                        <a:cs typeface="Roboto"/>
                        <a:sym typeface="Roboto"/>
                      </a:endParaRPr>
                    </a:p>
                    <a:p>
                      <a:pPr marL="457200" lvl="0" indent="0" algn="l" rtl="0">
                        <a:spcBef>
                          <a:spcPts val="0"/>
                        </a:spcBef>
                        <a:spcAft>
                          <a:spcPts val="0"/>
                        </a:spcAft>
                        <a:buNone/>
                      </a:pPr>
                      <a:endParaRPr sz="1200" dirty="0">
                        <a:solidFill>
                          <a:schemeClr val="tx1"/>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200" dirty="0">
                          <a:solidFill>
                            <a:schemeClr val="tx1"/>
                          </a:solidFill>
                          <a:latin typeface="Roboto"/>
                          <a:ea typeface="Roboto"/>
                          <a:cs typeface="Roboto"/>
                          <a:sym typeface="Roboto"/>
                        </a:rPr>
                        <a:t>Decide what to keep and what to throw away</a:t>
                      </a:r>
                      <a:endParaRPr sz="1200" dirty="0">
                        <a:solidFill>
                          <a:schemeClr val="tx1"/>
                        </a:solidFill>
                        <a:latin typeface="Roboto"/>
                        <a:ea typeface="Roboto"/>
                        <a:cs typeface="Roboto"/>
                        <a:sym typeface="Roboto"/>
                      </a:endParaRPr>
                    </a:p>
                    <a:p>
                      <a:pPr marL="457200" lvl="0" indent="0" algn="l" rtl="0">
                        <a:spcBef>
                          <a:spcPts val="0"/>
                        </a:spcBef>
                        <a:spcAft>
                          <a:spcPts val="0"/>
                        </a:spcAft>
                        <a:buNone/>
                      </a:pPr>
                      <a:endParaRPr sz="1200" dirty="0">
                        <a:solidFill>
                          <a:schemeClr val="tx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171450" lvl="0" indent="0" algn="l" rtl="0">
                        <a:spcBef>
                          <a:spcPts val="0"/>
                        </a:spcBef>
                        <a:spcAft>
                          <a:spcPts val="0"/>
                        </a:spcAft>
                        <a:buClr>
                          <a:schemeClr val="dk1"/>
                        </a:buClr>
                        <a:buSzPts val="900"/>
                        <a:buNone/>
                      </a:pPr>
                      <a:r>
                        <a:rPr lang="en-GB" sz="1200" dirty="0">
                          <a:solidFill>
                            <a:schemeClr val="bg1"/>
                          </a:solidFill>
                          <a:latin typeface="Roboto"/>
                          <a:ea typeface="Roboto"/>
                          <a:cs typeface="Roboto"/>
                          <a:sym typeface="Roboto"/>
                        </a:rPr>
                        <a:t>Develop specifications, marketing, and product launch</a:t>
                      </a:r>
                      <a:endParaRPr sz="1200" dirty="0">
                        <a:solidFill>
                          <a:schemeClr val="bg1"/>
                        </a:solidFill>
                        <a:latin typeface="Roboto"/>
                        <a:ea typeface="Roboto"/>
                        <a:cs typeface="Roboto"/>
                        <a:sym typeface="Roboto"/>
                      </a:endParaRPr>
                    </a:p>
                    <a:p>
                      <a:pPr marL="457200" lvl="0" indent="-228600" algn="l" rtl="0">
                        <a:spcBef>
                          <a:spcPts val="0"/>
                        </a:spcBef>
                        <a:spcAft>
                          <a:spcPts val="0"/>
                        </a:spcAft>
                        <a:buNone/>
                      </a:pPr>
                      <a:endParaRPr sz="1200" dirty="0">
                        <a:solidFill>
                          <a:schemeClr val="bg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3" name="Google Shape;113;p16">
            <a:extLst>
              <a:ext uri="{FF2B5EF4-FFF2-40B4-BE49-F238E27FC236}">
                <a16:creationId xmlns:a16="http://schemas.microsoft.com/office/drawing/2014/main" id="{B1A1FF2F-37DC-4784-A725-BB9557FF6B95}"/>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213375" y="985000"/>
            <a:ext cx="976050" cy="976050"/>
          </a:xfrm>
          <a:prstGeom prst="rect">
            <a:avLst/>
          </a:prstGeom>
          <a:noFill/>
          <a:ln>
            <a:noFill/>
          </a:ln>
        </p:spPr>
      </p:pic>
      <p:pic>
        <p:nvPicPr>
          <p:cNvPr id="14" name="Google Shape;114;p16">
            <a:extLst>
              <a:ext uri="{FF2B5EF4-FFF2-40B4-BE49-F238E27FC236}">
                <a16:creationId xmlns:a16="http://schemas.microsoft.com/office/drawing/2014/main" id="{7913602D-3468-4915-B928-03D0FDEF7DD3}"/>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32400" y="985000"/>
            <a:ext cx="976050" cy="976050"/>
          </a:xfrm>
          <a:prstGeom prst="rect">
            <a:avLst/>
          </a:prstGeom>
          <a:noFill/>
          <a:ln>
            <a:noFill/>
          </a:ln>
        </p:spPr>
      </p:pic>
      <p:pic>
        <p:nvPicPr>
          <p:cNvPr id="15" name="Google Shape;115;p16">
            <a:extLst>
              <a:ext uri="{FF2B5EF4-FFF2-40B4-BE49-F238E27FC236}">
                <a16:creationId xmlns:a16="http://schemas.microsoft.com/office/drawing/2014/main" id="{982DF1D1-6E51-4514-B97D-91F6E38754DF}"/>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51425" y="985000"/>
            <a:ext cx="976050" cy="976050"/>
          </a:xfrm>
          <a:prstGeom prst="rect">
            <a:avLst/>
          </a:prstGeom>
          <a:noFill/>
          <a:ln>
            <a:noFill/>
          </a:ln>
        </p:spPr>
      </p:pic>
    </p:spTree>
    <p:extLst>
      <p:ext uri="{BB962C8B-B14F-4D97-AF65-F5344CB8AC3E}">
        <p14:creationId xmlns:p14="http://schemas.microsoft.com/office/powerpoint/2010/main" val="61903090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Lock Eyes. . . </a:t>
            </a:r>
            <a:br>
              <a:rPr lang="en-GB" sz="2800" b="1" dirty="0">
                <a:solidFill>
                  <a:srgbClr val="FFFFFF"/>
                </a:solidFill>
                <a:latin typeface="Open Sans"/>
                <a:ea typeface="Open Sans"/>
                <a:cs typeface="Open Sans"/>
                <a:sym typeface="Open Sans"/>
              </a:rPr>
            </a:br>
            <a:endParaRPr lang="en-GB" dirty="0"/>
          </a:p>
        </p:txBody>
      </p:sp>
      <p:pic>
        <p:nvPicPr>
          <p:cNvPr id="7" name="Google Shape;60;p13">
            <a:extLst>
              <a:ext uri="{FF2B5EF4-FFF2-40B4-BE49-F238E27FC236}">
                <a16:creationId xmlns:a16="http://schemas.microsoft.com/office/drawing/2014/main" id="{78ABE60E-2E05-4642-BECA-E7610EE2380C}"/>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340300" y="4270450"/>
            <a:ext cx="1293967" cy="327600"/>
          </a:xfrm>
          <a:prstGeom prst="rect">
            <a:avLst/>
          </a:prstGeom>
          <a:noFill/>
          <a:ln>
            <a:noFill/>
          </a:ln>
        </p:spPr>
      </p:pic>
    </p:spTree>
    <p:extLst>
      <p:ext uri="{BB962C8B-B14F-4D97-AF65-F5344CB8AC3E}">
        <p14:creationId xmlns:p14="http://schemas.microsoft.com/office/powerpoint/2010/main" val="2348254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Value Chain</a:t>
            </a:r>
            <a:r>
              <a:rPr lang="en-GB" sz="1200" b="1">
                <a:solidFill>
                  <a:srgbClr val="434343"/>
                </a:solidFill>
                <a:latin typeface="Roboto"/>
                <a:ea typeface="Roboto"/>
                <a:cs typeface="Roboto"/>
                <a:sym typeface="Roboto"/>
              </a:rPr>
              <a:t>      </a:t>
            </a:r>
            <a:r>
              <a:rPr lang="en-GB" sz="1050">
                <a:solidFill>
                  <a:srgbClr val="595959"/>
                </a:solidFill>
                <a:latin typeface="Roboto"/>
                <a:ea typeface="Roboto"/>
                <a:cs typeface="Roboto"/>
                <a:sym typeface="Roboto"/>
              </a:rPr>
              <a:t>Overview</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1674868" y="390987"/>
            <a:ext cx="0" cy="258600"/>
          </a:xfrm>
          <a:prstGeom prst="straightConnector1">
            <a:avLst/>
          </a:prstGeom>
          <a:noFill/>
          <a:ln w="28575" cap="flat" cmpd="sng">
            <a:solidFill>
              <a:srgbClr val="7794F3"/>
            </a:solidFill>
            <a:prstDash val="solid"/>
            <a:round/>
            <a:headEnd type="none" w="med" len="med"/>
            <a:tailEnd type="none" w="med" len="med"/>
          </a:ln>
        </p:spPr>
      </p:cxnSp>
      <p:pic>
        <p:nvPicPr>
          <p:cNvPr id="11" name="Google Shape;111;p16">
            <a:extLst>
              <a:ext uri="{FF2B5EF4-FFF2-40B4-BE49-F238E27FC236}">
                <a16:creationId xmlns:a16="http://schemas.microsoft.com/office/drawing/2014/main" id="{E30859D4-DE9E-4FCF-8C5B-B9FD951C50CB}"/>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94350" y="985000"/>
            <a:ext cx="976050" cy="976050"/>
          </a:xfrm>
          <a:prstGeom prst="rect">
            <a:avLst/>
          </a:prstGeom>
          <a:noFill/>
          <a:ln>
            <a:noFill/>
          </a:ln>
        </p:spPr>
      </p:pic>
      <p:graphicFrame>
        <p:nvGraphicFramePr>
          <p:cNvPr id="12" name="Google Shape;112;p16">
            <a:extLst>
              <a:ext uri="{FF2B5EF4-FFF2-40B4-BE49-F238E27FC236}">
                <a16:creationId xmlns:a16="http://schemas.microsoft.com/office/drawing/2014/main" id="{71E668BC-B2BF-42AE-80ED-23A4EC8F54B7}"/>
              </a:ext>
            </a:extLst>
          </p:cNvPr>
          <p:cNvGraphicFramePr/>
          <p:nvPr>
            <p:extLst>
              <p:ext uri="{D42A27DB-BD31-4B8C-83A1-F6EECF244321}">
                <p14:modId xmlns:p14="http://schemas.microsoft.com/office/powerpoint/2010/main" val="2532679628"/>
              </p:ext>
            </p:extLst>
          </p:nvPr>
        </p:nvGraphicFramePr>
        <p:xfrm>
          <a:off x="727913" y="1938000"/>
          <a:ext cx="7378675" cy="3581340"/>
        </p:xfrm>
        <a:graphic>
          <a:graphicData uri="http://schemas.openxmlformats.org/drawingml/2006/table">
            <a:tbl>
              <a:tblPr firstRow="1">
                <a:noFill/>
                <a:tableStyleId>{86714213-C16D-48E5-B069-FE09F6C1F738}</a:tableStyleId>
              </a:tblPr>
              <a:tblGrid>
                <a:gridCol w="296475">
                  <a:extLst>
                    <a:ext uri="{9D8B030D-6E8A-4147-A177-3AD203B41FA5}">
                      <a16:colId xmlns:a16="http://schemas.microsoft.com/office/drawing/2014/main" val="20000"/>
                    </a:ext>
                  </a:extLst>
                </a:gridCol>
                <a:gridCol w="1770550">
                  <a:extLst>
                    <a:ext uri="{9D8B030D-6E8A-4147-A177-3AD203B41FA5}">
                      <a16:colId xmlns:a16="http://schemas.microsoft.com/office/drawing/2014/main" val="20001"/>
                    </a:ext>
                  </a:extLst>
                </a:gridCol>
                <a:gridCol w="1770550">
                  <a:extLst>
                    <a:ext uri="{9D8B030D-6E8A-4147-A177-3AD203B41FA5}">
                      <a16:colId xmlns:a16="http://schemas.microsoft.com/office/drawing/2014/main" val="20002"/>
                    </a:ext>
                  </a:extLst>
                </a:gridCol>
                <a:gridCol w="1770550">
                  <a:extLst>
                    <a:ext uri="{9D8B030D-6E8A-4147-A177-3AD203B41FA5}">
                      <a16:colId xmlns:a16="http://schemas.microsoft.com/office/drawing/2014/main" val="20003"/>
                    </a:ext>
                  </a:extLst>
                </a:gridCol>
                <a:gridCol w="1770550">
                  <a:extLst>
                    <a:ext uri="{9D8B030D-6E8A-4147-A177-3AD203B41FA5}">
                      <a16:colId xmlns:a16="http://schemas.microsoft.com/office/drawing/2014/main" val="20004"/>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lumMod val="75000"/>
                            </a:schemeClr>
                          </a:solidFill>
                          <a:latin typeface="Roboto"/>
                          <a:ea typeface="Roboto"/>
                          <a:cs typeface="Roboto"/>
                          <a:sym typeface="Roboto"/>
                        </a:rPr>
                        <a:t>WHITE SPACE ANALYSIS</a:t>
                      </a:r>
                      <a:endParaRPr sz="1000" b="1">
                        <a:solidFill>
                          <a:schemeClr val="bg1">
                            <a:lumMod val="7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bg1">
                            <a:lumMod val="7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lumMod val="75000"/>
                            </a:schemeClr>
                          </a:solidFill>
                          <a:latin typeface="Roboto"/>
                          <a:ea typeface="Roboto"/>
                          <a:cs typeface="Roboto"/>
                          <a:sym typeface="Roboto"/>
                        </a:rPr>
                        <a:t>IDEATION</a:t>
                      </a:r>
                      <a:endParaRPr sz="1000" b="1">
                        <a:solidFill>
                          <a:schemeClr val="bg1">
                            <a:lumMod val="7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bg1">
                            <a:lumMod val="7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bg1">
                              <a:lumMod val="75000"/>
                            </a:schemeClr>
                          </a:solidFill>
                          <a:latin typeface="Roboto"/>
                          <a:ea typeface="Roboto"/>
                          <a:cs typeface="Roboto"/>
                          <a:sym typeface="Roboto"/>
                        </a:rPr>
                        <a:t>INCUBATION</a:t>
                      </a:r>
                      <a:endParaRPr sz="1000" b="1">
                        <a:solidFill>
                          <a:schemeClr val="bg1">
                            <a:lumMod val="7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bg1">
                            <a:lumMod val="7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dk1"/>
                          </a:solidFill>
                          <a:latin typeface="Roboto"/>
                          <a:ea typeface="Roboto"/>
                          <a:cs typeface="Roboto"/>
                          <a:sym typeface="Roboto"/>
                        </a:rPr>
                        <a:t>READY FOR LAUNCH</a:t>
                      </a:r>
                      <a:endParaRPr sz="10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196592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Identify customer needs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Evaluate existing tech that solve customer needs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Develop preliminary ideas and concepts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SWOT analysis presented ideas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bg1">
                              <a:lumMod val="85000"/>
                            </a:schemeClr>
                          </a:solidFill>
                          <a:latin typeface="Roboto"/>
                          <a:ea typeface="Roboto"/>
                          <a:cs typeface="Roboto"/>
                          <a:sym typeface="Roboto"/>
                        </a:rPr>
                        <a:t>Benchmark ideas to target market</a:t>
                      </a:r>
                      <a:br>
                        <a:rPr lang="en-GB" sz="1200" dirty="0">
                          <a:solidFill>
                            <a:srgbClr val="D9D9D9"/>
                          </a:solidFill>
                          <a:latin typeface="Roboto"/>
                          <a:ea typeface="Roboto"/>
                          <a:cs typeface="Roboto"/>
                        </a:rPr>
                      </a:br>
                      <a:endParaRPr lang="en-GB" sz="1200" dirty="0">
                        <a:solidFill>
                          <a:srgbClr val="D9D9D9"/>
                        </a:solidFill>
                        <a:latin typeface="Roboto"/>
                        <a:ea typeface="Roboto"/>
                        <a:cs typeface="Roboto"/>
                        <a:sym typeface="Roboto"/>
                      </a:endParaRPr>
                    </a:p>
                    <a:p>
                      <a:pPr marL="457200" lvl="0" indent="-285750" algn="l">
                        <a:spcBef>
                          <a:spcPts val="0"/>
                        </a:spcBef>
                        <a:spcAft>
                          <a:spcPts val="0"/>
                        </a:spcAft>
                        <a:buClr>
                          <a:srgbClr val="000000"/>
                        </a:buClr>
                        <a:buSzPts val="900"/>
                        <a:buFont typeface="Roboto"/>
                        <a:buChar char="●"/>
                      </a:pPr>
                      <a:r>
                        <a:rPr lang="en-GB" sz="1200" dirty="0">
                          <a:solidFill>
                            <a:srgbClr val="D9D9D9"/>
                          </a:solidFill>
                          <a:latin typeface="Roboto"/>
                          <a:ea typeface="Roboto"/>
                          <a:cs typeface="Roboto"/>
                        </a:rPr>
                        <a:t>Build proof</a:t>
                      </a:r>
                      <a:br>
                        <a:rPr lang="en-GB" sz="1200" dirty="0">
                          <a:solidFill>
                            <a:srgbClr val="D9D9D9"/>
                          </a:solidFill>
                          <a:latin typeface="Roboto"/>
                          <a:ea typeface="Roboto"/>
                          <a:cs typeface="Roboto"/>
                        </a:rPr>
                      </a:br>
                      <a:r>
                        <a:rPr lang="en-GB" sz="1200" dirty="0">
                          <a:solidFill>
                            <a:srgbClr val="D9D9D9"/>
                          </a:solidFill>
                          <a:latin typeface="Roboto"/>
                          <a:ea typeface="Roboto"/>
                          <a:cs typeface="Roboto"/>
                        </a:rPr>
                        <a:t>of concept</a:t>
                      </a:r>
                      <a:endParaRPr lang="en-GB" sz="1200" dirty="0">
                        <a:solidFill>
                          <a:srgbClr val="D9D9D9"/>
                        </a:solidFill>
                        <a:latin typeface="Roboto"/>
                        <a:ea typeface="Roboto"/>
                        <a:cs typeface="Roboto"/>
                        <a:sym typeface="Roboto"/>
                      </a:endParaRPr>
                    </a:p>
                    <a:p>
                      <a:pPr marL="457200" lvl="0" indent="0" algn="l" rtl="0">
                        <a:spcBef>
                          <a:spcPts val="0"/>
                        </a:spcBef>
                        <a:spcAft>
                          <a:spcPts val="0"/>
                        </a:spcAft>
                        <a:buNone/>
                      </a:pPr>
                      <a:endParaRPr lang="en-US" sz="1200" dirty="0">
                        <a:solidFill>
                          <a:schemeClr val="bg1">
                            <a:lumMod val="85000"/>
                          </a:schemeClr>
                        </a:solidFill>
                        <a:latin typeface="Roboto"/>
                        <a:ea typeface="Roboto"/>
                        <a:cs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200" dirty="0">
                          <a:solidFill>
                            <a:schemeClr val="bg1">
                              <a:lumMod val="85000"/>
                            </a:schemeClr>
                          </a:solidFill>
                          <a:latin typeface="Roboto"/>
                          <a:ea typeface="Roboto"/>
                          <a:cs typeface="Roboto"/>
                          <a:sym typeface="Roboto"/>
                        </a:rPr>
                        <a:t>Create a team with the right skillset</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200" dirty="0">
                          <a:solidFill>
                            <a:schemeClr val="bg1">
                              <a:lumMod val="85000"/>
                            </a:schemeClr>
                          </a:solidFill>
                          <a:latin typeface="Roboto"/>
                          <a:ea typeface="Roboto"/>
                          <a:cs typeface="Roboto"/>
                          <a:sym typeface="Roboto"/>
                        </a:rPr>
                        <a:t>Develop prototypes</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200" dirty="0">
                          <a:solidFill>
                            <a:schemeClr val="bg1">
                              <a:lumMod val="85000"/>
                            </a:schemeClr>
                          </a:solidFill>
                          <a:latin typeface="Roboto"/>
                          <a:ea typeface="Roboto"/>
                          <a:cs typeface="Roboto"/>
                          <a:sym typeface="Roboto"/>
                        </a:rPr>
                        <a:t>Decide what to keep and what to throw away</a:t>
                      </a:r>
                      <a:endParaRPr sz="12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dk1"/>
                          </a:solidFill>
                          <a:latin typeface="Roboto"/>
                          <a:ea typeface="Roboto"/>
                          <a:cs typeface="Roboto"/>
                          <a:sym typeface="Roboto"/>
                        </a:rPr>
                        <a:t>Develop </a:t>
                      </a:r>
                      <a:r>
                        <a:rPr lang="en-GB" sz="1200" dirty="0">
                          <a:solidFill>
                            <a:schemeClr val="dk1"/>
                          </a:solidFill>
                          <a:latin typeface="Roboto"/>
                          <a:ea typeface="Roboto"/>
                          <a:cs typeface="Roboto"/>
                        </a:rPr>
                        <a:t>specifications</a:t>
                      </a:r>
                      <a:br>
                        <a:rPr lang="en-GB" sz="1200" dirty="0">
                          <a:solidFill>
                            <a:srgbClr val="000000"/>
                          </a:solidFill>
                          <a:latin typeface="Roboto"/>
                          <a:ea typeface="Roboto"/>
                          <a:cs typeface="Roboto"/>
                        </a:rPr>
                      </a:br>
                      <a:endParaRPr lang="en-GB" sz="1200" dirty="0">
                        <a:solidFill>
                          <a:srgbClr val="000000"/>
                        </a:solidFill>
                        <a:latin typeface="Roboto"/>
                        <a:ea typeface="Roboto"/>
                        <a:cs typeface="Roboto"/>
                      </a:endParaRPr>
                    </a:p>
                    <a:p>
                      <a:pPr marL="457200" lvl="0" indent="-285750" algn="l">
                        <a:spcBef>
                          <a:spcPts val="0"/>
                        </a:spcBef>
                        <a:spcAft>
                          <a:spcPts val="0"/>
                        </a:spcAft>
                        <a:buClr>
                          <a:srgbClr val="000000"/>
                        </a:buClr>
                        <a:buSzPts val="900"/>
                        <a:buFont typeface="Roboto"/>
                        <a:buChar char="●"/>
                      </a:pPr>
                      <a:r>
                        <a:rPr lang="en-GB" sz="1200" b="0" i="0" u="none" strike="noStrike" noProof="0" dirty="0">
                          <a:solidFill>
                            <a:schemeClr val="dk1"/>
                          </a:solidFill>
                          <a:latin typeface="Roboto"/>
                        </a:rPr>
                        <a:t>Build a Minimum Viable Product (MVP)</a:t>
                      </a:r>
                      <a:br>
                        <a:rPr lang="en-GB" sz="1200" dirty="0">
                          <a:solidFill>
                            <a:srgbClr val="000000"/>
                          </a:solidFill>
                          <a:latin typeface="Roboto"/>
                          <a:ea typeface="Roboto"/>
                          <a:cs typeface="Roboto"/>
                        </a:rPr>
                      </a:br>
                      <a:endParaRPr lang="en-GB" sz="1200">
                        <a:solidFill>
                          <a:srgbClr val="000000"/>
                        </a:solidFill>
                        <a:latin typeface="Roboto"/>
                        <a:ea typeface="Roboto"/>
                        <a:cs typeface="Roboto"/>
                      </a:endParaRPr>
                    </a:p>
                    <a:p>
                      <a:pPr marL="457200" lvl="0" indent="-285750" algn="l">
                        <a:spcBef>
                          <a:spcPts val="0"/>
                        </a:spcBef>
                        <a:spcAft>
                          <a:spcPts val="0"/>
                        </a:spcAft>
                        <a:buClr>
                          <a:srgbClr val="000000"/>
                        </a:buClr>
                        <a:buSzPts val="900"/>
                        <a:buFont typeface="Roboto"/>
                        <a:buChar char="●"/>
                      </a:pPr>
                      <a:r>
                        <a:rPr lang="en-GB" sz="1200" dirty="0">
                          <a:solidFill>
                            <a:schemeClr val="dk1"/>
                          </a:solidFill>
                          <a:latin typeface="Roboto"/>
                          <a:ea typeface="Roboto"/>
                          <a:cs typeface="Roboto"/>
                        </a:rPr>
                        <a:t>Market the team and product</a:t>
                      </a:r>
                      <a:br>
                        <a:rPr lang="en-GB" sz="1200" dirty="0">
                          <a:solidFill>
                            <a:srgbClr val="000000"/>
                          </a:solidFill>
                          <a:latin typeface="Roboto"/>
                          <a:ea typeface="Roboto"/>
                          <a:cs typeface="Roboto"/>
                        </a:rPr>
                      </a:br>
                      <a:endParaRPr lang="en-GB" sz="1200">
                        <a:solidFill>
                          <a:srgbClr val="000000"/>
                        </a:solidFill>
                        <a:latin typeface="Roboto"/>
                        <a:ea typeface="Roboto"/>
                        <a:cs typeface="Roboto"/>
                      </a:endParaRPr>
                    </a:p>
                    <a:p>
                      <a:pPr marL="457200" lvl="0" indent="-285750" algn="l">
                        <a:spcBef>
                          <a:spcPts val="0"/>
                        </a:spcBef>
                        <a:spcAft>
                          <a:spcPts val="0"/>
                        </a:spcAft>
                        <a:buClr>
                          <a:srgbClr val="000000"/>
                        </a:buClr>
                        <a:buSzPts val="900"/>
                        <a:buFont typeface="Roboto"/>
                        <a:buChar char="●"/>
                      </a:pPr>
                      <a:endParaRPr lang="en-GB" sz="1200">
                        <a:solidFill>
                          <a:schemeClr val="dk1"/>
                        </a:solidFill>
                        <a:latin typeface="Roboto"/>
                        <a:ea typeface="Roboto"/>
                        <a:cs typeface="Roboto"/>
                        <a:sym typeface="Roboto"/>
                      </a:endParaRPr>
                    </a:p>
                    <a:p>
                      <a:pPr marL="457200" lvl="0" indent="-228600" algn="l" rtl="0">
                        <a:spcBef>
                          <a:spcPts val="0"/>
                        </a:spcBef>
                        <a:spcAft>
                          <a:spcPts val="0"/>
                        </a:spcAft>
                        <a:buNone/>
                      </a:pPr>
                      <a:endParaRPr sz="12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3" name="Google Shape;113;p16">
            <a:extLst>
              <a:ext uri="{FF2B5EF4-FFF2-40B4-BE49-F238E27FC236}">
                <a16:creationId xmlns:a16="http://schemas.microsoft.com/office/drawing/2014/main" id="{B1A1FF2F-37DC-4784-A725-BB9557FF6B95}"/>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213375" y="985000"/>
            <a:ext cx="976050" cy="976050"/>
          </a:xfrm>
          <a:prstGeom prst="rect">
            <a:avLst/>
          </a:prstGeom>
          <a:noFill/>
          <a:ln>
            <a:noFill/>
          </a:ln>
        </p:spPr>
      </p:pic>
      <p:pic>
        <p:nvPicPr>
          <p:cNvPr id="14" name="Google Shape;114;p16">
            <a:extLst>
              <a:ext uri="{FF2B5EF4-FFF2-40B4-BE49-F238E27FC236}">
                <a16:creationId xmlns:a16="http://schemas.microsoft.com/office/drawing/2014/main" id="{7913602D-3468-4915-B928-03D0FDEF7DD3}"/>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32400" y="985000"/>
            <a:ext cx="976050" cy="976050"/>
          </a:xfrm>
          <a:prstGeom prst="rect">
            <a:avLst/>
          </a:prstGeom>
          <a:noFill/>
          <a:ln>
            <a:noFill/>
          </a:ln>
        </p:spPr>
      </p:pic>
      <p:pic>
        <p:nvPicPr>
          <p:cNvPr id="15" name="Google Shape;115;p16">
            <a:extLst>
              <a:ext uri="{FF2B5EF4-FFF2-40B4-BE49-F238E27FC236}">
                <a16:creationId xmlns:a16="http://schemas.microsoft.com/office/drawing/2014/main" id="{982DF1D1-6E51-4514-B97D-91F6E38754DF}"/>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51425" y="985000"/>
            <a:ext cx="976050" cy="976050"/>
          </a:xfrm>
          <a:prstGeom prst="rect">
            <a:avLst/>
          </a:prstGeom>
          <a:noFill/>
          <a:ln>
            <a:noFill/>
          </a:ln>
        </p:spPr>
      </p:pic>
    </p:spTree>
    <p:extLst>
      <p:ext uri="{BB962C8B-B14F-4D97-AF65-F5344CB8AC3E}">
        <p14:creationId xmlns:p14="http://schemas.microsoft.com/office/powerpoint/2010/main" val="359403469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a:solidFill>
                  <a:srgbClr val="434343"/>
                </a:solidFill>
                <a:latin typeface="Roboto"/>
                <a:ea typeface="Roboto"/>
                <a:cs typeface="Roboto"/>
                <a:sym typeface="Roboto"/>
              </a:rPr>
              <a:t>Value Chain</a:t>
            </a:r>
            <a:r>
              <a:rPr lang="en-GB" sz="1200" b="1">
                <a:solidFill>
                  <a:srgbClr val="434343"/>
                </a:solidFill>
                <a:latin typeface="Roboto"/>
                <a:ea typeface="Roboto"/>
                <a:cs typeface="Roboto"/>
                <a:sym typeface="Roboto"/>
              </a:rPr>
              <a:t>      </a:t>
            </a:r>
            <a:r>
              <a:rPr lang="en-GB" sz="1050">
                <a:solidFill>
                  <a:srgbClr val="595959"/>
                </a:solidFill>
                <a:latin typeface="Roboto"/>
                <a:ea typeface="Roboto"/>
                <a:cs typeface="Roboto"/>
                <a:sym typeface="Roboto"/>
              </a:rPr>
              <a:t>Overview</a:t>
            </a:r>
            <a:br>
              <a:rPr lang="en-GB" sz="800">
                <a:solidFill>
                  <a:srgbClr val="595959"/>
                </a:solidFill>
              </a:rPr>
            </a:br>
            <a:br>
              <a:rPr lang="en-GB" sz="500">
                <a:solidFill>
                  <a:srgbClr val="595959"/>
                </a:solidFill>
              </a:rPr>
            </a:br>
            <a:br>
              <a:rPr lang="en-GB" sz="1050">
                <a:solidFill>
                  <a:srgbClr val="434343"/>
                </a:solidFill>
                <a:latin typeface="Roboto"/>
                <a:ea typeface="Roboto"/>
                <a:cs typeface="Roboto"/>
                <a:sym typeface="Roboto"/>
              </a:rPr>
            </a:br>
            <a:endParaRPr lang="en-GB" sz="160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1674868" y="390987"/>
            <a:ext cx="0" cy="258600"/>
          </a:xfrm>
          <a:prstGeom prst="straightConnector1">
            <a:avLst/>
          </a:prstGeom>
          <a:noFill/>
          <a:ln w="28575" cap="flat" cmpd="sng">
            <a:solidFill>
              <a:srgbClr val="7794F3"/>
            </a:solidFill>
            <a:prstDash val="solid"/>
            <a:round/>
            <a:headEnd type="none" w="med" len="med"/>
            <a:tailEnd type="none" w="med" len="med"/>
          </a:ln>
        </p:spPr>
      </p:cxnSp>
      <p:pic>
        <p:nvPicPr>
          <p:cNvPr id="11" name="Google Shape;111;p16">
            <a:extLst>
              <a:ext uri="{FF2B5EF4-FFF2-40B4-BE49-F238E27FC236}">
                <a16:creationId xmlns:a16="http://schemas.microsoft.com/office/drawing/2014/main" id="{E30859D4-DE9E-4FCF-8C5B-B9FD951C50CB}"/>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94350" y="985000"/>
            <a:ext cx="976050" cy="976050"/>
          </a:xfrm>
          <a:prstGeom prst="rect">
            <a:avLst/>
          </a:prstGeom>
          <a:noFill/>
          <a:ln>
            <a:noFill/>
          </a:ln>
        </p:spPr>
      </p:pic>
      <p:graphicFrame>
        <p:nvGraphicFramePr>
          <p:cNvPr id="12" name="Google Shape;112;p16">
            <a:extLst>
              <a:ext uri="{FF2B5EF4-FFF2-40B4-BE49-F238E27FC236}">
                <a16:creationId xmlns:a16="http://schemas.microsoft.com/office/drawing/2014/main" id="{71E668BC-B2BF-42AE-80ED-23A4EC8F54B7}"/>
              </a:ext>
            </a:extLst>
          </p:cNvPr>
          <p:cNvGraphicFramePr/>
          <p:nvPr>
            <p:extLst>
              <p:ext uri="{D42A27DB-BD31-4B8C-83A1-F6EECF244321}">
                <p14:modId xmlns:p14="http://schemas.microsoft.com/office/powerpoint/2010/main" val="1777822810"/>
              </p:ext>
            </p:extLst>
          </p:nvPr>
        </p:nvGraphicFramePr>
        <p:xfrm>
          <a:off x="727913" y="1938000"/>
          <a:ext cx="7378675" cy="3581340"/>
        </p:xfrm>
        <a:graphic>
          <a:graphicData uri="http://schemas.openxmlformats.org/drawingml/2006/table">
            <a:tbl>
              <a:tblPr firstRow="1">
                <a:noFill/>
                <a:tableStyleId>{86714213-C16D-48E5-B069-FE09F6C1F738}</a:tableStyleId>
              </a:tblPr>
              <a:tblGrid>
                <a:gridCol w="296475">
                  <a:extLst>
                    <a:ext uri="{9D8B030D-6E8A-4147-A177-3AD203B41FA5}">
                      <a16:colId xmlns:a16="http://schemas.microsoft.com/office/drawing/2014/main" val="20000"/>
                    </a:ext>
                  </a:extLst>
                </a:gridCol>
                <a:gridCol w="1770550">
                  <a:extLst>
                    <a:ext uri="{9D8B030D-6E8A-4147-A177-3AD203B41FA5}">
                      <a16:colId xmlns:a16="http://schemas.microsoft.com/office/drawing/2014/main" val="20001"/>
                    </a:ext>
                  </a:extLst>
                </a:gridCol>
                <a:gridCol w="1770550">
                  <a:extLst>
                    <a:ext uri="{9D8B030D-6E8A-4147-A177-3AD203B41FA5}">
                      <a16:colId xmlns:a16="http://schemas.microsoft.com/office/drawing/2014/main" val="20002"/>
                    </a:ext>
                  </a:extLst>
                </a:gridCol>
                <a:gridCol w="1770550">
                  <a:extLst>
                    <a:ext uri="{9D8B030D-6E8A-4147-A177-3AD203B41FA5}">
                      <a16:colId xmlns:a16="http://schemas.microsoft.com/office/drawing/2014/main" val="20003"/>
                    </a:ext>
                  </a:extLst>
                </a:gridCol>
                <a:gridCol w="1770550">
                  <a:extLst>
                    <a:ext uri="{9D8B030D-6E8A-4147-A177-3AD203B41FA5}">
                      <a16:colId xmlns:a16="http://schemas.microsoft.com/office/drawing/2014/main" val="20004"/>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tx1">
                              <a:lumMod val="85000"/>
                              <a:lumOff val="15000"/>
                            </a:schemeClr>
                          </a:solidFill>
                          <a:latin typeface="Roboto"/>
                          <a:ea typeface="Roboto"/>
                          <a:cs typeface="Roboto"/>
                          <a:sym typeface="Roboto"/>
                        </a:rPr>
                        <a:t>WHITE SPACE ANALYSIS</a:t>
                      </a:r>
                      <a:endParaRPr sz="1000" b="1">
                        <a:solidFill>
                          <a:schemeClr val="tx1">
                            <a:lumMod val="85000"/>
                            <a:lumOff val="1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tx1">
                            <a:lumMod val="85000"/>
                            <a:lumOff val="1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tx1">
                              <a:lumMod val="85000"/>
                              <a:lumOff val="15000"/>
                            </a:schemeClr>
                          </a:solidFill>
                          <a:latin typeface="Roboto"/>
                          <a:ea typeface="Roboto"/>
                          <a:cs typeface="Roboto"/>
                          <a:sym typeface="Roboto"/>
                        </a:rPr>
                        <a:t>IDEATION</a:t>
                      </a:r>
                      <a:endParaRPr sz="1000" b="1">
                        <a:solidFill>
                          <a:schemeClr val="tx1">
                            <a:lumMod val="85000"/>
                            <a:lumOff val="1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tx1">
                            <a:lumMod val="85000"/>
                            <a:lumOff val="1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tx1">
                              <a:lumMod val="85000"/>
                              <a:lumOff val="15000"/>
                            </a:schemeClr>
                          </a:solidFill>
                          <a:latin typeface="Roboto"/>
                          <a:ea typeface="Roboto"/>
                          <a:cs typeface="Roboto"/>
                          <a:sym typeface="Roboto"/>
                        </a:rPr>
                        <a:t>INCUBATION</a:t>
                      </a:r>
                      <a:endParaRPr sz="1000" b="1">
                        <a:solidFill>
                          <a:schemeClr val="tx1">
                            <a:lumMod val="85000"/>
                            <a:lumOff val="15000"/>
                          </a:schemeClr>
                        </a:solidFill>
                        <a:latin typeface="Roboto"/>
                        <a:ea typeface="Roboto"/>
                        <a:cs typeface="Roboto"/>
                        <a:sym typeface="Roboto"/>
                      </a:endParaRPr>
                    </a:p>
                    <a:p>
                      <a:pPr marL="0" lvl="0" indent="0" algn="ctr" rtl="0">
                        <a:spcBef>
                          <a:spcPts val="0"/>
                        </a:spcBef>
                        <a:spcAft>
                          <a:spcPts val="0"/>
                        </a:spcAft>
                        <a:buNone/>
                      </a:pPr>
                      <a:endParaRPr sz="900" b="1" dirty="0">
                        <a:solidFill>
                          <a:schemeClr val="tx1">
                            <a:lumMod val="85000"/>
                            <a:lumOff val="15000"/>
                          </a:schemeClr>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solidFill>
                            <a:schemeClr val="dk1"/>
                          </a:solidFill>
                          <a:latin typeface="Roboto"/>
                          <a:ea typeface="Roboto"/>
                          <a:cs typeface="Roboto"/>
                          <a:sym typeface="Roboto"/>
                        </a:rPr>
                        <a:t>READY FOR LAUNCH</a:t>
                      </a:r>
                      <a:endParaRPr sz="10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196592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tx1">
                              <a:lumMod val="85000"/>
                              <a:lumOff val="15000"/>
                            </a:schemeClr>
                          </a:solidFill>
                          <a:latin typeface="Roboto"/>
                          <a:ea typeface="Roboto"/>
                          <a:cs typeface="Roboto"/>
                          <a:sym typeface="Roboto"/>
                        </a:rPr>
                        <a:t>Identify customer needs</a:t>
                      </a:r>
                      <a:endParaRPr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tx1">
                              <a:lumMod val="85000"/>
                              <a:lumOff val="15000"/>
                            </a:schemeClr>
                          </a:solidFill>
                          <a:latin typeface="Roboto"/>
                          <a:ea typeface="Roboto"/>
                          <a:cs typeface="Roboto"/>
                          <a:sym typeface="Roboto"/>
                        </a:rPr>
                        <a:t>Evaluate existing tech that solve customer needs</a:t>
                      </a:r>
                      <a:endParaRPr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tx1">
                              <a:lumMod val="85000"/>
                              <a:lumOff val="15000"/>
                            </a:schemeClr>
                          </a:solidFill>
                          <a:latin typeface="Roboto"/>
                          <a:ea typeface="Roboto"/>
                          <a:cs typeface="Roboto"/>
                          <a:sym typeface="Roboto"/>
                        </a:rPr>
                        <a:t>Develop preliminary ideas and concepts</a:t>
                      </a:r>
                      <a:endParaRPr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tx1">
                              <a:lumMod val="85000"/>
                              <a:lumOff val="15000"/>
                            </a:schemeClr>
                          </a:solidFill>
                          <a:latin typeface="Roboto"/>
                          <a:ea typeface="Roboto"/>
                          <a:cs typeface="Roboto"/>
                          <a:sym typeface="Roboto"/>
                        </a:rPr>
                        <a:t>SWOT analysis presented ideas</a:t>
                      </a:r>
                      <a:endParaRPr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200" dirty="0">
                          <a:solidFill>
                            <a:schemeClr val="tx1">
                              <a:lumMod val="85000"/>
                              <a:lumOff val="15000"/>
                            </a:schemeClr>
                          </a:solidFill>
                          <a:latin typeface="Roboto"/>
                          <a:ea typeface="Roboto"/>
                          <a:cs typeface="Roboto"/>
                          <a:sym typeface="Roboto"/>
                        </a:rPr>
                        <a:t>Benchmark ideas to target market</a:t>
                      </a:r>
                      <a:br>
                        <a:rPr lang="en-GB" sz="1200" dirty="0">
                          <a:solidFill>
                            <a:schemeClr val="tx1">
                              <a:lumMod val="85000"/>
                              <a:lumOff val="15000"/>
                            </a:schemeClr>
                          </a:solidFill>
                          <a:latin typeface="Roboto"/>
                          <a:ea typeface="Roboto"/>
                          <a:cs typeface="Roboto"/>
                        </a:rPr>
                      </a:br>
                      <a:endParaRPr lang="en-GB" sz="1200" dirty="0">
                        <a:solidFill>
                          <a:schemeClr val="tx1">
                            <a:lumMod val="85000"/>
                            <a:lumOff val="15000"/>
                          </a:schemeClr>
                        </a:solidFill>
                        <a:latin typeface="Roboto"/>
                        <a:ea typeface="Roboto"/>
                        <a:cs typeface="Roboto"/>
                        <a:sym typeface="Roboto"/>
                      </a:endParaRPr>
                    </a:p>
                    <a:p>
                      <a:pPr marL="457200" lvl="0" indent="-285750" algn="l">
                        <a:spcBef>
                          <a:spcPts val="0"/>
                        </a:spcBef>
                        <a:spcAft>
                          <a:spcPts val="0"/>
                        </a:spcAft>
                        <a:buClr>
                          <a:srgbClr val="000000"/>
                        </a:buClr>
                        <a:buSzPts val="900"/>
                        <a:buFont typeface="Roboto"/>
                        <a:buChar char="●"/>
                      </a:pPr>
                      <a:r>
                        <a:rPr lang="en-GB" sz="1200" dirty="0">
                          <a:solidFill>
                            <a:schemeClr val="tx1">
                              <a:lumMod val="85000"/>
                              <a:lumOff val="15000"/>
                            </a:schemeClr>
                          </a:solidFill>
                          <a:latin typeface="Roboto"/>
                          <a:ea typeface="Roboto"/>
                          <a:cs typeface="Roboto"/>
                        </a:rPr>
                        <a:t>Build proof</a:t>
                      </a:r>
                      <a:br>
                        <a:rPr lang="en-GB" sz="1200" dirty="0">
                          <a:solidFill>
                            <a:schemeClr val="tx1">
                              <a:lumMod val="85000"/>
                              <a:lumOff val="15000"/>
                            </a:schemeClr>
                          </a:solidFill>
                          <a:latin typeface="Roboto"/>
                          <a:ea typeface="Roboto"/>
                          <a:cs typeface="Roboto"/>
                        </a:rPr>
                      </a:br>
                      <a:r>
                        <a:rPr lang="en-GB" sz="1200" dirty="0">
                          <a:solidFill>
                            <a:schemeClr val="tx1">
                              <a:lumMod val="85000"/>
                              <a:lumOff val="15000"/>
                            </a:schemeClr>
                          </a:solidFill>
                          <a:latin typeface="Roboto"/>
                          <a:ea typeface="Roboto"/>
                          <a:cs typeface="Roboto"/>
                        </a:rPr>
                        <a:t>of concept</a:t>
                      </a:r>
                      <a:endParaRPr lang="en-GB"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lang="en-US" sz="1200" dirty="0">
                        <a:solidFill>
                          <a:schemeClr val="tx1">
                            <a:lumMod val="85000"/>
                            <a:lumOff val="15000"/>
                          </a:schemeClr>
                        </a:solidFill>
                        <a:latin typeface="Roboto"/>
                        <a:ea typeface="Roboto"/>
                        <a:cs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200" dirty="0">
                          <a:solidFill>
                            <a:schemeClr val="tx1">
                              <a:lumMod val="85000"/>
                              <a:lumOff val="15000"/>
                            </a:schemeClr>
                          </a:solidFill>
                          <a:latin typeface="Roboto"/>
                          <a:ea typeface="Roboto"/>
                          <a:cs typeface="Roboto"/>
                          <a:sym typeface="Roboto"/>
                        </a:rPr>
                        <a:t>Create a team with the right skillset</a:t>
                      </a:r>
                      <a:endParaRPr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200" dirty="0">
                          <a:solidFill>
                            <a:schemeClr val="tx1">
                              <a:lumMod val="85000"/>
                              <a:lumOff val="15000"/>
                            </a:schemeClr>
                          </a:solidFill>
                          <a:latin typeface="Roboto"/>
                          <a:ea typeface="Roboto"/>
                          <a:cs typeface="Roboto"/>
                          <a:sym typeface="Roboto"/>
                        </a:rPr>
                        <a:t>Develop prototypes</a:t>
                      </a:r>
                      <a:endParaRPr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200" dirty="0">
                          <a:solidFill>
                            <a:schemeClr val="tx1">
                              <a:lumMod val="85000"/>
                              <a:lumOff val="15000"/>
                            </a:schemeClr>
                          </a:solidFill>
                          <a:latin typeface="Roboto"/>
                          <a:ea typeface="Roboto"/>
                          <a:cs typeface="Roboto"/>
                          <a:sym typeface="Roboto"/>
                        </a:rPr>
                        <a:t>Decide what to keep and what to throw away</a:t>
                      </a:r>
                      <a:endParaRPr sz="1200" dirty="0">
                        <a:solidFill>
                          <a:schemeClr val="tx1">
                            <a:lumMod val="85000"/>
                            <a:lumOff val="15000"/>
                          </a:schemeClr>
                        </a:solidFill>
                        <a:latin typeface="Roboto"/>
                        <a:ea typeface="Roboto"/>
                        <a:cs typeface="Roboto"/>
                        <a:sym typeface="Roboto"/>
                      </a:endParaRPr>
                    </a:p>
                    <a:p>
                      <a:pPr marL="457200" lvl="0" indent="0" algn="l" rtl="0">
                        <a:spcBef>
                          <a:spcPts val="0"/>
                        </a:spcBef>
                        <a:spcAft>
                          <a:spcPts val="0"/>
                        </a:spcAft>
                        <a:buNone/>
                      </a:pPr>
                      <a:endParaRPr sz="1200" dirty="0">
                        <a:solidFill>
                          <a:schemeClr val="tx1">
                            <a:lumMod val="85000"/>
                            <a:lumOff val="1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Font typeface="Roboto"/>
                        <a:buChar char="●"/>
                      </a:pPr>
                      <a:r>
                        <a:rPr lang="en-GB" sz="1200" dirty="0">
                          <a:solidFill>
                            <a:schemeClr val="dk1"/>
                          </a:solidFill>
                          <a:latin typeface="Roboto"/>
                          <a:ea typeface="Roboto"/>
                          <a:cs typeface="Roboto"/>
                          <a:sym typeface="Roboto"/>
                        </a:rPr>
                        <a:t>Develop </a:t>
                      </a:r>
                      <a:r>
                        <a:rPr lang="en-GB" sz="1200" dirty="0">
                          <a:solidFill>
                            <a:schemeClr val="dk1"/>
                          </a:solidFill>
                          <a:latin typeface="Roboto"/>
                          <a:ea typeface="Roboto"/>
                          <a:cs typeface="Roboto"/>
                        </a:rPr>
                        <a:t>specifications</a:t>
                      </a:r>
                      <a:br>
                        <a:rPr lang="en-GB" sz="1200" dirty="0">
                          <a:solidFill>
                            <a:srgbClr val="000000"/>
                          </a:solidFill>
                          <a:latin typeface="Roboto"/>
                          <a:ea typeface="Roboto"/>
                          <a:cs typeface="Roboto"/>
                        </a:rPr>
                      </a:br>
                      <a:endParaRPr lang="en-GB" sz="1200" dirty="0">
                        <a:solidFill>
                          <a:srgbClr val="000000"/>
                        </a:solidFill>
                        <a:latin typeface="Roboto"/>
                        <a:ea typeface="Roboto"/>
                        <a:cs typeface="Roboto"/>
                      </a:endParaRPr>
                    </a:p>
                    <a:p>
                      <a:pPr marL="457200" lvl="0" indent="-285750" algn="l">
                        <a:spcBef>
                          <a:spcPts val="0"/>
                        </a:spcBef>
                        <a:spcAft>
                          <a:spcPts val="0"/>
                        </a:spcAft>
                        <a:buClr>
                          <a:srgbClr val="000000"/>
                        </a:buClr>
                        <a:buSzPts val="900"/>
                        <a:buFont typeface="Roboto"/>
                        <a:buChar char="●"/>
                      </a:pPr>
                      <a:r>
                        <a:rPr lang="en-GB" sz="1200" b="0" i="0" u="none" strike="noStrike" noProof="0" dirty="0">
                          <a:solidFill>
                            <a:schemeClr val="dk1"/>
                          </a:solidFill>
                          <a:latin typeface="Roboto"/>
                        </a:rPr>
                        <a:t>Build a Minimum Viable Product (MVP)</a:t>
                      </a:r>
                      <a:br>
                        <a:rPr lang="en-GB" sz="1200" dirty="0">
                          <a:solidFill>
                            <a:srgbClr val="000000"/>
                          </a:solidFill>
                          <a:latin typeface="Roboto"/>
                          <a:ea typeface="Roboto"/>
                          <a:cs typeface="Roboto"/>
                        </a:rPr>
                      </a:br>
                      <a:endParaRPr lang="en-GB" sz="1200" dirty="0">
                        <a:solidFill>
                          <a:srgbClr val="000000"/>
                        </a:solidFill>
                        <a:latin typeface="Roboto"/>
                        <a:ea typeface="Roboto"/>
                        <a:cs typeface="Roboto"/>
                      </a:endParaRPr>
                    </a:p>
                    <a:p>
                      <a:pPr marL="457200" lvl="0" indent="-285750" algn="l">
                        <a:spcBef>
                          <a:spcPts val="0"/>
                        </a:spcBef>
                        <a:spcAft>
                          <a:spcPts val="0"/>
                        </a:spcAft>
                        <a:buClr>
                          <a:srgbClr val="000000"/>
                        </a:buClr>
                        <a:buSzPts val="900"/>
                        <a:buFont typeface="Roboto"/>
                        <a:buChar char="●"/>
                      </a:pPr>
                      <a:r>
                        <a:rPr lang="en-GB" sz="1200" dirty="0">
                          <a:solidFill>
                            <a:schemeClr val="dk1"/>
                          </a:solidFill>
                          <a:latin typeface="Roboto"/>
                          <a:ea typeface="Roboto"/>
                          <a:cs typeface="Roboto"/>
                        </a:rPr>
                        <a:t>Market the team and product</a:t>
                      </a:r>
                      <a:br>
                        <a:rPr lang="en-GB" sz="1200" dirty="0">
                          <a:solidFill>
                            <a:srgbClr val="000000"/>
                          </a:solidFill>
                          <a:latin typeface="Roboto"/>
                          <a:ea typeface="Roboto"/>
                          <a:cs typeface="Roboto"/>
                        </a:rPr>
                      </a:br>
                      <a:endParaRPr lang="en-GB" sz="1200" dirty="0">
                        <a:solidFill>
                          <a:srgbClr val="000000"/>
                        </a:solidFill>
                        <a:latin typeface="Roboto"/>
                        <a:ea typeface="Roboto"/>
                        <a:cs typeface="Roboto"/>
                      </a:endParaRPr>
                    </a:p>
                    <a:p>
                      <a:pPr marL="457200" lvl="0" indent="-285750" algn="l">
                        <a:spcBef>
                          <a:spcPts val="0"/>
                        </a:spcBef>
                        <a:spcAft>
                          <a:spcPts val="0"/>
                        </a:spcAft>
                        <a:buClr>
                          <a:srgbClr val="000000"/>
                        </a:buClr>
                        <a:buSzPts val="900"/>
                        <a:buFont typeface="Roboto"/>
                        <a:buChar char="●"/>
                      </a:pPr>
                      <a:endParaRPr lang="en-GB" sz="1200" dirty="0">
                        <a:solidFill>
                          <a:schemeClr val="dk1"/>
                        </a:solidFill>
                        <a:latin typeface="Roboto"/>
                        <a:ea typeface="Roboto"/>
                        <a:cs typeface="Roboto"/>
                        <a:sym typeface="Roboto"/>
                      </a:endParaRPr>
                    </a:p>
                    <a:p>
                      <a:pPr marL="457200" lvl="0" indent="-228600" algn="l" rtl="0">
                        <a:spcBef>
                          <a:spcPts val="0"/>
                        </a:spcBef>
                        <a:spcAft>
                          <a:spcPts val="0"/>
                        </a:spcAft>
                        <a:buNone/>
                      </a:pPr>
                      <a:endParaRPr sz="12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3" name="Google Shape;113;p16">
            <a:extLst>
              <a:ext uri="{FF2B5EF4-FFF2-40B4-BE49-F238E27FC236}">
                <a16:creationId xmlns:a16="http://schemas.microsoft.com/office/drawing/2014/main" id="{B1A1FF2F-37DC-4784-A725-BB9557FF6B95}"/>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213375" y="985000"/>
            <a:ext cx="976050" cy="976050"/>
          </a:xfrm>
          <a:prstGeom prst="rect">
            <a:avLst/>
          </a:prstGeom>
          <a:noFill/>
          <a:ln>
            <a:noFill/>
          </a:ln>
        </p:spPr>
      </p:pic>
      <p:pic>
        <p:nvPicPr>
          <p:cNvPr id="14" name="Google Shape;114;p16">
            <a:extLst>
              <a:ext uri="{FF2B5EF4-FFF2-40B4-BE49-F238E27FC236}">
                <a16:creationId xmlns:a16="http://schemas.microsoft.com/office/drawing/2014/main" id="{7913602D-3468-4915-B928-03D0FDEF7DD3}"/>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32400" y="985000"/>
            <a:ext cx="976050" cy="976050"/>
          </a:xfrm>
          <a:prstGeom prst="rect">
            <a:avLst/>
          </a:prstGeom>
          <a:noFill/>
          <a:ln>
            <a:noFill/>
          </a:ln>
        </p:spPr>
      </p:pic>
      <p:pic>
        <p:nvPicPr>
          <p:cNvPr id="15" name="Google Shape;115;p16">
            <a:extLst>
              <a:ext uri="{FF2B5EF4-FFF2-40B4-BE49-F238E27FC236}">
                <a16:creationId xmlns:a16="http://schemas.microsoft.com/office/drawing/2014/main" id="{982DF1D1-6E51-4514-B97D-91F6E38754DF}"/>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51425" y="985000"/>
            <a:ext cx="976050" cy="976050"/>
          </a:xfrm>
          <a:prstGeom prst="rect">
            <a:avLst/>
          </a:prstGeom>
          <a:noFill/>
          <a:ln>
            <a:noFill/>
          </a:ln>
        </p:spPr>
      </p:pic>
    </p:spTree>
    <p:extLst>
      <p:ext uri="{BB962C8B-B14F-4D97-AF65-F5344CB8AC3E}">
        <p14:creationId xmlns:p14="http://schemas.microsoft.com/office/powerpoint/2010/main" val="332081752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QUESTIONS?</a:t>
            </a:r>
            <a:br>
              <a:rPr lang="en-GB" sz="2800" b="1" dirty="0">
                <a:solidFill>
                  <a:srgbClr val="FFFFFF"/>
                </a:solidFill>
                <a:latin typeface="Open Sans"/>
                <a:ea typeface="Open Sans"/>
                <a:cs typeface="Open Sans"/>
                <a:sym typeface="Open Sans"/>
              </a:rPr>
            </a:br>
            <a:endParaRPr lang="en-GB" dirty="0"/>
          </a:p>
        </p:txBody>
      </p:sp>
    </p:spTree>
    <p:extLst>
      <p:ext uri="{BB962C8B-B14F-4D97-AF65-F5344CB8AC3E}">
        <p14:creationId xmlns:p14="http://schemas.microsoft.com/office/powerpoint/2010/main" val="1923751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7"/>
          <p:cNvGraphicFramePr/>
          <p:nvPr>
            <p:extLst>
              <p:ext uri="{D42A27DB-BD31-4B8C-83A1-F6EECF244321}">
                <p14:modId xmlns:p14="http://schemas.microsoft.com/office/powerpoint/2010/main" val="2501787988"/>
              </p:ext>
            </p:extLst>
          </p:nvPr>
        </p:nvGraphicFramePr>
        <p:xfrm>
          <a:off x="1023104" y="367678"/>
          <a:ext cx="7666395" cy="5342722"/>
        </p:xfrm>
        <a:graphic>
          <a:graphicData uri="http://schemas.openxmlformats.org/drawingml/2006/table">
            <a:tbl>
              <a:tblPr firstRow="1">
                <a:noFill/>
                <a:tableStyleId>{86714213-C16D-48E5-B069-FE09F6C1F738}</a:tableStyleId>
              </a:tblPr>
              <a:tblGrid>
                <a:gridCol w="405285">
                  <a:extLst>
                    <a:ext uri="{9D8B030D-6E8A-4147-A177-3AD203B41FA5}">
                      <a16:colId xmlns:a16="http://schemas.microsoft.com/office/drawing/2014/main" val="20000"/>
                    </a:ext>
                  </a:extLst>
                </a:gridCol>
                <a:gridCol w="2420370">
                  <a:extLst>
                    <a:ext uri="{9D8B030D-6E8A-4147-A177-3AD203B41FA5}">
                      <a16:colId xmlns:a16="http://schemas.microsoft.com/office/drawing/2014/main" val="20001"/>
                    </a:ext>
                  </a:extLst>
                </a:gridCol>
                <a:gridCol w="2420370">
                  <a:extLst>
                    <a:ext uri="{9D8B030D-6E8A-4147-A177-3AD203B41FA5}">
                      <a16:colId xmlns:a16="http://schemas.microsoft.com/office/drawing/2014/main" val="20002"/>
                    </a:ext>
                  </a:extLst>
                </a:gridCol>
                <a:gridCol w="2420370">
                  <a:extLst>
                    <a:ext uri="{9D8B030D-6E8A-4147-A177-3AD203B41FA5}">
                      <a16:colId xmlns:a16="http://schemas.microsoft.com/office/drawing/2014/main" val="20003"/>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PROJECT MANAGER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TECHNICAL DIRECTOR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USER EXPERIENCE GURU</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3079972">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171450" lvl="0" indent="0" algn="l" rtl="0">
                        <a:spcBef>
                          <a:spcPts val="0"/>
                        </a:spcBef>
                        <a:spcAft>
                          <a:spcPts val="0"/>
                        </a:spcAft>
                        <a:buSzPts val="900"/>
                        <a:buNone/>
                      </a:pPr>
                      <a:endParaRPr lang="en-GB"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endParaRPr lang="en-GB"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endParaRPr lang="en-GB"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sz="1000" b="1" dirty="0">
                        <a:solidFill>
                          <a:schemeClr val="dk1"/>
                        </a:solidFill>
                        <a:latin typeface="Roboto"/>
                        <a:ea typeface="Roboto"/>
                        <a:cs typeface="Roboto"/>
                        <a:sym typeface="Roboto"/>
                      </a:endParaRPr>
                    </a:p>
                    <a:p>
                      <a:pPr marL="0" lvl="0" indent="0" algn="l" rtl="0">
                        <a:spcBef>
                          <a:spcPts val="0"/>
                        </a:spcBef>
                        <a:spcAft>
                          <a:spcPts val="0"/>
                        </a:spcAft>
                        <a:buNone/>
                      </a:pPr>
                      <a:r>
                        <a:rPr lang="en-GB" sz="1000" b="1" dirty="0">
                          <a:solidFill>
                            <a:schemeClr val="dk1"/>
                          </a:solidFill>
                          <a:latin typeface="Roboto"/>
                          <a:ea typeface="Roboto"/>
                          <a:cs typeface="Roboto"/>
                        </a:rPr>
                        <a:t>SOFTWARE DEVELOPER</a:t>
                      </a:r>
                      <a:endParaRPr sz="10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287450">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lang="en-GB" sz="10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21" name="Google Shape;121;p17"/>
          <p:cNvSpPr txBox="1"/>
          <p:nvPr/>
        </p:nvSpPr>
        <p:spPr>
          <a:xfrm rot="-5400000">
            <a:off x="-1545225" y="2294700"/>
            <a:ext cx="446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rgbClr val="7794F3"/>
                </a:solidFill>
                <a:latin typeface="Roboto"/>
                <a:ea typeface="Roboto"/>
                <a:cs typeface="Roboto"/>
                <a:sym typeface="Roboto"/>
              </a:rPr>
              <a:t>T</a:t>
            </a:r>
            <a:r>
              <a:rPr lang="en-GB" sz="2400" b="1">
                <a:solidFill>
                  <a:schemeClr val="dk1"/>
                </a:solidFill>
                <a:latin typeface="Roboto"/>
                <a:ea typeface="Roboto"/>
                <a:cs typeface="Roboto"/>
                <a:sym typeface="Roboto"/>
              </a:rPr>
              <a:t>EAM</a:t>
            </a:r>
            <a:r>
              <a:rPr lang="en-GB" sz="2400" b="1">
                <a:solidFill>
                  <a:srgbClr val="7794F3"/>
                </a:solidFill>
                <a:latin typeface="Roboto"/>
                <a:ea typeface="Roboto"/>
                <a:cs typeface="Roboto"/>
                <a:sym typeface="Roboto"/>
              </a:rPr>
              <a:t> R</a:t>
            </a:r>
            <a:r>
              <a:rPr lang="en-GB" sz="2400" b="1">
                <a:solidFill>
                  <a:schemeClr val="dk1"/>
                </a:solidFill>
                <a:latin typeface="Roboto"/>
                <a:ea typeface="Roboto"/>
                <a:cs typeface="Roboto"/>
                <a:sym typeface="Roboto"/>
              </a:rPr>
              <a:t>OLES</a:t>
            </a:r>
            <a:endParaRPr sz="2400" b="1">
              <a:solidFill>
                <a:schemeClr val="dk1"/>
              </a:solidFill>
              <a:latin typeface="Roboto"/>
              <a:ea typeface="Roboto"/>
              <a:cs typeface="Roboto"/>
              <a:sym typeface="Roboto"/>
            </a:endParaRPr>
          </a:p>
        </p:txBody>
      </p:sp>
      <p:cxnSp>
        <p:nvCxnSpPr>
          <p:cNvPr id="124" name="Google Shape;124;p17"/>
          <p:cNvCxnSpPr/>
          <p:nvPr/>
        </p:nvCxnSpPr>
        <p:spPr>
          <a:xfrm>
            <a:off x="1115722" y="738600"/>
            <a:ext cx="0" cy="36663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7"/>
          <p:cNvGraphicFramePr/>
          <p:nvPr>
            <p:extLst>
              <p:ext uri="{D42A27DB-BD31-4B8C-83A1-F6EECF244321}">
                <p14:modId xmlns:p14="http://schemas.microsoft.com/office/powerpoint/2010/main" val="2416942567"/>
              </p:ext>
            </p:extLst>
          </p:nvPr>
        </p:nvGraphicFramePr>
        <p:xfrm>
          <a:off x="1023104" y="367678"/>
          <a:ext cx="7666395" cy="5342722"/>
        </p:xfrm>
        <a:graphic>
          <a:graphicData uri="http://schemas.openxmlformats.org/drawingml/2006/table">
            <a:tbl>
              <a:tblPr firstRow="1">
                <a:noFill/>
                <a:tableStyleId>{86714213-C16D-48E5-B069-FE09F6C1F738}</a:tableStyleId>
              </a:tblPr>
              <a:tblGrid>
                <a:gridCol w="405285">
                  <a:extLst>
                    <a:ext uri="{9D8B030D-6E8A-4147-A177-3AD203B41FA5}">
                      <a16:colId xmlns:a16="http://schemas.microsoft.com/office/drawing/2014/main" val="20000"/>
                    </a:ext>
                  </a:extLst>
                </a:gridCol>
                <a:gridCol w="2420370">
                  <a:extLst>
                    <a:ext uri="{9D8B030D-6E8A-4147-A177-3AD203B41FA5}">
                      <a16:colId xmlns:a16="http://schemas.microsoft.com/office/drawing/2014/main" val="20001"/>
                    </a:ext>
                  </a:extLst>
                </a:gridCol>
                <a:gridCol w="2420370">
                  <a:extLst>
                    <a:ext uri="{9D8B030D-6E8A-4147-A177-3AD203B41FA5}">
                      <a16:colId xmlns:a16="http://schemas.microsoft.com/office/drawing/2014/main" val="20002"/>
                    </a:ext>
                  </a:extLst>
                </a:gridCol>
                <a:gridCol w="2420370">
                  <a:extLst>
                    <a:ext uri="{9D8B030D-6E8A-4147-A177-3AD203B41FA5}">
                      <a16:colId xmlns:a16="http://schemas.microsoft.com/office/drawing/2014/main" val="20003"/>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PROJECT MANAGER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TECHNICAL DIRECTOR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USER EXPERIENCE GURU</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3079972">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In charge of strategy for project development</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Establish agile approach for team to follow</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Establish feature releases schedule</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Document meetings/reviews</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100" dirty="0">
                          <a:solidFill>
                            <a:schemeClr val="dk1"/>
                          </a:solidFill>
                          <a:latin typeface="Roboto"/>
                          <a:ea typeface="Roboto"/>
                          <a:cs typeface="Roboto"/>
                          <a:sym typeface="Roboto"/>
                        </a:rPr>
                        <a:t>Review project development for improvement</a:t>
                      </a:r>
                      <a:endParaRPr sz="1100" dirty="0">
                        <a:solidFill>
                          <a:schemeClr val="dk1"/>
                        </a:solidFill>
                        <a:latin typeface="Roboto"/>
                        <a:ea typeface="Roboto"/>
                        <a:cs typeface="Roboto"/>
                        <a:sym typeface="Roboto"/>
                      </a:endParaRPr>
                    </a:p>
                    <a:p>
                      <a:pPr marL="0" lvl="0" indent="0" algn="l" rtl="0">
                        <a:spcBef>
                          <a:spcPts val="0"/>
                        </a:spcBef>
                        <a:spcAft>
                          <a:spcPts val="0"/>
                        </a:spcAft>
                        <a:buNone/>
                      </a:pPr>
                      <a:endParaRPr sz="1100" dirty="0">
                        <a:solidFill>
                          <a:schemeClr val="dk1"/>
                        </a:solidFill>
                        <a:latin typeface="Roboto"/>
                        <a:ea typeface="Roboto"/>
                        <a:cs typeface="Roboto"/>
                        <a:sym typeface="Roboto"/>
                      </a:endParaRPr>
                    </a:p>
                    <a:p>
                      <a:pPr marL="0" lvl="0" indent="0" algn="l" rtl="0">
                        <a:spcBef>
                          <a:spcPts val="0"/>
                        </a:spcBef>
                        <a:spcAft>
                          <a:spcPts val="0"/>
                        </a:spcAft>
                        <a:buNone/>
                      </a:pPr>
                      <a:endParaRPr sz="110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lvl="0" indent="0" algn="l" rtl="0">
                        <a:spcBef>
                          <a:spcPts val="0"/>
                        </a:spcBef>
                        <a:spcAft>
                          <a:spcPts val="0"/>
                        </a:spcAft>
                        <a:buSzPts val="900"/>
                        <a:buNone/>
                      </a:pPr>
                      <a:endParaRPr lang="en-GB"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endParaRPr lang="en-GB"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sz="1000" b="1" dirty="0">
                        <a:solidFill>
                          <a:schemeClr val="dk1"/>
                        </a:solidFill>
                        <a:latin typeface="Roboto"/>
                        <a:ea typeface="Roboto"/>
                        <a:cs typeface="Roboto"/>
                        <a:sym typeface="Roboto"/>
                      </a:endParaRPr>
                    </a:p>
                    <a:p>
                      <a:pPr marL="0" lvl="0" indent="0" algn="l" rtl="0">
                        <a:spcBef>
                          <a:spcPts val="0"/>
                        </a:spcBef>
                        <a:spcAft>
                          <a:spcPts val="0"/>
                        </a:spcAft>
                        <a:buNone/>
                      </a:pPr>
                      <a:r>
                        <a:rPr lang="en-GB" sz="1000" b="1" dirty="0">
                          <a:solidFill>
                            <a:schemeClr val="dk1"/>
                          </a:solidFill>
                          <a:latin typeface="Roboto"/>
                          <a:ea typeface="Roboto"/>
                          <a:cs typeface="Roboto"/>
                        </a:rPr>
                        <a:t>SOFTWARE DEVELOPER</a:t>
                      </a:r>
                      <a:endParaRPr sz="10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287450">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lang="en-GB" sz="10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21" name="Google Shape;121;p17"/>
          <p:cNvSpPr txBox="1"/>
          <p:nvPr/>
        </p:nvSpPr>
        <p:spPr>
          <a:xfrm rot="-5400000">
            <a:off x="-1545225" y="2294700"/>
            <a:ext cx="446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rgbClr val="7794F3"/>
                </a:solidFill>
                <a:latin typeface="Roboto"/>
                <a:ea typeface="Roboto"/>
                <a:cs typeface="Roboto"/>
                <a:sym typeface="Roboto"/>
              </a:rPr>
              <a:t>T</a:t>
            </a:r>
            <a:r>
              <a:rPr lang="en-GB" sz="2400" b="1">
                <a:solidFill>
                  <a:schemeClr val="dk1"/>
                </a:solidFill>
                <a:latin typeface="Roboto"/>
                <a:ea typeface="Roboto"/>
                <a:cs typeface="Roboto"/>
                <a:sym typeface="Roboto"/>
              </a:rPr>
              <a:t>EAM</a:t>
            </a:r>
            <a:r>
              <a:rPr lang="en-GB" sz="2400" b="1">
                <a:solidFill>
                  <a:srgbClr val="7794F3"/>
                </a:solidFill>
                <a:latin typeface="Roboto"/>
                <a:ea typeface="Roboto"/>
                <a:cs typeface="Roboto"/>
                <a:sym typeface="Roboto"/>
              </a:rPr>
              <a:t> R</a:t>
            </a:r>
            <a:r>
              <a:rPr lang="en-GB" sz="2400" b="1">
                <a:solidFill>
                  <a:schemeClr val="dk1"/>
                </a:solidFill>
                <a:latin typeface="Roboto"/>
                <a:ea typeface="Roboto"/>
                <a:cs typeface="Roboto"/>
                <a:sym typeface="Roboto"/>
              </a:rPr>
              <a:t>OLES</a:t>
            </a:r>
            <a:endParaRPr sz="2400" b="1">
              <a:solidFill>
                <a:schemeClr val="dk1"/>
              </a:solidFill>
              <a:latin typeface="Roboto"/>
              <a:ea typeface="Roboto"/>
              <a:cs typeface="Roboto"/>
              <a:sym typeface="Roboto"/>
            </a:endParaRPr>
          </a:p>
        </p:txBody>
      </p:sp>
      <p:cxnSp>
        <p:nvCxnSpPr>
          <p:cNvPr id="3" name="Google Shape;124;p17">
            <a:extLst>
              <a:ext uri="{FF2B5EF4-FFF2-40B4-BE49-F238E27FC236}">
                <a16:creationId xmlns:a16="http://schemas.microsoft.com/office/drawing/2014/main" id="{52EF8A2D-38EA-BA38-6C61-6B825622E3C5}"/>
              </a:ext>
            </a:extLst>
          </p:cNvPr>
          <p:cNvCxnSpPr/>
          <p:nvPr/>
        </p:nvCxnSpPr>
        <p:spPr>
          <a:xfrm>
            <a:off x="1115722" y="738600"/>
            <a:ext cx="0" cy="36663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Tree>
    <p:extLst>
      <p:ext uri="{BB962C8B-B14F-4D97-AF65-F5344CB8AC3E}">
        <p14:creationId xmlns:p14="http://schemas.microsoft.com/office/powerpoint/2010/main" val="462392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7"/>
          <p:cNvGraphicFramePr/>
          <p:nvPr>
            <p:extLst>
              <p:ext uri="{D42A27DB-BD31-4B8C-83A1-F6EECF244321}">
                <p14:modId xmlns:p14="http://schemas.microsoft.com/office/powerpoint/2010/main" val="4022671951"/>
              </p:ext>
            </p:extLst>
          </p:nvPr>
        </p:nvGraphicFramePr>
        <p:xfrm>
          <a:off x="1023104" y="367678"/>
          <a:ext cx="7666395" cy="5342722"/>
        </p:xfrm>
        <a:graphic>
          <a:graphicData uri="http://schemas.openxmlformats.org/drawingml/2006/table">
            <a:tbl>
              <a:tblPr firstRow="1">
                <a:noFill/>
                <a:tableStyleId>{86714213-C16D-48E5-B069-FE09F6C1F738}</a:tableStyleId>
              </a:tblPr>
              <a:tblGrid>
                <a:gridCol w="405285">
                  <a:extLst>
                    <a:ext uri="{9D8B030D-6E8A-4147-A177-3AD203B41FA5}">
                      <a16:colId xmlns:a16="http://schemas.microsoft.com/office/drawing/2014/main" val="20000"/>
                    </a:ext>
                  </a:extLst>
                </a:gridCol>
                <a:gridCol w="2420370">
                  <a:extLst>
                    <a:ext uri="{9D8B030D-6E8A-4147-A177-3AD203B41FA5}">
                      <a16:colId xmlns:a16="http://schemas.microsoft.com/office/drawing/2014/main" val="20001"/>
                    </a:ext>
                  </a:extLst>
                </a:gridCol>
                <a:gridCol w="2420370">
                  <a:extLst>
                    <a:ext uri="{9D8B030D-6E8A-4147-A177-3AD203B41FA5}">
                      <a16:colId xmlns:a16="http://schemas.microsoft.com/office/drawing/2014/main" val="20002"/>
                    </a:ext>
                  </a:extLst>
                </a:gridCol>
                <a:gridCol w="2420370">
                  <a:extLst>
                    <a:ext uri="{9D8B030D-6E8A-4147-A177-3AD203B41FA5}">
                      <a16:colId xmlns:a16="http://schemas.microsoft.com/office/drawing/2014/main" val="20003"/>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PROJECT MANAGER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TECHNICAL DIRECTOR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USER EXPERIENCE GURU</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3079972">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In charge of strategy for project development</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agile approach for team to follow</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feature releases schedule</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Document meetings/reviews</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100" dirty="0">
                          <a:solidFill>
                            <a:schemeClr val="bg1">
                              <a:lumMod val="85000"/>
                            </a:schemeClr>
                          </a:solidFill>
                          <a:latin typeface="Roboto"/>
                          <a:ea typeface="Roboto"/>
                          <a:cs typeface="Roboto"/>
                          <a:sym typeface="Roboto"/>
                        </a:rPr>
                        <a:t>Review project development for improvement</a:t>
                      </a:r>
                      <a:endParaRPr sz="11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100" dirty="0">
                        <a:solidFill>
                          <a:schemeClr val="dk1"/>
                        </a:solidFill>
                        <a:latin typeface="Roboto"/>
                        <a:ea typeface="Roboto"/>
                        <a:cs typeface="Roboto"/>
                        <a:sym typeface="Roboto"/>
                      </a:endParaRPr>
                    </a:p>
                    <a:p>
                      <a:pPr marL="0" lvl="0" indent="0" algn="l" rtl="0">
                        <a:spcBef>
                          <a:spcPts val="0"/>
                        </a:spcBef>
                        <a:spcAft>
                          <a:spcPts val="0"/>
                        </a:spcAft>
                        <a:buNone/>
                      </a:pPr>
                      <a:endParaRPr sz="110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Define technical strategy, tools and processes</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Establish and enforce rules of engagement for version control and repo</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Communicate/document development approach</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Clr>
                          <a:schemeClr val="dk1"/>
                        </a:buClr>
                        <a:buSzPts val="900"/>
                        <a:buFont typeface="Roboto"/>
                        <a:buChar char="●"/>
                      </a:pPr>
                      <a:r>
                        <a:rPr lang="en-GB" sz="1100" dirty="0">
                          <a:solidFill>
                            <a:schemeClr val="dk1"/>
                          </a:solidFill>
                          <a:latin typeface="Roboto"/>
                          <a:ea typeface="Roboto"/>
                          <a:cs typeface="Roboto"/>
                          <a:sym typeface="Roboto"/>
                        </a:rPr>
                        <a:t>Review technical strategy for improvement</a:t>
                      </a:r>
                      <a:endParaRPr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lvl="0" indent="0" algn="l" rtl="0">
                        <a:spcBef>
                          <a:spcPts val="0"/>
                        </a:spcBef>
                        <a:spcAft>
                          <a:spcPts val="0"/>
                        </a:spcAft>
                        <a:buSzPts val="900"/>
                        <a:buNone/>
                      </a:pPr>
                      <a:endParaRPr lang="en-GB"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sz="1000" b="1" dirty="0">
                        <a:solidFill>
                          <a:schemeClr val="dk1"/>
                        </a:solidFill>
                        <a:latin typeface="Roboto"/>
                        <a:ea typeface="Roboto"/>
                        <a:cs typeface="Roboto"/>
                        <a:sym typeface="Roboto"/>
                      </a:endParaRPr>
                    </a:p>
                    <a:p>
                      <a:pPr marL="0" lvl="0" indent="0" algn="l" rtl="0">
                        <a:spcBef>
                          <a:spcPts val="0"/>
                        </a:spcBef>
                        <a:spcAft>
                          <a:spcPts val="0"/>
                        </a:spcAft>
                        <a:buNone/>
                      </a:pPr>
                      <a:r>
                        <a:rPr lang="en-GB" sz="1000" b="1" dirty="0">
                          <a:solidFill>
                            <a:schemeClr val="dk1"/>
                          </a:solidFill>
                          <a:latin typeface="Roboto"/>
                          <a:ea typeface="Roboto"/>
                          <a:cs typeface="Roboto"/>
                        </a:rPr>
                        <a:t>SOFTWARE DEVELOPER</a:t>
                      </a:r>
                      <a:endParaRPr sz="10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287450">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lang="en-GB" sz="10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21" name="Google Shape;121;p17"/>
          <p:cNvSpPr txBox="1"/>
          <p:nvPr/>
        </p:nvSpPr>
        <p:spPr>
          <a:xfrm rot="-5400000">
            <a:off x="-1545225" y="2294700"/>
            <a:ext cx="446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rgbClr val="7794F3"/>
                </a:solidFill>
                <a:latin typeface="Roboto"/>
                <a:ea typeface="Roboto"/>
                <a:cs typeface="Roboto"/>
                <a:sym typeface="Roboto"/>
              </a:rPr>
              <a:t>T</a:t>
            </a:r>
            <a:r>
              <a:rPr lang="en-GB" sz="2400" b="1">
                <a:solidFill>
                  <a:schemeClr val="dk1"/>
                </a:solidFill>
                <a:latin typeface="Roboto"/>
                <a:ea typeface="Roboto"/>
                <a:cs typeface="Roboto"/>
                <a:sym typeface="Roboto"/>
              </a:rPr>
              <a:t>EAM</a:t>
            </a:r>
            <a:r>
              <a:rPr lang="en-GB" sz="2400" b="1">
                <a:solidFill>
                  <a:srgbClr val="7794F3"/>
                </a:solidFill>
                <a:latin typeface="Roboto"/>
                <a:ea typeface="Roboto"/>
                <a:cs typeface="Roboto"/>
                <a:sym typeface="Roboto"/>
              </a:rPr>
              <a:t> R</a:t>
            </a:r>
            <a:r>
              <a:rPr lang="en-GB" sz="2400" b="1">
                <a:solidFill>
                  <a:schemeClr val="dk1"/>
                </a:solidFill>
                <a:latin typeface="Roboto"/>
                <a:ea typeface="Roboto"/>
                <a:cs typeface="Roboto"/>
                <a:sym typeface="Roboto"/>
              </a:rPr>
              <a:t>OLES</a:t>
            </a:r>
            <a:endParaRPr sz="2400" b="1">
              <a:solidFill>
                <a:schemeClr val="dk1"/>
              </a:solidFill>
              <a:latin typeface="Roboto"/>
              <a:ea typeface="Roboto"/>
              <a:cs typeface="Roboto"/>
              <a:sym typeface="Roboto"/>
            </a:endParaRPr>
          </a:p>
        </p:txBody>
      </p:sp>
      <p:cxnSp>
        <p:nvCxnSpPr>
          <p:cNvPr id="3" name="Google Shape;124;p17">
            <a:extLst>
              <a:ext uri="{FF2B5EF4-FFF2-40B4-BE49-F238E27FC236}">
                <a16:creationId xmlns:a16="http://schemas.microsoft.com/office/drawing/2014/main" id="{C6ED9013-96EC-39B2-8CA9-ABA5899B40E7}"/>
              </a:ext>
            </a:extLst>
          </p:cNvPr>
          <p:cNvCxnSpPr/>
          <p:nvPr/>
        </p:nvCxnSpPr>
        <p:spPr>
          <a:xfrm>
            <a:off x="1115722" y="738600"/>
            <a:ext cx="0" cy="36663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Tree>
    <p:extLst>
      <p:ext uri="{BB962C8B-B14F-4D97-AF65-F5344CB8AC3E}">
        <p14:creationId xmlns:p14="http://schemas.microsoft.com/office/powerpoint/2010/main" val="343830259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7"/>
          <p:cNvGraphicFramePr/>
          <p:nvPr>
            <p:extLst>
              <p:ext uri="{D42A27DB-BD31-4B8C-83A1-F6EECF244321}">
                <p14:modId xmlns:p14="http://schemas.microsoft.com/office/powerpoint/2010/main" val="3615427687"/>
              </p:ext>
            </p:extLst>
          </p:nvPr>
        </p:nvGraphicFramePr>
        <p:xfrm>
          <a:off x="1023104" y="367678"/>
          <a:ext cx="7666395" cy="5342722"/>
        </p:xfrm>
        <a:graphic>
          <a:graphicData uri="http://schemas.openxmlformats.org/drawingml/2006/table">
            <a:tbl>
              <a:tblPr firstRow="1">
                <a:noFill/>
                <a:tableStyleId>{86714213-C16D-48E5-B069-FE09F6C1F738}</a:tableStyleId>
              </a:tblPr>
              <a:tblGrid>
                <a:gridCol w="405285">
                  <a:extLst>
                    <a:ext uri="{9D8B030D-6E8A-4147-A177-3AD203B41FA5}">
                      <a16:colId xmlns:a16="http://schemas.microsoft.com/office/drawing/2014/main" val="20000"/>
                    </a:ext>
                  </a:extLst>
                </a:gridCol>
                <a:gridCol w="2420370">
                  <a:extLst>
                    <a:ext uri="{9D8B030D-6E8A-4147-A177-3AD203B41FA5}">
                      <a16:colId xmlns:a16="http://schemas.microsoft.com/office/drawing/2014/main" val="20001"/>
                    </a:ext>
                  </a:extLst>
                </a:gridCol>
                <a:gridCol w="2420370">
                  <a:extLst>
                    <a:ext uri="{9D8B030D-6E8A-4147-A177-3AD203B41FA5}">
                      <a16:colId xmlns:a16="http://schemas.microsoft.com/office/drawing/2014/main" val="20002"/>
                    </a:ext>
                  </a:extLst>
                </a:gridCol>
                <a:gridCol w="2420370">
                  <a:extLst>
                    <a:ext uri="{9D8B030D-6E8A-4147-A177-3AD203B41FA5}">
                      <a16:colId xmlns:a16="http://schemas.microsoft.com/office/drawing/2014/main" val="20003"/>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PROJECT MANAGER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TECHNICAL DIRECTOR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USER EXPERIENCE GURU</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3079972">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In charge of strategy for project development</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agile approach for team to follow</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feature releases schedule</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Document meetings/reviews</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100" dirty="0">
                          <a:solidFill>
                            <a:schemeClr val="bg1">
                              <a:lumMod val="85000"/>
                            </a:schemeClr>
                          </a:solidFill>
                          <a:latin typeface="Roboto"/>
                          <a:ea typeface="Roboto"/>
                          <a:cs typeface="Roboto"/>
                          <a:sym typeface="Roboto"/>
                        </a:rPr>
                        <a:t>Review project development for improvement</a:t>
                      </a:r>
                      <a:endParaRPr sz="11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Define technical strategy, tools and processes</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and enforce rules of engagement for version control and repo</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Communicate/document development approach</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100" dirty="0">
                          <a:solidFill>
                            <a:schemeClr val="bg1">
                              <a:lumMod val="85000"/>
                            </a:schemeClr>
                          </a:solidFill>
                          <a:latin typeface="Roboto"/>
                          <a:ea typeface="Roboto"/>
                          <a:cs typeface="Roboto"/>
                          <a:sym typeface="Roboto"/>
                        </a:rPr>
                        <a:t>Review technical strategy for improvement</a:t>
                      </a:r>
                      <a:endParaRPr sz="11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Develop blueprints for experience design</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Create a testing plan that integrates with feature release schedule</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Establish rules of engagement for developer facing testing</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Analyse and disseminate results of testing</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Review testing practices for improvement</a:t>
                      </a:r>
                      <a:endParaRPr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sz="1000" b="1" dirty="0">
                        <a:solidFill>
                          <a:schemeClr val="dk1"/>
                        </a:solidFill>
                        <a:latin typeface="Roboto"/>
                        <a:ea typeface="Roboto"/>
                        <a:cs typeface="Roboto"/>
                        <a:sym typeface="Roboto"/>
                      </a:endParaRPr>
                    </a:p>
                    <a:p>
                      <a:pPr marL="0" lvl="0" indent="0" algn="l" rtl="0">
                        <a:spcBef>
                          <a:spcPts val="0"/>
                        </a:spcBef>
                        <a:spcAft>
                          <a:spcPts val="0"/>
                        </a:spcAft>
                        <a:buNone/>
                      </a:pPr>
                      <a:r>
                        <a:rPr lang="en-GB" sz="1000" b="1" dirty="0">
                          <a:solidFill>
                            <a:schemeClr val="dk1"/>
                          </a:solidFill>
                          <a:latin typeface="Roboto"/>
                          <a:ea typeface="Roboto"/>
                          <a:cs typeface="Roboto"/>
                        </a:rPr>
                        <a:t>SOFTWARE DEVELOPER</a:t>
                      </a:r>
                      <a:endParaRPr sz="10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287450">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lang="en-GB" sz="10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21" name="Google Shape;121;p17"/>
          <p:cNvSpPr txBox="1"/>
          <p:nvPr/>
        </p:nvSpPr>
        <p:spPr>
          <a:xfrm rot="-5400000">
            <a:off x="-1545225" y="2294700"/>
            <a:ext cx="446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rgbClr val="7794F3"/>
                </a:solidFill>
                <a:latin typeface="Roboto"/>
                <a:ea typeface="Roboto"/>
                <a:cs typeface="Roboto"/>
                <a:sym typeface="Roboto"/>
              </a:rPr>
              <a:t>T</a:t>
            </a:r>
            <a:r>
              <a:rPr lang="en-GB" sz="2400" b="1">
                <a:solidFill>
                  <a:schemeClr val="dk1"/>
                </a:solidFill>
                <a:latin typeface="Roboto"/>
                <a:ea typeface="Roboto"/>
                <a:cs typeface="Roboto"/>
                <a:sym typeface="Roboto"/>
              </a:rPr>
              <a:t>EAM</a:t>
            </a:r>
            <a:r>
              <a:rPr lang="en-GB" sz="2400" b="1">
                <a:solidFill>
                  <a:srgbClr val="7794F3"/>
                </a:solidFill>
                <a:latin typeface="Roboto"/>
                <a:ea typeface="Roboto"/>
                <a:cs typeface="Roboto"/>
                <a:sym typeface="Roboto"/>
              </a:rPr>
              <a:t> R</a:t>
            </a:r>
            <a:r>
              <a:rPr lang="en-GB" sz="2400" b="1">
                <a:solidFill>
                  <a:schemeClr val="dk1"/>
                </a:solidFill>
                <a:latin typeface="Roboto"/>
                <a:ea typeface="Roboto"/>
                <a:cs typeface="Roboto"/>
                <a:sym typeface="Roboto"/>
              </a:rPr>
              <a:t>OLES</a:t>
            </a:r>
            <a:endParaRPr sz="2400" b="1">
              <a:solidFill>
                <a:schemeClr val="dk1"/>
              </a:solidFill>
              <a:latin typeface="Roboto"/>
              <a:ea typeface="Roboto"/>
              <a:cs typeface="Roboto"/>
              <a:sym typeface="Roboto"/>
            </a:endParaRPr>
          </a:p>
        </p:txBody>
      </p:sp>
      <p:cxnSp>
        <p:nvCxnSpPr>
          <p:cNvPr id="3" name="Google Shape;124;p17">
            <a:extLst>
              <a:ext uri="{FF2B5EF4-FFF2-40B4-BE49-F238E27FC236}">
                <a16:creationId xmlns:a16="http://schemas.microsoft.com/office/drawing/2014/main" id="{EE4E958E-7B21-B20F-83E2-132B1B9EE5D6}"/>
              </a:ext>
            </a:extLst>
          </p:cNvPr>
          <p:cNvCxnSpPr/>
          <p:nvPr/>
        </p:nvCxnSpPr>
        <p:spPr>
          <a:xfrm>
            <a:off x="1115722" y="738600"/>
            <a:ext cx="0" cy="36663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Tree>
    <p:extLst>
      <p:ext uri="{BB962C8B-B14F-4D97-AF65-F5344CB8AC3E}">
        <p14:creationId xmlns:p14="http://schemas.microsoft.com/office/powerpoint/2010/main" val="2688988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7"/>
          <p:cNvGraphicFramePr/>
          <p:nvPr>
            <p:extLst>
              <p:ext uri="{D42A27DB-BD31-4B8C-83A1-F6EECF244321}">
                <p14:modId xmlns:p14="http://schemas.microsoft.com/office/powerpoint/2010/main" val="795417243"/>
              </p:ext>
            </p:extLst>
          </p:nvPr>
        </p:nvGraphicFramePr>
        <p:xfrm>
          <a:off x="1023104" y="367678"/>
          <a:ext cx="7666395" cy="5342722"/>
        </p:xfrm>
        <a:graphic>
          <a:graphicData uri="http://schemas.openxmlformats.org/drawingml/2006/table">
            <a:tbl>
              <a:tblPr firstRow="1">
                <a:noFill/>
                <a:tableStyleId>{86714213-C16D-48E5-B069-FE09F6C1F738}</a:tableStyleId>
              </a:tblPr>
              <a:tblGrid>
                <a:gridCol w="405285">
                  <a:extLst>
                    <a:ext uri="{9D8B030D-6E8A-4147-A177-3AD203B41FA5}">
                      <a16:colId xmlns:a16="http://schemas.microsoft.com/office/drawing/2014/main" val="20000"/>
                    </a:ext>
                  </a:extLst>
                </a:gridCol>
                <a:gridCol w="2420370">
                  <a:extLst>
                    <a:ext uri="{9D8B030D-6E8A-4147-A177-3AD203B41FA5}">
                      <a16:colId xmlns:a16="http://schemas.microsoft.com/office/drawing/2014/main" val="20001"/>
                    </a:ext>
                  </a:extLst>
                </a:gridCol>
                <a:gridCol w="2420370">
                  <a:extLst>
                    <a:ext uri="{9D8B030D-6E8A-4147-A177-3AD203B41FA5}">
                      <a16:colId xmlns:a16="http://schemas.microsoft.com/office/drawing/2014/main" val="20002"/>
                    </a:ext>
                  </a:extLst>
                </a:gridCol>
                <a:gridCol w="2420370">
                  <a:extLst>
                    <a:ext uri="{9D8B030D-6E8A-4147-A177-3AD203B41FA5}">
                      <a16:colId xmlns:a16="http://schemas.microsoft.com/office/drawing/2014/main" val="20003"/>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PROJECT MANAGER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TECHNICAL DIRECTOR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USER EXPERIENCE GURU</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3079972">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In charge of strategy for project development</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agile approach for team to follow</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feature releases schedule</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Document meetings/reviews</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100" dirty="0">
                          <a:solidFill>
                            <a:schemeClr val="bg1">
                              <a:lumMod val="85000"/>
                            </a:schemeClr>
                          </a:solidFill>
                          <a:latin typeface="Roboto"/>
                          <a:ea typeface="Roboto"/>
                          <a:cs typeface="Roboto"/>
                          <a:sym typeface="Roboto"/>
                        </a:rPr>
                        <a:t>Review project development for improvement</a:t>
                      </a:r>
                      <a:endParaRPr sz="11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Define technical strategy, tools and processes</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and enforce rules of engagement for version control and repo</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Communicate/document development approach</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100" dirty="0">
                          <a:solidFill>
                            <a:schemeClr val="bg1">
                              <a:lumMod val="85000"/>
                            </a:schemeClr>
                          </a:solidFill>
                          <a:latin typeface="Roboto"/>
                          <a:ea typeface="Roboto"/>
                          <a:cs typeface="Roboto"/>
                          <a:sym typeface="Roboto"/>
                        </a:rPr>
                        <a:t>Review technical strategy for improvement</a:t>
                      </a:r>
                      <a:endParaRPr sz="11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Develop blueprints for experience design</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Create a testing plan that integrates with feature release schedule</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Establish rules of engagement for developer facing testing</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Analyse and disseminate results of testing</a:t>
                      </a:r>
                      <a:endParaRPr sz="1100" dirty="0">
                        <a:solidFill>
                          <a:schemeClr val="bg1">
                            <a:lumMod val="85000"/>
                          </a:schemeClr>
                        </a:solidFill>
                        <a:latin typeface="Roboto"/>
                        <a:ea typeface="Roboto"/>
                        <a:cs typeface="Roboto"/>
                        <a:sym typeface="Roboto"/>
                      </a:endParaRPr>
                    </a:p>
                    <a:p>
                      <a:pPr marL="45720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bg1">
                              <a:lumMod val="85000"/>
                            </a:schemeClr>
                          </a:solidFill>
                          <a:latin typeface="Roboto"/>
                          <a:ea typeface="Roboto"/>
                          <a:cs typeface="Roboto"/>
                          <a:sym typeface="Roboto"/>
                        </a:rPr>
                        <a:t>Review testing practices for improvement</a:t>
                      </a:r>
                      <a:endParaRPr sz="11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sz="1000" b="1" dirty="0">
                        <a:solidFill>
                          <a:schemeClr val="dk1"/>
                        </a:solidFill>
                        <a:latin typeface="Roboto"/>
                        <a:ea typeface="Roboto"/>
                        <a:cs typeface="Roboto"/>
                        <a:sym typeface="Roboto"/>
                      </a:endParaRPr>
                    </a:p>
                    <a:p>
                      <a:pPr marL="0" lvl="0" indent="0" algn="l" rtl="0">
                        <a:spcBef>
                          <a:spcPts val="0"/>
                        </a:spcBef>
                        <a:spcAft>
                          <a:spcPts val="0"/>
                        </a:spcAft>
                        <a:buNone/>
                      </a:pPr>
                      <a:r>
                        <a:rPr lang="en-GB" sz="1000" b="1" dirty="0">
                          <a:solidFill>
                            <a:schemeClr val="dk1"/>
                          </a:solidFill>
                          <a:latin typeface="Roboto"/>
                          <a:ea typeface="Roboto"/>
                          <a:cs typeface="Roboto"/>
                        </a:rPr>
                        <a:t>SOFTWARE DEVELOPER</a:t>
                      </a:r>
                      <a:endParaRPr sz="10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287450">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r>
                        <a:rPr lang="en-GB" sz="1050" b="1" dirty="0">
                          <a:solidFill>
                            <a:schemeClr val="dk1"/>
                          </a:solidFill>
                          <a:latin typeface="Roboto"/>
                          <a:ea typeface="Roboto"/>
                          <a:cs typeface="Roboto"/>
                          <a:sym typeface="Roboto"/>
                        </a:rPr>
                        <a:t>All</a:t>
                      </a:r>
                      <a:r>
                        <a:rPr lang="en-GB" sz="1050" dirty="0">
                          <a:solidFill>
                            <a:schemeClr val="dk1"/>
                          </a:solidFill>
                          <a:latin typeface="Roboto"/>
                          <a:ea typeface="Roboto"/>
                          <a:cs typeface="Roboto"/>
                          <a:sym typeface="Roboto"/>
                        </a:rPr>
                        <a:t> group members will take responsibility for the development of project</a:t>
                      </a:r>
                      <a:endParaRPr sz="10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21" name="Google Shape;121;p17"/>
          <p:cNvSpPr txBox="1"/>
          <p:nvPr/>
        </p:nvSpPr>
        <p:spPr>
          <a:xfrm rot="-5400000">
            <a:off x="-1545225" y="2294700"/>
            <a:ext cx="446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rgbClr val="7794F3"/>
                </a:solidFill>
                <a:latin typeface="Roboto"/>
                <a:ea typeface="Roboto"/>
                <a:cs typeface="Roboto"/>
                <a:sym typeface="Roboto"/>
              </a:rPr>
              <a:t>T</a:t>
            </a:r>
            <a:r>
              <a:rPr lang="en-GB" sz="2400" b="1">
                <a:solidFill>
                  <a:schemeClr val="dk1"/>
                </a:solidFill>
                <a:latin typeface="Roboto"/>
                <a:ea typeface="Roboto"/>
                <a:cs typeface="Roboto"/>
                <a:sym typeface="Roboto"/>
              </a:rPr>
              <a:t>EAM</a:t>
            </a:r>
            <a:r>
              <a:rPr lang="en-GB" sz="2400" b="1">
                <a:solidFill>
                  <a:srgbClr val="7794F3"/>
                </a:solidFill>
                <a:latin typeface="Roboto"/>
                <a:ea typeface="Roboto"/>
                <a:cs typeface="Roboto"/>
                <a:sym typeface="Roboto"/>
              </a:rPr>
              <a:t> R</a:t>
            </a:r>
            <a:r>
              <a:rPr lang="en-GB" sz="2400" b="1">
                <a:solidFill>
                  <a:schemeClr val="dk1"/>
                </a:solidFill>
                <a:latin typeface="Roboto"/>
                <a:ea typeface="Roboto"/>
                <a:cs typeface="Roboto"/>
                <a:sym typeface="Roboto"/>
              </a:rPr>
              <a:t>OLES</a:t>
            </a:r>
            <a:endParaRPr sz="2400" b="1">
              <a:solidFill>
                <a:schemeClr val="dk1"/>
              </a:solidFill>
              <a:latin typeface="Roboto"/>
              <a:ea typeface="Roboto"/>
              <a:cs typeface="Roboto"/>
              <a:sym typeface="Roboto"/>
            </a:endParaRPr>
          </a:p>
        </p:txBody>
      </p:sp>
      <p:cxnSp>
        <p:nvCxnSpPr>
          <p:cNvPr id="3" name="Google Shape;124;p17">
            <a:extLst>
              <a:ext uri="{FF2B5EF4-FFF2-40B4-BE49-F238E27FC236}">
                <a16:creationId xmlns:a16="http://schemas.microsoft.com/office/drawing/2014/main" id="{014607E8-C175-FDA1-B035-1970E36BCE69}"/>
              </a:ext>
            </a:extLst>
          </p:cNvPr>
          <p:cNvCxnSpPr/>
          <p:nvPr/>
        </p:nvCxnSpPr>
        <p:spPr>
          <a:xfrm>
            <a:off x="1115722" y="738600"/>
            <a:ext cx="0" cy="36663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Tree>
    <p:extLst>
      <p:ext uri="{BB962C8B-B14F-4D97-AF65-F5344CB8AC3E}">
        <p14:creationId xmlns:p14="http://schemas.microsoft.com/office/powerpoint/2010/main" val="3540121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QUESTIONS?</a:t>
            </a:r>
            <a:br>
              <a:rPr lang="en-GB" sz="2800" b="1" dirty="0">
                <a:solidFill>
                  <a:srgbClr val="FFFFFF"/>
                </a:solidFill>
                <a:latin typeface="Open Sans"/>
                <a:ea typeface="Open Sans"/>
                <a:cs typeface="Open Sans"/>
                <a:sym typeface="Open Sans"/>
              </a:rPr>
            </a:br>
            <a:endParaRPr lang="en-GB" dirty="0"/>
          </a:p>
        </p:txBody>
      </p:sp>
    </p:spTree>
    <p:extLst>
      <p:ext uri="{BB962C8B-B14F-4D97-AF65-F5344CB8AC3E}">
        <p14:creationId xmlns:p14="http://schemas.microsoft.com/office/powerpoint/2010/main" val="80737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0" y="1812900"/>
            <a:ext cx="9144625" cy="106978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pPr algn="r"/>
            <a:r>
              <a:rPr lang="en-GB" sz="5300" b="1" dirty="0">
                <a:solidFill>
                  <a:srgbClr val="FFFFFF"/>
                </a:solidFill>
                <a:latin typeface="Open Sans"/>
                <a:ea typeface="Open Sans"/>
                <a:cs typeface="Open Sans"/>
                <a:sym typeface="Open Sans"/>
              </a:rPr>
              <a:t>QUESTION</a:t>
            </a:r>
            <a:br>
              <a:rPr lang="en-GB" sz="2800" b="1" dirty="0">
                <a:solidFill>
                  <a:srgbClr val="FFFFFF"/>
                </a:solidFill>
                <a:latin typeface="Open Sans"/>
                <a:ea typeface="Open Sans"/>
                <a:cs typeface="Open Sans"/>
                <a:sym typeface="Open Sans"/>
              </a:rPr>
            </a:br>
            <a:endParaRPr lang="en-GB" dirty="0"/>
          </a:p>
        </p:txBody>
      </p:sp>
    </p:spTree>
    <p:extLst>
      <p:ext uri="{BB962C8B-B14F-4D97-AF65-F5344CB8AC3E}">
        <p14:creationId xmlns:p14="http://schemas.microsoft.com/office/powerpoint/2010/main" val="338082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a:solidFill>
                  <a:srgbClr val="FFFFFF"/>
                </a:solidFill>
                <a:latin typeface="Open Sans"/>
                <a:ea typeface="Open Sans"/>
                <a:cs typeface="Open Sans"/>
                <a:sym typeface="Open Sans"/>
              </a:rPr>
              <a:t>TEAM ENTERPRISE</a:t>
            </a:r>
            <a:br>
              <a:rPr lang="en-GB" sz="2800" b="1">
                <a:solidFill>
                  <a:srgbClr val="FFFFFF"/>
                </a:solidFill>
                <a:latin typeface="Open Sans"/>
                <a:ea typeface="Open Sans"/>
                <a:cs typeface="Open Sans"/>
                <a:sym typeface="Open Sans"/>
              </a:rPr>
            </a:br>
            <a:endParaRPr lang="en-GB"/>
          </a:p>
        </p:txBody>
      </p:sp>
      <p:sp>
        <p:nvSpPr>
          <p:cNvPr id="6" name="Title 1">
            <a:extLst>
              <a:ext uri="{FF2B5EF4-FFF2-40B4-BE49-F238E27FC236}">
                <a16:creationId xmlns:a16="http://schemas.microsoft.com/office/drawing/2014/main" id="{707BEAF7-4806-410E-B8CC-510FB73CC791}"/>
              </a:ext>
            </a:extLst>
          </p:cNvPr>
          <p:cNvSpPr txBox="1">
            <a:spLocks/>
          </p:cNvSpPr>
          <p:nvPr/>
        </p:nvSpPr>
        <p:spPr>
          <a:xfrm>
            <a:off x="172703" y="280213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dirty="0">
                <a:solidFill>
                  <a:srgbClr val="434343"/>
                </a:solidFill>
                <a:latin typeface="Open Sans"/>
                <a:ea typeface="Open Sans"/>
                <a:cs typeface="Open Sans"/>
                <a:sym typeface="Open Sans"/>
              </a:rPr>
              <a:t>OVERVIEW + INTRODUCTION TO THE MODULE</a:t>
            </a:r>
          </a:p>
          <a:p>
            <a:r>
              <a:rPr lang="en-GB" sz="1600" b="1" dirty="0">
                <a:solidFill>
                  <a:srgbClr val="FFFFFF"/>
                </a:solidFill>
                <a:latin typeface="Open Sans"/>
                <a:ea typeface="Open Sans"/>
                <a:cs typeface="Open Sans"/>
                <a:sym typeface="Open Sans"/>
              </a:rPr>
              <a:t>NTERPRISE</a:t>
            </a:r>
            <a:br>
              <a:rPr lang="en-GB" sz="800" b="1" dirty="0">
                <a:solidFill>
                  <a:srgbClr val="FFFFFF"/>
                </a:solidFill>
                <a:latin typeface="Open Sans"/>
                <a:ea typeface="Open Sans"/>
                <a:cs typeface="Open Sans"/>
                <a:sym typeface="Open Sans"/>
              </a:rPr>
            </a:br>
            <a:endParaRPr lang="en-GB" sz="800" dirty="0"/>
          </a:p>
        </p:txBody>
      </p:sp>
      <p:pic>
        <p:nvPicPr>
          <p:cNvPr id="7" name="Google Shape;60;p13">
            <a:extLst>
              <a:ext uri="{FF2B5EF4-FFF2-40B4-BE49-F238E27FC236}">
                <a16:creationId xmlns:a16="http://schemas.microsoft.com/office/drawing/2014/main" id="{78ABE60E-2E05-4642-BECA-E7610EE2380C}"/>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340300" y="4270450"/>
            <a:ext cx="1293967" cy="327600"/>
          </a:xfrm>
          <a:prstGeom prst="rect">
            <a:avLst/>
          </a:prstGeom>
          <a:noFill/>
          <a:ln>
            <a:noFill/>
          </a:ln>
        </p:spPr>
      </p:pic>
    </p:spTree>
    <p:extLst>
      <p:ext uri="{BB962C8B-B14F-4D97-AF65-F5344CB8AC3E}">
        <p14:creationId xmlns:p14="http://schemas.microsoft.com/office/powerpoint/2010/main" val="3380150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0" y="1812900"/>
            <a:ext cx="9144625" cy="106978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a:noFill/>
        </p:spPr>
        <p:txBody>
          <a:bodyPr>
            <a:normAutofit fontScale="90000"/>
          </a:bodyPr>
          <a:lstStyle/>
          <a:p>
            <a:pPr algn="r"/>
            <a:r>
              <a:rPr lang="en-GB" sz="5300" b="1" dirty="0">
                <a:solidFill>
                  <a:srgbClr val="FFFFFF"/>
                </a:solidFill>
                <a:latin typeface="Open Sans"/>
                <a:ea typeface="Open Sans"/>
                <a:cs typeface="Open Sans"/>
                <a:sym typeface="Open Sans"/>
              </a:rPr>
              <a:t>Agile</a:t>
            </a:r>
            <a:endParaRPr lang="en-GB" dirty="0"/>
          </a:p>
        </p:txBody>
      </p:sp>
    </p:spTree>
    <p:extLst>
      <p:ext uri="{BB962C8B-B14F-4D97-AF65-F5344CB8AC3E}">
        <p14:creationId xmlns:p14="http://schemas.microsoft.com/office/powerpoint/2010/main" val="1820703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0" y="1812900"/>
            <a:ext cx="9144625" cy="106978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a:noFill/>
        </p:spPr>
        <p:txBody>
          <a:bodyPr>
            <a:normAutofit fontScale="90000"/>
          </a:bodyPr>
          <a:lstStyle/>
          <a:p>
            <a:pPr algn="r"/>
            <a:r>
              <a:rPr lang="en-GB" sz="5300" b="1" dirty="0">
                <a:solidFill>
                  <a:srgbClr val="FFFFFF"/>
                </a:solidFill>
                <a:latin typeface="Open Sans"/>
                <a:ea typeface="Open Sans"/>
                <a:cs typeface="Open Sans"/>
                <a:sym typeface="Open Sans"/>
              </a:rPr>
              <a:t>Sprint</a:t>
            </a:r>
            <a:endParaRPr lang="en-GB" dirty="0"/>
          </a:p>
        </p:txBody>
      </p:sp>
    </p:spTree>
    <p:extLst>
      <p:ext uri="{BB962C8B-B14F-4D97-AF65-F5344CB8AC3E}">
        <p14:creationId xmlns:p14="http://schemas.microsoft.com/office/powerpoint/2010/main" val="2592329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0" y="1812900"/>
            <a:ext cx="9144625" cy="106978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a:noFill/>
        </p:spPr>
        <p:txBody>
          <a:bodyPr>
            <a:normAutofit fontScale="90000"/>
          </a:bodyPr>
          <a:lstStyle/>
          <a:p>
            <a:pPr algn="r"/>
            <a:r>
              <a:rPr lang="en-GB" sz="5300" b="1" dirty="0">
                <a:solidFill>
                  <a:srgbClr val="FFFFFF"/>
                </a:solidFill>
                <a:latin typeface="Open Sans"/>
                <a:ea typeface="Open Sans"/>
                <a:cs typeface="Open Sans"/>
                <a:sym typeface="Open Sans"/>
              </a:rPr>
              <a:t>Iteration</a:t>
            </a:r>
            <a:endParaRPr lang="en-GB" dirty="0"/>
          </a:p>
        </p:txBody>
      </p:sp>
    </p:spTree>
    <p:extLst>
      <p:ext uri="{BB962C8B-B14F-4D97-AF65-F5344CB8AC3E}">
        <p14:creationId xmlns:p14="http://schemas.microsoft.com/office/powerpoint/2010/main" val="360504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8"/>
        <p:cNvGrpSpPr/>
        <p:nvPr/>
      </p:nvGrpSpPr>
      <p:grpSpPr>
        <a:xfrm>
          <a:off x="0" y="0"/>
          <a:ext cx="0" cy="0"/>
          <a:chOff x="0" y="0"/>
          <a:chExt cx="0" cy="0"/>
        </a:xfrm>
      </p:grpSpPr>
      <p:sp>
        <p:nvSpPr>
          <p:cNvPr id="129" name="Google Shape;129;p18"/>
          <p:cNvSpPr txBox="1"/>
          <p:nvPr/>
        </p:nvSpPr>
        <p:spPr>
          <a:xfrm>
            <a:off x="610875" y="8655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74A2FA"/>
              </a:solidFill>
              <a:latin typeface="Roboto"/>
              <a:ea typeface="Roboto"/>
              <a:cs typeface="Roboto"/>
              <a:sym typeface="Roboto"/>
            </a:endParaRPr>
          </a:p>
          <a:p>
            <a:pPr marL="0" lvl="0" indent="0" algn="ctr" rtl="0">
              <a:spcBef>
                <a:spcPts val="0"/>
              </a:spcBef>
              <a:spcAft>
                <a:spcPts val="0"/>
              </a:spcAft>
              <a:buNone/>
            </a:pPr>
            <a:r>
              <a:rPr lang="en-GB" sz="1200" b="1" dirty="0">
                <a:solidFill>
                  <a:srgbClr val="74A2FA"/>
                </a:solidFill>
                <a:latin typeface="Roboto"/>
                <a:ea typeface="Roboto"/>
                <a:cs typeface="Roboto"/>
                <a:sym typeface="Roboto"/>
              </a:rPr>
              <a:t>DEFINE</a:t>
            </a:r>
            <a:endParaRPr sz="1200" b="1" dirty="0">
              <a:solidFill>
                <a:srgbClr val="74A2FA"/>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endParaRPr>
          </a:p>
        </p:txBody>
      </p:sp>
      <p:cxnSp>
        <p:nvCxnSpPr>
          <p:cNvPr id="131" name="Google Shape;131;p18"/>
          <p:cNvCxnSpPr>
            <a:cxnSpLocks/>
            <a:endCxn id="132" idx="3"/>
          </p:cNvCxnSpPr>
          <p:nvPr/>
        </p:nvCxnSpPr>
        <p:spPr>
          <a:xfrm rot="5400000">
            <a:off x="6819075" y="3098175"/>
            <a:ext cx="942900" cy="654900"/>
          </a:xfrm>
          <a:prstGeom prst="bentConnector2">
            <a:avLst/>
          </a:prstGeom>
          <a:noFill/>
          <a:ln w="19050" cap="flat" cmpd="sng">
            <a:solidFill>
              <a:srgbClr val="FFFFFF"/>
            </a:solidFill>
            <a:prstDash val="lgDash"/>
            <a:round/>
            <a:headEnd type="diamond" w="med" len="med"/>
            <a:tailEnd type="triangle" w="med" len="med"/>
          </a:ln>
        </p:spPr>
      </p:cxnSp>
      <p:sp>
        <p:nvSpPr>
          <p:cNvPr id="132" name="Google Shape;132;p18"/>
          <p:cNvSpPr txBox="1"/>
          <p:nvPr/>
        </p:nvSpPr>
        <p:spPr>
          <a:xfrm>
            <a:off x="2248125" y="3207763"/>
            <a:ext cx="4714800" cy="1378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AE574"/>
              </a:solidFill>
              <a:latin typeface="Roboto"/>
              <a:ea typeface="Roboto"/>
              <a:cs typeface="Roboto"/>
              <a:sym typeface="Roboto"/>
            </a:endParaRPr>
          </a:p>
          <a:p>
            <a:pPr marL="0" lvl="0" indent="0" algn="ctr" rtl="0">
              <a:spcBef>
                <a:spcPts val="0"/>
              </a:spcBef>
              <a:spcAft>
                <a:spcPts val="0"/>
              </a:spcAft>
              <a:buNone/>
            </a:pPr>
            <a:r>
              <a:rPr lang="en-GB" sz="1200" b="1" dirty="0">
                <a:solidFill>
                  <a:srgbClr val="FAE574"/>
                </a:solidFill>
                <a:latin typeface="Roboto"/>
                <a:ea typeface="Roboto"/>
                <a:cs typeface="Roboto"/>
                <a:sym typeface="Roboto"/>
              </a:rPr>
              <a:t>ITERATE</a:t>
            </a:r>
            <a:endParaRPr sz="1200" b="1" dirty="0">
              <a:solidFill>
                <a:srgbClr val="FAE574"/>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p:txBody>
      </p:sp>
      <p:sp>
        <p:nvSpPr>
          <p:cNvPr id="133" name="Google Shape;133;p18"/>
          <p:cNvSpPr txBox="1"/>
          <p:nvPr/>
        </p:nvSpPr>
        <p:spPr>
          <a:xfrm>
            <a:off x="3338400" y="865475"/>
            <a:ext cx="25317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FFFFF"/>
              </a:solidFill>
            </a:endParaRPr>
          </a:p>
          <a:p>
            <a:pPr marL="0" lvl="0" indent="0" algn="ctr" rtl="0">
              <a:spcBef>
                <a:spcPts val="0"/>
              </a:spcBef>
              <a:spcAft>
                <a:spcPts val="0"/>
              </a:spcAft>
              <a:buNone/>
            </a:pPr>
            <a:r>
              <a:rPr lang="en-GB" sz="1200" b="1" dirty="0">
                <a:solidFill>
                  <a:srgbClr val="FA74D2"/>
                </a:solidFill>
                <a:latin typeface="Roboto"/>
                <a:ea typeface="Roboto"/>
                <a:cs typeface="Roboto"/>
                <a:sym typeface="Roboto"/>
              </a:rPr>
              <a:t>DESIGN </a:t>
            </a:r>
            <a:endParaRPr sz="1200" b="1" dirty="0">
              <a:solidFill>
                <a:srgbClr val="FA74D2"/>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a:p>
            <a:pPr marL="0" lvl="0" indent="0" algn="ctr" rtl="0">
              <a:spcBef>
                <a:spcPts val="0"/>
              </a:spcBef>
              <a:spcAft>
                <a:spcPts val="0"/>
              </a:spcAft>
              <a:buNone/>
            </a:pPr>
            <a:endParaRPr sz="1200" dirty="0">
              <a:solidFill>
                <a:srgbClr val="FFFFFF"/>
              </a:solidFill>
            </a:endParaRPr>
          </a:p>
        </p:txBody>
      </p:sp>
      <p:cxnSp>
        <p:nvCxnSpPr>
          <p:cNvPr id="134" name="Google Shape;134;p18"/>
          <p:cNvCxnSpPr>
            <a:stCxn id="132" idx="1"/>
            <a:endCxn id="129" idx="2"/>
          </p:cNvCxnSpPr>
          <p:nvPr/>
        </p:nvCxnSpPr>
        <p:spPr>
          <a:xfrm rot="10800000">
            <a:off x="1590525" y="2953813"/>
            <a:ext cx="657600" cy="943200"/>
          </a:xfrm>
          <a:prstGeom prst="bentConnector2">
            <a:avLst/>
          </a:prstGeom>
          <a:noFill/>
          <a:ln w="19050" cap="flat" cmpd="sng">
            <a:solidFill>
              <a:srgbClr val="FFFFFF"/>
            </a:solidFill>
            <a:prstDash val="lgDash"/>
            <a:round/>
            <a:headEnd type="diamond" w="med" len="med"/>
            <a:tailEnd type="triangle" w="med" len="med"/>
          </a:ln>
        </p:spPr>
      </p:cxnSp>
      <p:cxnSp>
        <p:nvCxnSpPr>
          <p:cNvPr id="135" name="Google Shape;135;p18"/>
          <p:cNvCxnSpPr>
            <a:stCxn id="129" idx="3"/>
            <a:endCxn id="133" idx="1"/>
          </p:cNvCxnSpPr>
          <p:nvPr/>
        </p:nvCxnSpPr>
        <p:spPr>
          <a:xfrm>
            <a:off x="2570175" y="19097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cxnSp>
        <p:nvCxnSpPr>
          <p:cNvPr id="136" name="Google Shape;136;p18"/>
          <p:cNvCxnSpPr>
            <a:cxnSpLocks/>
            <a:stCxn id="133" idx="3"/>
          </p:cNvCxnSpPr>
          <p:nvPr/>
        </p:nvCxnSpPr>
        <p:spPr>
          <a:xfrm>
            <a:off x="5870100" y="19096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sp>
        <p:nvSpPr>
          <p:cNvPr id="137" name="Google Shape;137;p18"/>
          <p:cNvSpPr txBox="1"/>
          <p:nvPr/>
        </p:nvSpPr>
        <p:spPr>
          <a:xfrm>
            <a:off x="526125" y="76300"/>
            <a:ext cx="2128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FFFF"/>
                </a:solidFill>
                <a:latin typeface="Roboto"/>
                <a:ea typeface="Roboto"/>
                <a:cs typeface="Roboto"/>
                <a:sym typeface="Roboto"/>
              </a:rPr>
              <a:t>DESIGN PROCESS</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38" name="Google Shape;138;p18"/>
          <p:cNvCxnSpPr/>
          <p:nvPr/>
        </p:nvCxnSpPr>
        <p:spPr>
          <a:xfrm>
            <a:off x="2718700" y="192100"/>
            <a:ext cx="0" cy="273000"/>
          </a:xfrm>
          <a:prstGeom prst="straightConnector1">
            <a:avLst/>
          </a:prstGeom>
          <a:noFill/>
          <a:ln w="19050" cap="flat" cmpd="sng">
            <a:solidFill>
              <a:srgbClr val="FFFFFF"/>
            </a:solidFill>
            <a:prstDash val="solid"/>
            <a:round/>
            <a:headEnd type="none" w="med" len="med"/>
            <a:tailEnd type="none" w="med" len="med"/>
          </a:ln>
        </p:spPr>
      </p:cxnSp>
      <p:sp>
        <p:nvSpPr>
          <p:cNvPr id="139" name="Google Shape;139;p18"/>
          <p:cNvSpPr txBox="1"/>
          <p:nvPr/>
        </p:nvSpPr>
        <p:spPr>
          <a:xfrm>
            <a:off x="2839975" y="76300"/>
            <a:ext cx="53265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FFFFFF"/>
                </a:solidFill>
                <a:latin typeface="Roboto"/>
                <a:ea typeface="Roboto"/>
                <a:cs typeface="Roboto"/>
                <a:sym typeface="Roboto"/>
              </a:rPr>
              <a:t>HIGH LEVEL OVERVIEW</a:t>
            </a:r>
            <a:r>
              <a:rPr lang="en-GB" sz="1800" b="1" dirty="0">
                <a:solidFill>
                  <a:srgbClr val="FFFFFF"/>
                </a:solidFill>
                <a:latin typeface="Open Sans"/>
                <a:ea typeface="Open Sans"/>
                <a:cs typeface="Open Sans"/>
                <a:sym typeface="Open Sans"/>
              </a:rPr>
              <a:t>	</a:t>
            </a:r>
            <a:endParaRPr sz="1200" b="1" dirty="0">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dirty="0">
                <a:solidFill>
                  <a:srgbClr val="FFFFFF"/>
                </a:solidFill>
                <a:latin typeface="Open Sans"/>
                <a:ea typeface="Open Sans"/>
                <a:cs typeface="Open Sans"/>
                <a:sym typeface="Open Sans"/>
              </a:rPr>
              <a:t>	</a:t>
            </a:r>
            <a:endParaRPr sz="1200" b="1" dirty="0">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dirty="0">
                <a:solidFill>
                  <a:srgbClr val="FFFFFF"/>
                </a:solidFill>
                <a:latin typeface="Open Sans"/>
                <a:ea typeface="Open Sans"/>
                <a:cs typeface="Open Sans"/>
                <a:sym typeface="Open Sans"/>
              </a:rPr>
              <a:t>	</a:t>
            </a:r>
            <a:endParaRPr sz="1200" b="1" dirty="0">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dirty="0">
              <a:solidFill>
                <a:srgbClr val="FFFFFF"/>
              </a:solidFill>
              <a:latin typeface="Open Sans"/>
              <a:ea typeface="Open Sans"/>
              <a:cs typeface="Open Sans"/>
              <a:sym typeface="Open Sans"/>
            </a:endParaRPr>
          </a:p>
        </p:txBody>
      </p:sp>
      <p:cxnSp>
        <p:nvCxnSpPr>
          <p:cNvPr id="140" name="Google Shape;140;p18"/>
          <p:cNvCxnSpPr/>
          <p:nvPr/>
        </p:nvCxnSpPr>
        <p:spPr>
          <a:xfrm>
            <a:off x="613425" y="561475"/>
            <a:ext cx="7984200" cy="0"/>
          </a:xfrm>
          <a:prstGeom prst="straightConnector1">
            <a:avLst/>
          </a:prstGeom>
          <a:noFill/>
          <a:ln w="19050" cap="flat" cmpd="sng">
            <a:solidFill>
              <a:srgbClr val="FFFFFF"/>
            </a:solidFill>
            <a:prstDash val="solid"/>
            <a:round/>
            <a:headEnd type="none" w="med" len="med"/>
            <a:tailEnd type="none" w="med" len="med"/>
          </a:ln>
        </p:spPr>
      </p:cxnSp>
      <p:sp>
        <p:nvSpPr>
          <p:cNvPr id="4" name="Google Shape;130;p18">
            <a:extLst>
              <a:ext uri="{FF2B5EF4-FFF2-40B4-BE49-F238E27FC236}">
                <a16:creationId xmlns:a16="http://schemas.microsoft.com/office/drawing/2014/main" id="{46C7ABE0-18F0-0AE2-F90E-3F3961BA05F3}"/>
              </a:ext>
            </a:extLst>
          </p:cNvPr>
          <p:cNvSpPr txBox="1"/>
          <p:nvPr/>
        </p:nvSpPr>
        <p:spPr>
          <a:xfrm>
            <a:off x="6638325" y="866187"/>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00D1CE"/>
              </a:solidFill>
              <a:latin typeface="Roboto"/>
              <a:ea typeface="Roboto"/>
              <a:cs typeface="Roboto"/>
              <a:sym typeface="Roboto"/>
            </a:endParaRPr>
          </a:p>
          <a:p>
            <a:pPr marL="0" lvl="0" indent="0" algn="ctr" rtl="0">
              <a:spcBef>
                <a:spcPts val="0"/>
              </a:spcBef>
              <a:spcAft>
                <a:spcPts val="0"/>
              </a:spcAft>
              <a:buNone/>
            </a:pPr>
            <a:r>
              <a:rPr lang="en-GB" sz="1200" b="1" dirty="0">
                <a:solidFill>
                  <a:srgbClr val="00D1CE"/>
                </a:solidFill>
                <a:latin typeface="Roboto"/>
                <a:ea typeface="Roboto"/>
                <a:cs typeface="Roboto"/>
                <a:sym typeface="Roboto"/>
              </a:rPr>
              <a:t>EVALUATE</a:t>
            </a:r>
            <a:endParaRPr sz="1200" b="1" dirty="0">
              <a:solidFill>
                <a:srgbClr val="00D1CE"/>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8"/>
        <p:cNvGrpSpPr/>
        <p:nvPr/>
      </p:nvGrpSpPr>
      <p:grpSpPr>
        <a:xfrm>
          <a:off x="0" y="0"/>
          <a:ext cx="0" cy="0"/>
          <a:chOff x="0" y="0"/>
          <a:chExt cx="0" cy="0"/>
        </a:xfrm>
      </p:grpSpPr>
      <p:sp>
        <p:nvSpPr>
          <p:cNvPr id="129" name="Google Shape;129;p18"/>
          <p:cNvSpPr txBox="1"/>
          <p:nvPr/>
        </p:nvSpPr>
        <p:spPr>
          <a:xfrm>
            <a:off x="610875" y="8655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a:solidFill>
                <a:srgbClr val="74A2FA"/>
              </a:solidFill>
              <a:latin typeface="Roboto"/>
              <a:ea typeface="Roboto"/>
              <a:cs typeface="Roboto"/>
              <a:sym typeface="Roboto"/>
            </a:endParaRPr>
          </a:p>
          <a:p>
            <a:pPr marL="0" lvl="0" indent="0" algn="ctr" rtl="0">
              <a:spcBef>
                <a:spcPts val="0"/>
              </a:spcBef>
              <a:spcAft>
                <a:spcPts val="0"/>
              </a:spcAft>
              <a:buNone/>
            </a:pPr>
            <a:r>
              <a:rPr lang="en-GB" sz="1200" b="1">
                <a:solidFill>
                  <a:srgbClr val="74A2FA"/>
                </a:solidFill>
                <a:latin typeface="Roboto"/>
                <a:ea typeface="Roboto"/>
                <a:cs typeface="Roboto"/>
                <a:sym typeface="Roboto"/>
              </a:rPr>
              <a:t>DEFINE</a:t>
            </a:r>
            <a:endParaRPr sz="1200" b="1">
              <a:solidFill>
                <a:srgbClr val="74A2FA"/>
              </a:solidFill>
              <a:latin typeface="Roboto"/>
              <a:ea typeface="Roboto"/>
              <a:cs typeface="Roboto"/>
              <a:sym typeface="Roboto"/>
            </a:endParaRPr>
          </a:p>
          <a:p>
            <a:pPr marL="0" lvl="0" indent="0" algn="ctr" rtl="0">
              <a:spcBef>
                <a:spcPts val="0"/>
              </a:spcBef>
              <a:spcAft>
                <a:spcPts val="0"/>
              </a:spcAft>
              <a:buNone/>
            </a:pPr>
            <a:endParaRPr sz="1200" b="1">
              <a:solidFill>
                <a:srgbClr val="FFFFFF"/>
              </a:solidFill>
            </a:endParaRPr>
          </a:p>
          <a:p>
            <a:pPr marL="0" lvl="0" indent="0" algn="ctr" rtl="0">
              <a:spcBef>
                <a:spcPts val="0"/>
              </a:spcBef>
              <a:spcAft>
                <a:spcPts val="0"/>
              </a:spcAft>
              <a:buNone/>
            </a:pPr>
            <a:r>
              <a:rPr lang="en-GB" sz="1200">
                <a:solidFill>
                  <a:srgbClr val="FFFFFF"/>
                </a:solidFill>
                <a:latin typeface="Roboto"/>
                <a:ea typeface="Roboto"/>
                <a:cs typeface="Roboto"/>
                <a:sym typeface="Roboto"/>
              </a:rPr>
              <a:t>Understand the details of the problem to define what must be designed. Gather consensus for direction between developer and client</a:t>
            </a:r>
            <a:endParaRPr sz="1200">
              <a:solidFill>
                <a:srgbClr val="FFFFFF"/>
              </a:solidFill>
              <a:latin typeface="Roboto"/>
              <a:ea typeface="Roboto"/>
              <a:cs typeface="Roboto"/>
              <a:sym typeface="Roboto"/>
            </a:endParaRPr>
          </a:p>
        </p:txBody>
      </p:sp>
      <p:sp>
        <p:nvSpPr>
          <p:cNvPr id="130" name="Google Shape;130;p18"/>
          <p:cNvSpPr txBox="1"/>
          <p:nvPr/>
        </p:nvSpPr>
        <p:spPr>
          <a:xfrm>
            <a:off x="6638325" y="8658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00D1CE"/>
              </a:solidFill>
              <a:latin typeface="Roboto"/>
              <a:ea typeface="Roboto"/>
              <a:cs typeface="Roboto"/>
              <a:sym typeface="Roboto"/>
            </a:endParaRPr>
          </a:p>
          <a:p>
            <a:pPr marL="0" lvl="0" indent="0" algn="ctr" rtl="0">
              <a:spcBef>
                <a:spcPts val="0"/>
              </a:spcBef>
              <a:spcAft>
                <a:spcPts val="0"/>
              </a:spcAft>
              <a:buNone/>
            </a:pPr>
            <a:r>
              <a:rPr lang="en-GB" sz="1200" b="1" dirty="0">
                <a:solidFill>
                  <a:srgbClr val="00D1CE"/>
                </a:solidFill>
                <a:latin typeface="Roboto"/>
                <a:ea typeface="Roboto"/>
                <a:cs typeface="Roboto"/>
                <a:sym typeface="Roboto"/>
              </a:rPr>
              <a:t>EVALUATE</a:t>
            </a:r>
            <a:endParaRPr sz="1200" b="1" dirty="0">
              <a:solidFill>
                <a:srgbClr val="00D1CE"/>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p:txBody>
      </p:sp>
      <p:cxnSp>
        <p:nvCxnSpPr>
          <p:cNvPr id="131" name="Google Shape;131;p18"/>
          <p:cNvCxnSpPr>
            <a:stCxn id="130" idx="2"/>
            <a:endCxn id="132" idx="3"/>
          </p:cNvCxnSpPr>
          <p:nvPr/>
        </p:nvCxnSpPr>
        <p:spPr>
          <a:xfrm rot="5400000">
            <a:off x="6819075" y="3098175"/>
            <a:ext cx="942900" cy="654900"/>
          </a:xfrm>
          <a:prstGeom prst="bentConnector2">
            <a:avLst/>
          </a:prstGeom>
          <a:noFill/>
          <a:ln w="19050" cap="flat" cmpd="sng">
            <a:solidFill>
              <a:srgbClr val="FFFFFF"/>
            </a:solidFill>
            <a:prstDash val="lgDash"/>
            <a:round/>
            <a:headEnd type="diamond" w="med" len="med"/>
            <a:tailEnd type="triangle" w="med" len="med"/>
          </a:ln>
        </p:spPr>
      </p:cxnSp>
      <p:sp>
        <p:nvSpPr>
          <p:cNvPr id="132" name="Google Shape;132;p18"/>
          <p:cNvSpPr txBox="1"/>
          <p:nvPr/>
        </p:nvSpPr>
        <p:spPr>
          <a:xfrm>
            <a:off x="2248125" y="3207763"/>
            <a:ext cx="4714800" cy="1378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AE574"/>
              </a:solidFill>
              <a:latin typeface="Roboto"/>
              <a:ea typeface="Roboto"/>
              <a:cs typeface="Roboto"/>
              <a:sym typeface="Roboto"/>
            </a:endParaRPr>
          </a:p>
          <a:p>
            <a:pPr marL="0" lvl="0" indent="0" algn="ctr" rtl="0">
              <a:spcBef>
                <a:spcPts val="0"/>
              </a:spcBef>
              <a:spcAft>
                <a:spcPts val="0"/>
              </a:spcAft>
              <a:buNone/>
            </a:pPr>
            <a:r>
              <a:rPr lang="en-GB" sz="1200" b="1" dirty="0">
                <a:solidFill>
                  <a:srgbClr val="FAE574"/>
                </a:solidFill>
                <a:latin typeface="Roboto"/>
                <a:ea typeface="Roboto"/>
                <a:cs typeface="Roboto"/>
                <a:sym typeface="Roboto"/>
              </a:rPr>
              <a:t>ITERATE</a:t>
            </a:r>
            <a:endParaRPr sz="1200" b="1" dirty="0">
              <a:solidFill>
                <a:srgbClr val="FAE574"/>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p:txBody>
      </p:sp>
      <p:sp>
        <p:nvSpPr>
          <p:cNvPr id="133" name="Google Shape;133;p18"/>
          <p:cNvSpPr txBox="1"/>
          <p:nvPr/>
        </p:nvSpPr>
        <p:spPr>
          <a:xfrm>
            <a:off x="3338400" y="865475"/>
            <a:ext cx="25317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FFFFF"/>
              </a:solidFill>
            </a:endParaRPr>
          </a:p>
          <a:p>
            <a:pPr marL="0" lvl="0" indent="0" algn="ctr" rtl="0">
              <a:spcBef>
                <a:spcPts val="0"/>
              </a:spcBef>
              <a:spcAft>
                <a:spcPts val="0"/>
              </a:spcAft>
              <a:buNone/>
            </a:pPr>
            <a:r>
              <a:rPr lang="en-GB" sz="1200" b="1" dirty="0">
                <a:solidFill>
                  <a:srgbClr val="FA74D2"/>
                </a:solidFill>
                <a:latin typeface="Roboto"/>
                <a:ea typeface="Roboto"/>
                <a:cs typeface="Roboto"/>
                <a:sym typeface="Roboto"/>
              </a:rPr>
              <a:t>DESIGN </a:t>
            </a:r>
            <a:endParaRPr sz="1200" b="1" dirty="0">
              <a:solidFill>
                <a:srgbClr val="FA74D2"/>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a:p>
            <a:pPr marL="0" lvl="0" indent="0" algn="ctr" rtl="0">
              <a:spcBef>
                <a:spcPts val="0"/>
              </a:spcBef>
              <a:spcAft>
                <a:spcPts val="0"/>
              </a:spcAft>
              <a:buNone/>
            </a:pPr>
            <a:endParaRPr sz="1200" dirty="0">
              <a:solidFill>
                <a:srgbClr val="FFFFFF"/>
              </a:solidFill>
            </a:endParaRPr>
          </a:p>
        </p:txBody>
      </p:sp>
      <p:cxnSp>
        <p:nvCxnSpPr>
          <p:cNvPr id="134" name="Google Shape;134;p18"/>
          <p:cNvCxnSpPr>
            <a:stCxn id="132" idx="1"/>
            <a:endCxn id="129" idx="2"/>
          </p:cNvCxnSpPr>
          <p:nvPr/>
        </p:nvCxnSpPr>
        <p:spPr>
          <a:xfrm rot="10800000">
            <a:off x="1590525" y="2953813"/>
            <a:ext cx="657600" cy="943200"/>
          </a:xfrm>
          <a:prstGeom prst="bentConnector2">
            <a:avLst/>
          </a:prstGeom>
          <a:noFill/>
          <a:ln w="19050" cap="flat" cmpd="sng">
            <a:solidFill>
              <a:srgbClr val="FFFFFF"/>
            </a:solidFill>
            <a:prstDash val="lgDash"/>
            <a:round/>
            <a:headEnd type="diamond" w="med" len="med"/>
            <a:tailEnd type="triangle" w="med" len="med"/>
          </a:ln>
        </p:spPr>
      </p:cxnSp>
      <p:cxnSp>
        <p:nvCxnSpPr>
          <p:cNvPr id="135" name="Google Shape;135;p18"/>
          <p:cNvCxnSpPr>
            <a:stCxn id="129" idx="3"/>
            <a:endCxn id="133" idx="1"/>
          </p:cNvCxnSpPr>
          <p:nvPr/>
        </p:nvCxnSpPr>
        <p:spPr>
          <a:xfrm>
            <a:off x="2570175" y="19097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cxnSp>
        <p:nvCxnSpPr>
          <p:cNvPr id="136" name="Google Shape;136;p18"/>
          <p:cNvCxnSpPr>
            <a:stCxn id="133" idx="3"/>
            <a:endCxn id="130" idx="1"/>
          </p:cNvCxnSpPr>
          <p:nvPr/>
        </p:nvCxnSpPr>
        <p:spPr>
          <a:xfrm>
            <a:off x="5870100" y="19096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sp>
        <p:nvSpPr>
          <p:cNvPr id="137" name="Google Shape;137;p18"/>
          <p:cNvSpPr txBox="1"/>
          <p:nvPr/>
        </p:nvSpPr>
        <p:spPr>
          <a:xfrm>
            <a:off x="526125" y="76300"/>
            <a:ext cx="2128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FFFF"/>
                </a:solidFill>
                <a:latin typeface="Roboto"/>
                <a:ea typeface="Roboto"/>
                <a:cs typeface="Roboto"/>
                <a:sym typeface="Roboto"/>
              </a:rPr>
              <a:t>DESIGN PROCESS</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38" name="Google Shape;138;p18"/>
          <p:cNvCxnSpPr/>
          <p:nvPr/>
        </p:nvCxnSpPr>
        <p:spPr>
          <a:xfrm>
            <a:off x="2718700" y="192100"/>
            <a:ext cx="0" cy="273000"/>
          </a:xfrm>
          <a:prstGeom prst="straightConnector1">
            <a:avLst/>
          </a:prstGeom>
          <a:noFill/>
          <a:ln w="19050" cap="flat" cmpd="sng">
            <a:solidFill>
              <a:srgbClr val="FFFFFF"/>
            </a:solidFill>
            <a:prstDash val="solid"/>
            <a:round/>
            <a:headEnd type="none" w="med" len="med"/>
            <a:tailEnd type="none" w="med" len="med"/>
          </a:ln>
        </p:spPr>
      </p:cxnSp>
      <p:sp>
        <p:nvSpPr>
          <p:cNvPr id="139" name="Google Shape;139;p18"/>
          <p:cNvSpPr txBox="1"/>
          <p:nvPr/>
        </p:nvSpPr>
        <p:spPr>
          <a:xfrm>
            <a:off x="2839975" y="76300"/>
            <a:ext cx="53265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FFFFFF"/>
                </a:solidFill>
                <a:latin typeface="Roboto"/>
                <a:ea typeface="Roboto"/>
                <a:cs typeface="Roboto"/>
                <a:sym typeface="Roboto"/>
              </a:rPr>
              <a:t>HIGH LEVEL OVERVIEW</a:t>
            </a:r>
            <a:r>
              <a:rPr lang="en-GB" sz="1800" b="1" dirty="0">
                <a:solidFill>
                  <a:srgbClr val="FFFFFF"/>
                </a:solidFill>
                <a:latin typeface="Open Sans"/>
                <a:ea typeface="Open Sans"/>
                <a:cs typeface="Open Sans"/>
                <a:sym typeface="Open Sans"/>
              </a:rPr>
              <a:t>	</a:t>
            </a:r>
            <a:endParaRPr sz="1200" b="1" dirty="0">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dirty="0">
                <a:solidFill>
                  <a:srgbClr val="FFFFFF"/>
                </a:solidFill>
                <a:latin typeface="Open Sans"/>
                <a:ea typeface="Open Sans"/>
                <a:cs typeface="Open Sans"/>
                <a:sym typeface="Open Sans"/>
              </a:rPr>
              <a:t>	</a:t>
            </a:r>
            <a:endParaRPr sz="1200" b="1" dirty="0">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dirty="0">
                <a:solidFill>
                  <a:srgbClr val="FFFFFF"/>
                </a:solidFill>
                <a:latin typeface="Open Sans"/>
                <a:ea typeface="Open Sans"/>
                <a:cs typeface="Open Sans"/>
                <a:sym typeface="Open Sans"/>
              </a:rPr>
              <a:t>	</a:t>
            </a:r>
            <a:endParaRPr sz="1200" b="1" dirty="0">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dirty="0">
              <a:solidFill>
                <a:srgbClr val="FFFFFF"/>
              </a:solidFill>
              <a:latin typeface="Open Sans"/>
              <a:ea typeface="Open Sans"/>
              <a:cs typeface="Open Sans"/>
              <a:sym typeface="Open Sans"/>
            </a:endParaRPr>
          </a:p>
        </p:txBody>
      </p:sp>
      <p:cxnSp>
        <p:nvCxnSpPr>
          <p:cNvPr id="140" name="Google Shape;140;p18"/>
          <p:cNvCxnSpPr/>
          <p:nvPr/>
        </p:nvCxnSpPr>
        <p:spPr>
          <a:xfrm>
            <a:off x="613425" y="561475"/>
            <a:ext cx="79842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23005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8"/>
        <p:cNvGrpSpPr/>
        <p:nvPr/>
      </p:nvGrpSpPr>
      <p:grpSpPr>
        <a:xfrm>
          <a:off x="0" y="0"/>
          <a:ext cx="0" cy="0"/>
          <a:chOff x="0" y="0"/>
          <a:chExt cx="0" cy="0"/>
        </a:xfrm>
      </p:grpSpPr>
      <p:sp>
        <p:nvSpPr>
          <p:cNvPr id="129" name="Google Shape;129;p18"/>
          <p:cNvSpPr txBox="1"/>
          <p:nvPr/>
        </p:nvSpPr>
        <p:spPr>
          <a:xfrm>
            <a:off x="610875" y="8655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74A2FA"/>
              </a:solidFill>
              <a:latin typeface="Roboto"/>
              <a:ea typeface="Roboto"/>
              <a:cs typeface="Roboto"/>
              <a:sym typeface="Roboto"/>
            </a:endParaRPr>
          </a:p>
          <a:p>
            <a:pPr marL="0" lvl="0" indent="0" algn="ctr" rtl="0">
              <a:spcBef>
                <a:spcPts val="0"/>
              </a:spcBef>
              <a:spcAft>
                <a:spcPts val="0"/>
              </a:spcAft>
              <a:buNone/>
            </a:pPr>
            <a:r>
              <a:rPr lang="en-GB" sz="1200" b="1" dirty="0">
                <a:solidFill>
                  <a:srgbClr val="74A2FA"/>
                </a:solidFill>
                <a:latin typeface="Roboto"/>
                <a:ea typeface="Roboto"/>
                <a:cs typeface="Roboto"/>
                <a:sym typeface="Roboto"/>
              </a:rPr>
              <a:t>DEFINE</a:t>
            </a:r>
            <a:endParaRPr sz="1200" b="1" dirty="0">
              <a:solidFill>
                <a:srgbClr val="74A2FA"/>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endParaRPr>
          </a:p>
          <a:p>
            <a:pPr marL="0" lvl="0" indent="0" algn="ctr" rtl="0">
              <a:spcBef>
                <a:spcPts val="0"/>
              </a:spcBef>
              <a:spcAft>
                <a:spcPts val="0"/>
              </a:spcAft>
              <a:buNone/>
            </a:pPr>
            <a:r>
              <a:rPr lang="en-GB" sz="1200" dirty="0">
                <a:solidFill>
                  <a:schemeClr val="bg1">
                    <a:lumMod val="65000"/>
                  </a:schemeClr>
                </a:solidFill>
                <a:latin typeface="Roboto"/>
                <a:ea typeface="Roboto"/>
                <a:cs typeface="Roboto"/>
                <a:sym typeface="Roboto"/>
              </a:rPr>
              <a:t>Understand the details of the problem to define what must be designed. Gather consensus for direction between developer and client</a:t>
            </a:r>
            <a:endParaRPr sz="1200" dirty="0">
              <a:solidFill>
                <a:schemeClr val="bg1">
                  <a:lumMod val="65000"/>
                </a:schemeClr>
              </a:solidFill>
              <a:latin typeface="Roboto"/>
              <a:ea typeface="Roboto"/>
              <a:cs typeface="Roboto"/>
              <a:sym typeface="Roboto"/>
            </a:endParaRPr>
          </a:p>
        </p:txBody>
      </p:sp>
      <p:sp>
        <p:nvSpPr>
          <p:cNvPr id="130" name="Google Shape;130;p18"/>
          <p:cNvSpPr txBox="1"/>
          <p:nvPr/>
        </p:nvSpPr>
        <p:spPr>
          <a:xfrm>
            <a:off x="6638325" y="8658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00D1CE"/>
              </a:solidFill>
              <a:latin typeface="Roboto"/>
              <a:ea typeface="Roboto"/>
              <a:cs typeface="Roboto"/>
              <a:sym typeface="Roboto"/>
            </a:endParaRPr>
          </a:p>
          <a:p>
            <a:pPr marL="0" lvl="0" indent="0" algn="ctr" rtl="0">
              <a:spcBef>
                <a:spcPts val="0"/>
              </a:spcBef>
              <a:spcAft>
                <a:spcPts val="0"/>
              </a:spcAft>
              <a:buNone/>
            </a:pPr>
            <a:r>
              <a:rPr lang="en-GB" sz="1200" b="1" dirty="0">
                <a:solidFill>
                  <a:srgbClr val="00D1CE"/>
                </a:solidFill>
                <a:latin typeface="Roboto"/>
                <a:ea typeface="Roboto"/>
                <a:cs typeface="Roboto"/>
                <a:sym typeface="Roboto"/>
              </a:rPr>
              <a:t>EVALUATE</a:t>
            </a:r>
            <a:endParaRPr sz="1200" b="1" dirty="0">
              <a:solidFill>
                <a:srgbClr val="00D1CE"/>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p:txBody>
      </p:sp>
      <p:cxnSp>
        <p:nvCxnSpPr>
          <p:cNvPr id="131" name="Google Shape;131;p18"/>
          <p:cNvCxnSpPr>
            <a:stCxn id="130" idx="2"/>
            <a:endCxn id="132" idx="3"/>
          </p:cNvCxnSpPr>
          <p:nvPr/>
        </p:nvCxnSpPr>
        <p:spPr>
          <a:xfrm rot="5400000">
            <a:off x="6819075" y="3098175"/>
            <a:ext cx="942900" cy="654900"/>
          </a:xfrm>
          <a:prstGeom prst="bentConnector2">
            <a:avLst/>
          </a:prstGeom>
          <a:noFill/>
          <a:ln w="19050" cap="flat" cmpd="sng">
            <a:solidFill>
              <a:srgbClr val="FFFFFF"/>
            </a:solidFill>
            <a:prstDash val="lgDash"/>
            <a:round/>
            <a:headEnd type="diamond" w="med" len="med"/>
            <a:tailEnd type="triangle" w="med" len="med"/>
          </a:ln>
        </p:spPr>
      </p:cxnSp>
      <p:sp>
        <p:nvSpPr>
          <p:cNvPr id="132" name="Google Shape;132;p18"/>
          <p:cNvSpPr txBox="1"/>
          <p:nvPr/>
        </p:nvSpPr>
        <p:spPr>
          <a:xfrm>
            <a:off x="2248125" y="3207763"/>
            <a:ext cx="4714800" cy="1378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AE574"/>
              </a:solidFill>
              <a:latin typeface="Roboto"/>
              <a:ea typeface="Roboto"/>
              <a:cs typeface="Roboto"/>
              <a:sym typeface="Roboto"/>
            </a:endParaRPr>
          </a:p>
          <a:p>
            <a:pPr marL="0" lvl="0" indent="0" algn="ctr" rtl="0">
              <a:spcBef>
                <a:spcPts val="0"/>
              </a:spcBef>
              <a:spcAft>
                <a:spcPts val="0"/>
              </a:spcAft>
              <a:buNone/>
            </a:pPr>
            <a:r>
              <a:rPr lang="en-GB" sz="1200" b="1" dirty="0">
                <a:solidFill>
                  <a:srgbClr val="FAE574"/>
                </a:solidFill>
                <a:latin typeface="Roboto"/>
                <a:ea typeface="Roboto"/>
                <a:cs typeface="Roboto"/>
                <a:sym typeface="Roboto"/>
              </a:rPr>
              <a:t>ITERATE</a:t>
            </a:r>
            <a:endParaRPr sz="1200" b="1" dirty="0">
              <a:solidFill>
                <a:srgbClr val="FAE574"/>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p:txBody>
      </p:sp>
      <p:sp>
        <p:nvSpPr>
          <p:cNvPr id="133" name="Google Shape;133;p18"/>
          <p:cNvSpPr txBox="1"/>
          <p:nvPr/>
        </p:nvSpPr>
        <p:spPr>
          <a:xfrm>
            <a:off x="3338400" y="865475"/>
            <a:ext cx="25317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a:solidFill>
                <a:srgbClr val="FFFFFF"/>
              </a:solidFill>
            </a:endParaRPr>
          </a:p>
          <a:p>
            <a:pPr marL="0" lvl="0" indent="0" algn="ctr" rtl="0">
              <a:spcBef>
                <a:spcPts val="0"/>
              </a:spcBef>
              <a:spcAft>
                <a:spcPts val="0"/>
              </a:spcAft>
              <a:buNone/>
            </a:pPr>
            <a:r>
              <a:rPr lang="en-GB" sz="1200" b="1">
                <a:solidFill>
                  <a:srgbClr val="FA74D2"/>
                </a:solidFill>
                <a:latin typeface="Roboto"/>
                <a:ea typeface="Roboto"/>
                <a:cs typeface="Roboto"/>
                <a:sym typeface="Roboto"/>
              </a:rPr>
              <a:t>DESIGN </a:t>
            </a:r>
            <a:endParaRPr sz="1200" b="1">
              <a:solidFill>
                <a:srgbClr val="FA74D2"/>
              </a:solidFill>
              <a:latin typeface="Roboto"/>
              <a:ea typeface="Roboto"/>
              <a:cs typeface="Roboto"/>
              <a:sym typeface="Roboto"/>
            </a:endParaRPr>
          </a:p>
          <a:p>
            <a:pPr marL="0" lvl="0" indent="0" algn="ctr" rtl="0">
              <a:spcBef>
                <a:spcPts val="0"/>
              </a:spcBef>
              <a:spcAft>
                <a:spcPts val="0"/>
              </a:spcAft>
              <a:buNone/>
            </a:pPr>
            <a:endParaRPr sz="1200" b="1">
              <a:solidFill>
                <a:srgbClr val="FFFFFF"/>
              </a:solidFill>
              <a:latin typeface="Roboto"/>
              <a:ea typeface="Roboto"/>
              <a:cs typeface="Roboto"/>
              <a:sym typeface="Roboto"/>
            </a:endParaRPr>
          </a:p>
          <a:p>
            <a:pPr marL="0" lvl="0" indent="0" algn="ctr" rtl="0">
              <a:spcBef>
                <a:spcPts val="0"/>
              </a:spcBef>
              <a:spcAft>
                <a:spcPts val="0"/>
              </a:spcAft>
              <a:buNone/>
            </a:pPr>
            <a:r>
              <a:rPr lang="en-GB" sz="1200">
                <a:solidFill>
                  <a:srgbClr val="FFFFFF"/>
                </a:solidFill>
                <a:latin typeface="Roboto"/>
                <a:ea typeface="Roboto"/>
                <a:cs typeface="Roboto"/>
                <a:sym typeface="Roboto"/>
              </a:rPr>
              <a:t>Research the mechanics and assets required to meet specification. Create conceptual output that synthesises the details, themes and interconnection of developed elements</a:t>
            </a:r>
            <a:endParaRPr sz="1200">
              <a:solidFill>
                <a:srgbClr val="FFFFFF"/>
              </a:solidFill>
              <a:highlight>
                <a:srgbClr val="FF0000"/>
              </a:highlight>
              <a:latin typeface="Roboto"/>
              <a:ea typeface="Roboto"/>
              <a:cs typeface="Roboto"/>
              <a:sym typeface="Roboto"/>
            </a:endParaRPr>
          </a:p>
          <a:p>
            <a:pPr marL="0" lvl="0" indent="0" algn="ctr" rtl="0">
              <a:spcBef>
                <a:spcPts val="0"/>
              </a:spcBef>
              <a:spcAft>
                <a:spcPts val="0"/>
              </a:spcAft>
              <a:buNone/>
            </a:pPr>
            <a:endParaRPr sz="1200">
              <a:solidFill>
                <a:srgbClr val="FFFFFF"/>
              </a:solidFill>
            </a:endParaRPr>
          </a:p>
        </p:txBody>
      </p:sp>
      <p:cxnSp>
        <p:nvCxnSpPr>
          <p:cNvPr id="134" name="Google Shape;134;p18"/>
          <p:cNvCxnSpPr>
            <a:stCxn id="132" idx="1"/>
            <a:endCxn id="129" idx="2"/>
          </p:cNvCxnSpPr>
          <p:nvPr/>
        </p:nvCxnSpPr>
        <p:spPr>
          <a:xfrm rot="10800000">
            <a:off x="1590525" y="2953813"/>
            <a:ext cx="657600" cy="943200"/>
          </a:xfrm>
          <a:prstGeom prst="bentConnector2">
            <a:avLst/>
          </a:prstGeom>
          <a:noFill/>
          <a:ln w="19050" cap="flat" cmpd="sng">
            <a:solidFill>
              <a:srgbClr val="FFFFFF"/>
            </a:solidFill>
            <a:prstDash val="lgDash"/>
            <a:round/>
            <a:headEnd type="diamond" w="med" len="med"/>
            <a:tailEnd type="triangle" w="med" len="med"/>
          </a:ln>
        </p:spPr>
      </p:cxnSp>
      <p:cxnSp>
        <p:nvCxnSpPr>
          <p:cNvPr id="135" name="Google Shape;135;p18"/>
          <p:cNvCxnSpPr>
            <a:stCxn id="129" idx="3"/>
            <a:endCxn id="133" idx="1"/>
          </p:cNvCxnSpPr>
          <p:nvPr/>
        </p:nvCxnSpPr>
        <p:spPr>
          <a:xfrm>
            <a:off x="2570175" y="19097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cxnSp>
        <p:nvCxnSpPr>
          <p:cNvPr id="136" name="Google Shape;136;p18"/>
          <p:cNvCxnSpPr>
            <a:stCxn id="133" idx="3"/>
            <a:endCxn id="130" idx="1"/>
          </p:cNvCxnSpPr>
          <p:nvPr/>
        </p:nvCxnSpPr>
        <p:spPr>
          <a:xfrm>
            <a:off x="5870100" y="19096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sp>
        <p:nvSpPr>
          <p:cNvPr id="137" name="Google Shape;137;p18"/>
          <p:cNvSpPr txBox="1"/>
          <p:nvPr/>
        </p:nvSpPr>
        <p:spPr>
          <a:xfrm>
            <a:off x="526125" y="76300"/>
            <a:ext cx="2128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FFFF"/>
                </a:solidFill>
                <a:latin typeface="Roboto"/>
                <a:ea typeface="Roboto"/>
                <a:cs typeface="Roboto"/>
                <a:sym typeface="Roboto"/>
              </a:rPr>
              <a:t>DESIGN PROCESS</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38" name="Google Shape;138;p18"/>
          <p:cNvCxnSpPr/>
          <p:nvPr/>
        </p:nvCxnSpPr>
        <p:spPr>
          <a:xfrm>
            <a:off x="2718700" y="192100"/>
            <a:ext cx="0" cy="273000"/>
          </a:xfrm>
          <a:prstGeom prst="straightConnector1">
            <a:avLst/>
          </a:prstGeom>
          <a:noFill/>
          <a:ln w="19050" cap="flat" cmpd="sng">
            <a:solidFill>
              <a:srgbClr val="FFFFFF"/>
            </a:solidFill>
            <a:prstDash val="solid"/>
            <a:round/>
            <a:headEnd type="none" w="med" len="med"/>
            <a:tailEnd type="none" w="med" len="med"/>
          </a:ln>
        </p:spPr>
      </p:cxnSp>
      <p:sp>
        <p:nvSpPr>
          <p:cNvPr id="139" name="Google Shape;139;p18"/>
          <p:cNvSpPr txBox="1"/>
          <p:nvPr/>
        </p:nvSpPr>
        <p:spPr>
          <a:xfrm>
            <a:off x="2839975" y="76300"/>
            <a:ext cx="53265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FFFF"/>
                </a:solidFill>
                <a:latin typeface="Roboto"/>
                <a:ea typeface="Roboto"/>
                <a:cs typeface="Roboto"/>
                <a:sym typeface="Roboto"/>
              </a:rPr>
              <a:t>HIGH LEVEL OVERVIEW</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40" name="Google Shape;140;p18"/>
          <p:cNvCxnSpPr/>
          <p:nvPr/>
        </p:nvCxnSpPr>
        <p:spPr>
          <a:xfrm>
            <a:off x="613425" y="561475"/>
            <a:ext cx="79842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547577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8"/>
        <p:cNvGrpSpPr/>
        <p:nvPr/>
      </p:nvGrpSpPr>
      <p:grpSpPr>
        <a:xfrm>
          <a:off x="0" y="0"/>
          <a:ext cx="0" cy="0"/>
          <a:chOff x="0" y="0"/>
          <a:chExt cx="0" cy="0"/>
        </a:xfrm>
      </p:grpSpPr>
      <p:sp>
        <p:nvSpPr>
          <p:cNvPr id="129" name="Google Shape;129;p18"/>
          <p:cNvSpPr txBox="1"/>
          <p:nvPr/>
        </p:nvSpPr>
        <p:spPr>
          <a:xfrm>
            <a:off x="610875" y="8655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74A2FA"/>
              </a:solidFill>
              <a:latin typeface="Roboto"/>
              <a:ea typeface="Roboto"/>
              <a:cs typeface="Roboto"/>
              <a:sym typeface="Roboto"/>
            </a:endParaRPr>
          </a:p>
          <a:p>
            <a:pPr marL="0" lvl="0" indent="0" algn="ctr" rtl="0">
              <a:spcBef>
                <a:spcPts val="0"/>
              </a:spcBef>
              <a:spcAft>
                <a:spcPts val="0"/>
              </a:spcAft>
              <a:buNone/>
            </a:pPr>
            <a:r>
              <a:rPr lang="en-GB" sz="1200" b="1" dirty="0">
                <a:solidFill>
                  <a:srgbClr val="74A2FA"/>
                </a:solidFill>
                <a:latin typeface="Roboto"/>
                <a:ea typeface="Roboto"/>
                <a:cs typeface="Roboto"/>
                <a:sym typeface="Roboto"/>
              </a:rPr>
              <a:t>DEFINE</a:t>
            </a:r>
            <a:endParaRPr sz="1200" b="1" dirty="0">
              <a:solidFill>
                <a:srgbClr val="74A2FA"/>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endParaRPr>
          </a:p>
          <a:p>
            <a:pPr marL="0" lvl="0" indent="0" algn="ctr" rtl="0">
              <a:spcBef>
                <a:spcPts val="0"/>
              </a:spcBef>
              <a:spcAft>
                <a:spcPts val="0"/>
              </a:spcAft>
              <a:buNone/>
            </a:pPr>
            <a:r>
              <a:rPr lang="en-GB" sz="1200" dirty="0">
                <a:solidFill>
                  <a:schemeClr val="bg1">
                    <a:lumMod val="65000"/>
                  </a:schemeClr>
                </a:solidFill>
                <a:latin typeface="Roboto"/>
                <a:ea typeface="Roboto"/>
                <a:cs typeface="Roboto"/>
                <a:sym typeface="Roboto"/>
              </a:rPr>
              <a:t>Understand the details of the problem to define what must be designed. Gather consensus for direction between developer and client</a:t>
            </a:r>
            <a:endParaRPr sz="1200" dirty="0">
              <a:solidFill>
                <a:schemeClr val="bg1">
                  <a:lumMod val="65000"/>
                </a:schemeClr>
              </a:solidFill>
              <a:latin typeface="Roboto"/>
              <a:ea typeface="Roboto"/>
              <a:cs typeface="Roboto"/>
              <a:sym typeface="Roboto"/>
            </a:endParaRPr>
          </a:p>
        </p:txBody>
      </p:sp>
      <p:sp>
        <p:nvSpPr>
          <p:cNvPr id="130" name="Google Shape;130;p18"/>
          <p:cNvSpPr txBox="1"/>
          <p:nvPr/>
        </p:nvSpPr>
        <p:spPr>
          <a:xfrm>
            <a:off x="6638325" y="8658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a:solidFill>
                <a:srgbClr val="00D1CE"/>
              </a:solidFill>
              <a:latin typeface="Roboto"/>
              <a:ea typeface="Roboto"/>
              <a:cs typeface="Roboto"/>
              <a:sym typeface="Roboto"/>
            </a:endParaRPr>
          </a:p>
          <a:p>
            <a:pPr marL="0" lvl="0" indent="0" algn="ctr" rtl="0">
              <a:spcBef>
                <a:spcPts val="0"/>
              </a:spcBef>
              <a:spcAft>
                <a:spcPts val="0"/>
              </a:spcAft>
              <a:buNone/>
            </a:pPr>
            <a:r>
              <a:rPr lang="en-GB" sz="1200" b="1">
                <a:solidFill>
                  <a:srgbClr val="00D1CE"/>
                </a:solidFill>
                <a:latin typeface="Roboto"/>
                <a:ea typeface="Roboto"/>
                <a:cs typeface="Roboto"/>
                <a:sym typeface="Roboto"/>
              </a:rPr>
              <a:t>EVALUATE</a:t>
            </a:r>
            <a:endParaRPr sz="1200" b="1">
              <a:solidFill>
                <a:srgbClr val="00D1CE"/>
              </a:solidFill>
              <a:latin typeface="Roboto"/>
              <a:ea typeface="Roboto"/>
              <a:cs typeface="Roboto"/>
              <a:sym typeface="Roboto"/>
            </a:endParaRPr>
          </a:p>
          <a:p>
            <a:pPr marL="0" lvl="0" indent="0" algn="ctr" rtl="0">
              <a:spcBef>
                <a:spcPts val="0"/>
              </a:spcBef>
              <a:spcAft>
                <a:spcPts val="0"/>
              </a:spcAft>
              <a:buNone/>
            </a:pPr>
            <a:endParaRPr sz="1200" b="1">
              <a:solidFill>
                <a:srgbClr val="FFFFFF"/>
              </a:solidFill>
              <a:latin typeface="Roboto"/>
              <a:ea typeface="Roboto"/>
              <a:cs typeface="Roboto"/>
              <a:sym typeface="Roboto"/>
            </a:endParaRPr>
          </a:p>
          <a:p>
            <a:pPr marL="0" lvl="0" indent="0" algn="ctr" rtl="0">
              <a:spcBef>
                <a:spcPts val="0"/>
              </a:spcBef>
              <a:spcAft>
                <a:spcPts val="0"/>
              </a:spcAft>
              <a:buNone/>
            </a:pPr>
            <a:r>
              <a:rPr lang="en-GB" sz="1200">
                <a:solidFill>
                  <a:srgbClr val="FFFFFF"/>
                </a:solidFill>
                <a:latin typeface="Roboto"/>
                <a:ea typeface="Roboto"/>
                <a:cs typeface="Roboto"/>
                <a:sym typeface="Roboto"/>
              </a:rPr>
              <a:t>Justify that developed elements are fit for purpose and inform required changes for future feature releases</a:t>
            </a:r>
            <a:endParaRPr sz="1200" b="1">
              <a:solidFill>
                <a:srgbClr val="FFFFFF"/>
              </a:solidFill>
              <a:latin typeface="Roboto"/>
              <a:ea typeface="Roboto"/>
              <a:cs typeface="Roboto"/>
              <a:sym typeface="Roboto"/>
            </a:endParaRPr>
          </a:p>
        </p:txBody>
      </p:sp>
      <p:cxnSp>
        <p:nvCxnSpPr>
          <p:cNvPr id="131" name="Google Shape;131;p18"/>
          <p:cNvCxnSpPr>
            <a:stCxn id="130" idx="2"/>
            <a:endCxn id="132" idx="3"/>
          </p:cNvCxnSpPr>
          <p:nvPr/>
        </p:nvCxnSpPr>
        <p:spPr>
          <a:xfrm rot="5400000">
            <a:off x="6819075" y="3098175"/>
            <a:ext cx="942900" cy="654900"/>
          </a:xfrm>
          <a:prstGeom prst="bentConnector2">
            <a:avLst/>
          </a:prstGeom>
          <a:noFill/>
          <a:ln w="19050" cap="flat" cmpd="sng">
            <a:solidFill>
              <a:srgbClr val="FFFFFF"/>
            </a:solidFill>
            <a:prstDash val="lgDash"/>
            <a:round/>
            <a:headEnd type="diamond" w="med" len="med"/>
            <a:tailEnd type="triangle" w="med" len="med"/>
          </a:ln>
        </p:spPr>
      </p:cxnSp>
      <p:sp>
        <p:nvSpPr>
          <p:cNvPr id="132" name="Google Shape;132;p18"/>
          <p:cNvSpPr txBox="1"/>
          <p:nvPr/>
        </p:nvSpPr>
        <p:spPr>
          <a:xfrm>
            <a:off x="2248125" y="3207763"/>
            <a:ext cx="4714800" cy="1378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AE574"/>
              </a:solidFill>
              <a:latin typeface="Roboto"/>
              <a:ea typeface="Roboto"/>
              <a:cs typeface="Roboto"/>
              <a:sym typeface="Roboto"/>
            </a:endParaRPr>
          </a:p>
          <a:p>
            <a:pPr marL="0" lvl="0" indent="0" algn="ctr" rtl="0">
              <a:spcBef>
                <a:spcPts val="0"/>
              </a:spcBef>
              <a:spcAft>
                <a:spcPts val="0"/>
              </a:spcAft>
              <a:buNone/>
            </a:pPr>
            <a:r>
              <a:rPr lang="en-GB" sz="1200" b="1" dirty="0">
                <a:solidFill>
                  <a:srgbClr val="FAE574"/>
                </a:solidFill>
                <a:latin typeface="Roboto"/>
                <a:ea typeface="Roboto"/>
                <a:cs typeface="Roboto"/>
                <a:sym typeface="Roboto"/>
              </a:rPr>
              <a:t>ITERATE</a:t>
            </a:r>
            <a:endParaRPr sz="1200" b="1" dirty="0">
              <a:solidFill>
                <a:srgbClr val="FAE574"/>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p:txBody>
      </p:sp>
      <p:sp>
        <p:nvSpPr>
          <p:cNvPr id="133" name="Google Shape;133;p18"/>
          <p:cNvSpPr txBox="1"/>
          <p:nvPr/>
        </p:nvSpPr>
        <p:spPr>
          <a:xfrm>
            <a:off x="3338400" y="865475"/>
            <a:ext cx="25317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FFFFF"/>
              </a:solidFill>
            </a:endParaRPr>
          </a:p>
          <a:p>
            <a:pPr marL="0" lvl="0" indent="0" algn="ctr" rtl="0">
              <a:spcBef>
                <a:spcPts val="0"/>
              </a:spcBef>
              <a:spcAft>
                <a:spcPts val="0"/>
              </a:spcAft>
              <a:buNone/>
            </a:pPr>
            <a:r>
              <a:rPr lang="en-GB" sz="1200" b="1" dirty="0">
                <a:solidFill>
                  <a:srgbClr val="FA74D2"/>
                </a:solidFill>
                <a:latin typeface="Roboto"/>
                <a:ea typeface="Roboto"/>
                <a:cs typeface="Roboto"/>
                <a:sym typeface="Roboto"/>
              </a:rPr>
              <a:t>DESIGN </a:t>
            </a:r>
            <a:endParaRPr sz="1200" b="1" dirty="0">
              <a:solidFill>
                <a:srgbClr val="FA74D2"/>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a:p>
            <a:pPr marL="0" lvl="0" indent="0" algn="ctr" rtl="0">
              <a:spcBef>
                <a:spcPts val="0"/>
              </a:spcBef>
              <a:spcAft>
                <a:spcPts val="0"/>
              </a:spcAft>
              <a:buNone/>
            </a:pPr>
            <a:r>
              <a:rPr lang="en-GB" sz="1200" dirty="0">
                <a:solidFill>
                  <a:schemeClr val="bg1">
                    <a:lumMod val="65000"/>
                  </a:schemeClr>
                </a:solidFill>
                <a:latin typeface="Roboto"/>
                <a:ea typeface="Roboto"/>
                <a:cs typeface="Roboto"/>
                <a:sym typeface="Roboto"/>
              </a:rPr>
              <a:t>Research the mechanics and assets required to meet specification. Create conceptual output that synthesises the details, themes and interconnection of developed elements</a:t>
            </a:r>
            <a:endParaRPr sz="1200" dirty="0">
              <a:solidFill>
                <a:schemeClr val="bg1">
                  <a:lumMod val="65000"/>
                </a:schemeClr>
              </a:solidFill>
              <a:highlight>
                <a:srgbClr val="FF0000"/>
              </a:highlight>
              <a:latin typeface="Roboto"/>
              <a:ea typeface="Roboto"/>
              <a:cs typeface="Roboto"/>
              <a:sym typeface="Roboto"/>
            </a:endParaRPr>
          </a:p>
          <a:p>
            <a:pPr marL="0" lvl="0" indent="0" algn="ctr" rtl="0">
              <a:spcBef>
                <a:spcPts val="0"/>
              </a:spcBef>
              <a:spcAft>
                <a:spcPts val="0"/>
              </a:spcAft>
              <a:buNone/>
            </a:pPr>
            <a:endParaRPr sz="1200" dirty="0">
              <a:solidFill>
                <a:srgbClr val="FFFFFF"/>
              </a:solidFill>
            </a:endParaRPr>
          </a:p>
        </p:txBody>
      </p:sp>
      <p:cxnSp>
        <p:nvCxnSpPr>
          <p:cNvPr id="134" name="Google Shape;134;p18"/>
          <p:cNvCxnSpPr>
            <a:stCxn id="132" idx="1"/>
            <a:endCxn id="129" idx="2"/>
          </p:cNvCxnSpPr>
          <p:nvPr/>
        </p:nvCxnSpPr>
        <p:spPr>
          <a:xfrm rot="10800000">
            <a:off x="1590525" y="2953813"/>
            <a:ext cx="657600" cy="943200"/>
          </a:xfrm>
          <a:prstGeom prst="bentConnector2">
            <a:avLst/>
          </a:prstGeom>
          <a:noFill/>
          <a:ln w="19050" cap="flat" cmpd="sng">
            <a:solidFill>
              <a:srgbClr val="FFFFFF"/>
            </a:solidFill>
            <a:prstDash val="lgDash"/>
            <a:round/>
            <a:headEnd type="diamond" w="med" len="med"/>
            <a:tailEnd type="triangle" w="med" len="med"/>
          </a:ln>
        </p:spPr>
      </p:cxnSp>
      <p:cxnSp>
        <p:nvCxnSpPr>
          <p:cNvPr id="135" name="Google Shape;135;p18"/>
          <p:cNvCxnSpPr>
            <a:stCxn id="129" idx="3"/>
            <a:endCxn id="133" idx="1"/>
          </p:cNvCxnSpPr>
          <p:nvPr/>
        </p:nvCxnSpPr>
        <p:spPr>
          <a:xfrm>
            <a:off x="2570175" y="19097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cxnSp>
        <p:nvCxnSpPr>
          <p:cNvPr id="136" name="Google Shape;136;p18"/>
          <p:cNvCxnSpPr>
            <a:stCxn id="133" idx="3"/>
            <a:endCxn id="130" idx="1"/>
          </p:cNvCxnSpPr>
          <p:nvPr/>
        </p:nvCxnSpPr>
        <p:spPr>
          <a:xfrm>
            <a:off x="5870100" y="19096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sp>
        <p:nvSpPr>
          <p:cNvPr id="137" name="Google Shape;137;p18"/>
          <p:cNvSpPr txBox="1"/>
          <p:nvPr/>
        </p:nvSpPr>
        <p:spPr>
          <a:xfrm>
            <a:off x="526125" y="76300"/>
            <a:ext cx="2128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FFFF"/>
                </a:solidFill>
                <a:latin typeface="Roboto"/>
                <a:ea typeface="Roboto"/>
                <a:cs typeface="Roboto"/>
                <a:sym typeface="Roboto"/>
              </a:rPr>
              <a:t>DESIGN PROCESS</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38" name="Google Shape;138;p18"/>
          <p:cNvCxnSpPr/>
          <p:nvPr/>
        </p:nvCxnSpPr>
        <p:spPr>
          <a:xfrm>
            <a:off x="2718700" y="192100"/>
            <a:ext cx="0" cy="273000"/>
          </a:xfrm>
          <a:prstGeom prst="straightConnector1">
            <a:avLst/>
          </a:prstGeom>
          <a:noFill/>
          <a:ln w="19050" cap="flat" cmpd="sng">
            <a:solidFill>
              <a:srgbClr val="FFFFFF"/>
            </a:solidFill>
            <a:prstDash val="solid"/>
            <a:round/>
            <a:headEnd type="none" w="med" len="med"/>
            <a:tailEnd type="none" w="med" len="med"/>
          </a:ln>
        </p:spPr>
      </p:cxnSp>
      <p:sp>
        <p:nvSpPr>
          <p:cNvPr id="139" name="Google Shape;139;p18"/>
          <p:cNvSpPr txBox="1"/>
          <p:nvPr/>
        </p:nvSpPr>
        <p:spPr>
          <a:xfrm>
            <a:off x="2839975" y="76300"/>
            <a:ext cx="53265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FFFF"/>
                </a:solidFill>
                <a:latin typeface="Roboto"/>
                <a:ea typeface="Roboto"/>
                <a:cs typeface="Roboto"/>
                <a:sym typeface="Roboto"/>
              </a:rPr>
              <a:t>HIGH LEVEL OVERVIEW</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40" name="Google Shape;140;p18"/>
          <p:cNvCxnSpPr/>
          <p:nvPr/>
        </p:nvCxnSpPr>
        <p:spPr>
          <a:xfrm>
            <a:off x="613425" y="561475"/>
            <a:ext cx="79842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01820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8"/>
        <p:cNvGrpSpPr/>
        <p:nvPr/>
      </p:nvGrpSpPr>
      <p:grpSpPr>
        <a:xfrm>
          <a:off x="0" y="0"/>
          <a:ext cx="0" cy="0"/>
          <a:chOff x="0" y="0"/>
          <a:chExt cx="0" cy="0"/>
        </a:xfrm>
      </p:grpSpPr>
      <p:sp>
        <p:nvSpPr>
          <p:cNvPr id="129" name="Google Shape;129;p18"/>
          <p:cNvSpPr txBox="1"/>
          <p:nvPr/>
        </p:nvSpPr>
        <p:spPr>
          <a:xfrm>
            <a:off x="610875" y="8655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74A2FA"/>
              </a:solidFill>
              <a:latin typeface="Roboto"/>
              <a:ea typeface="Roboto"/>
              <a:cs typeface="Roboto"/>
              <a:sym typeface="Roboto"/>
            </a:endParaRPr>
          </a:p>
          <a:p>
            <a:pPr marL="0" lvl="0" indent="0" algn="ctr" rtl="0">
              <a:spcBef>
                <a:spcPts val="0"/>
              </a:spcBef>
              <a:spcAft>
                <a:spcPts val="0"/>
              </a:spcAft>
              <a:buNone/>
            </a:pPr>
            <a:r>
              <a:rPr lang="en-GB" sz="1200" b="1" dirty="0">
                <a:solidFill>
                  <a:srgbClr val="74A2FA"/>
                </a:solidFill>
                <a:latin typeface="Roboto"/>
                <a:ea typeface="Roboto"/>
                <a:cs typeface="Roboto"/>
                <a:sym typeface="Roboto"/>
              </a:rPr>
              <a:t>DEFINE</a:t>
            </a:r>
            <a:endParaRPr sz="1200" b="1" dirty="0">
              <a:solidFill>
                <a:srgbClr val="74A2FA"/>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endParaRPr>
          </a:p>
          <a:p>
            <a:pPr marL="0" lvl="0" indent="0" algn="ctr" rtl="0">
              <a:spcBef>
                <a:spcPts val="0"/>
              </a:spcBef>
              <a:spcAft>
                <a:spcPts val="0"/>
              </a:spcAft>
              <a:buNone/>
            </a:pPr>
            <a:r>
              <a:rPr lang="en-GB" sz="1200" dirty="0">
                <a:solidFill>
                  <a:schemeClr val="bg1">
                    <a:lumMod val="65000"/>
                  </a:schemeClr>
                </a:solidFill>
                <a:latin typeface="Roboto"/>
                <a:ea typeface="Roboto"/>
                <a:cs typeface="Roboto"/>
                <a:sym typeface="Roboto"/>
              </a:rPr>
              <a:t>Understand the details of the problem to define what must be designed. Gather consensus for direction between developer and client</a:t>
            </a:r>
            <a:endParaRPr sz="1200" dirty="0">
              <a:solidFill>
                <a:schemeClr val="bg1">
                  <a:lumMod val="65000"/>
                </a:schemeClr>
              </a:solidFill>
              <a:latin typeface="Roboto"/>
              <a:ea typeface="Roboto"/>
              <a:cs typeface="Roboto"/>
              <a:sym typeface="Roboto"/>
            </a:endParaRPr>
          </a:p>
        </p:txBody>
      </p:sp>
      <p:sp>
        <p:nvSpPr>
          <p:cNvPr id="130" name="Google Shape;130;p18"/>
          <p:cNvSpPr txBox="1"/>
          <p:nvPr/>
        </p:nvSpPr>
        <p:spPr>
          <a:xfrm>
            <a:off x="6638325" y="865875"/>
            <a:ext cx="19593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00D1CE"/>
              </a:solidFill>
              <a:latin typeface="Roboto"/>
              <a:ea typeface="Roboto"/>
              <a:cs typeface="Roboto"/>
              <a:sym typeface="Roboto"/>
            </a:endParaRPr>
          </a:p>
          <a:p>
            <a:pPr marL="0" lvl="0" indent="0" algn="ctr" rtl="0">
              <a:spcBef>
                <a:spcPts val="0"/>
              </a:spcBef>
              <a:spcAft>
                <a:spcPts val="0"/>
              </a:spcAft>
              <a:buNone/>
            </a:pPr>
            <a:r>
              <a:rPr lang="en-GB" sz="1200" b="1" dirty="0">
                <a:solidFill>
                  <a:srgbClr val="00D1CE"/>
                </a:solidFill>
                <a:latin typeface="Roboto"/>
                <a:ea typeface="Roboto"/>
                <a:cs typeface="Roboto"/>
                <a:sym typeface="Roboto"/>
              </a:rPr>
              <a:t>EVALUATE</a:t>
            </a:r>
            <a:endParaRPr sz="1200" b="1" dirty="0">
              <a:solidFill>
                <a:srgbClr val="00D1CE"/>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a:p>
            <a:pPr marL="0" lvl="0" indent="0" algn="ctr" rtl="0">
              <a:spcBef>
                <a:spcPts val="0"/>
              </a:spcBef>
              <a:spcAft>
                <a:spcPts val="0"/>
              </a:spcAft>
              <a:buNone/>
            </a:pPr>
            <a:r>
              <a:rPr lang="en-GB" sz="1200" dirty="0">
                <a:solidFill>
                  <a:schemeClr val="bg1">
                    <a:lumMod val="65000"/>
                  </a:schemeClr>
                </a:solidFill>
                <a:latin typeface="Roboto"/>
                <a:ea typeface="Roboto"/>
                <a:cs typeface="Roboto"/>
                <a:sym typeface="Roboto"/>
              </a:rPr>
              <a:t>Justify that developed elements are fit for purpose and inform required changes for future feature releases</a:t>
            </a:r>
            <a:endParaRPr sz="1200" b="1" dirty="0">
              <a:solidFill>
                <a:schemeClr val="bg1">
                  <a:lumMod val="65000"/>
                </a:schemeClr>
              </a:solidFill>
              <a:latin typeface="Roboto"/>
              <a:ea typeface="Roboto"/>
              <a:cs typeface="Roboto"/>
              <a:sym typeface="Roboto"/>
            </a:endParaRPr>
          </a:p>
        </p:txBody>
      </p:sp>
      <p:cxnSp>
        <p:nvCxnSpPr>
          <p:cNvPr id="131" name="Google Shape;131;p18"/>
          <p:cNvCxnSpPr>
            <a:stCxn id="130" idx="2"/>
            <a:endCxn id="132" idx="3"/>
          </p:cNvCxnSpPr>
          <p:nvPr/>
        </p:nvCxnSpPr>
        <p:spPr>
          <a:xfrm rot="5400000">
            <a:off x="6819075" y="3098175"/>
            <a:ext cx="942900" cy="654900"/>
          </a:xfrm>
          <a:prstGeom prst="bentConnector2">
            <a:avLst/>
          </a:prstGeom>
          <a:noFill/>
          <a:ln w="19050" cap="flat" cmpd="sng">
            <a:solidFill>
              <a:srgbClr val="FFFFFF"/>
            </a:solidFill>
            <a:prstDash val="lgDash"/>
            <a:round/>
            <a:headEnd type="diamond" w="med" len="med"/>
            <a:tailEnd type="triangle" w="med" len="med"/>
          </a:ln>
        </p:spPr>
      </p:cxnSp>
      <p:sp>
        <p:nvSpPr>
          <p:cNvPr id="132" name="Google Shape;132;p18"/>
          <p:cNvSpPr txBox="1"/>
          <p:nvPr/>
        </p:nvSpPr>
        <p:spPr>
          <a:xfrm>
            <a:off x="2248125" y="3207763"/>
            <a:ext cx="4714800" cy="1378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a:solidFill>
                <a:srgbClr val="FAE574"/>
              </a:solidFill>
              <a:latin typeface="Roboto"/>
              <a:ea typeface="Roboto"/>
              <a:cs typeface="Roboto"/>
              <a:sym typeface="Roboto"/>
            </a:endParaRPr>
          </a:p>
          <a:p>
            <a:pPr marL="0" lvl="0" indent="0" algn="ctr" rtl="0">
              <a:spcBef>
                <a:spcPts val="0"/>
              </a:spcBef>
              <a:spcAft>
                <a:spcPts val="0"/>
              </a:spcAft>
              <a:buNone/>
            </a:pPr>
            <a:r>
              <a:rPr lang="en-GB" sz="1200" b="1">
                <a:solidFill>
                  <a:srgbClr val="FAE574"/>
                </a:solidFill>
                <a:latin typeface="Roboto"/>
                <a:ea typeface="Roboto"/>
                <a:cs typeface="Roboto"/>
                <a:sym typeface="Roboto"/>
              </a:rPr>
              <a:t>ITERATE</a:t>
            </a:r>
            <a:endParaRPr sz="1200" b="1">
              <a:solidFill>
                <a:srgbClr val="FAE574"/>
              </a:solidFill>
              <a:latin typeface="Roboto"/>
              <a:ea typeface="Roboto"/>
              <a:cs typeface="Roboto"/>
              <a:sym typeface="Roboto"/>
            </a:endParaRPr>
          </a:p>
          <a:p>
            <a:pPr marL="0" lvl="0" indent="0" algn="ctr" rtl="0">
              <a:spcBef>
                <a:spcPts val="0"/>
              </a:spcBef>
              <a:spcAft>
                <a:spcPts val="0"/>
              </a:spcAft>
              <a:buNone/>
            </a:pPr>
            <a:endParaRPr sz="1200" b="1">
              <a:solidFill>
                <a:srgbClr val="FFFFFF"/>
              </a:solidFill>
              <a:latin typeface="Roboto"/>
              <a:ea typeface="Roboto"/>
              <a:cs typeface="Roboto"/>
              <a:sym typeface="Roboto"/>
            </a:endParaRPr>
          </a:p>
          <a:p>
            <a:pPr marL="0" lvl="0" indent="0" algn="ctr" rtl="0">
              <a:spcBef>
                <a:spcPts val="0"/>
              </a:spcBef>
              <a:spcAft>
                <a:spcPts val="0"/>
              </a:spcAft>
              <a:buNone/>
            </a:pPr>
            <a:r>
              <a:rPr lang="en-GB" sz="1200">
                <a:solidFill>
                  <a:srgbClr val="FFFFFF"/>
                </a:solidFill>
                <a:latin typeface="Roboto"/>
                <a:ea typeface="Roboto"/>
                <a:cs typeface="Roboto"/>
                <a:sym typeface="Roboto"/>
              </a:rPr>
              <a:t>Development is rarely successful on the first attempt. Take what you have, and repeat the design process to evaluate how the current implementation fits projects needs and where it falls short</a:t>
            </a:r>
            <a:endParaRPr sz="1200">
              <a:solidFill>
                <a:srgbClr val="FFFFFF"/>
              </a:solidFill>
              <a:latin typeface="Roboto"/>
              <a:ea typeface="Roboto"/>
              <a:cs typeface="Roboto"/>
              <a:sym typeface="Roboto"/>
            </a:endParaRPr>
          </a:p>
        </p:txBody>
      </p:sp>
      <p:sp>
        <p:nvSpPr>
          <p:cNvPr id="133" name="Google Shape;133;p18"/>
          <p:cNvSpPr txBox="1"/>
          <p:nvPr/>
        </p:nvSpPr>
        <p:spPr>
          <a:xfrm>
            <a:off x="3338400" y="865475"/>
            <a:ext cx="2531700" cy="20883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solidFill>
                <a:srgbClr val="FFFFFF"/>
              </a:solidFill>
            </a:endParaRPr>
          </a:p>
          <a:p>
            <a:pPr marL="0" lvl="0" indent="0" algn="ctr" rtl="0">
              <a:spcBef>
                <a:spcPts val="0"/>
              </a:spcBef>
              <a:spcAft>
                <a:spcPts val="0"/>
              </a:spcAft>
              <a:buNone/>
            </a:pPr>
            <a:r>
              <a:rPr lang="en-GB" sz="1200" b="1" dirty="0">
                <a:solidFill>
                  <a:srgbClr val="FA74D2"/>
                </a:solidFill>
                <a:latin typeface="Roboto"/>
                <a:ea typeface="Roboto"/>
                <a:cs typeface="Roboto"/>
                <a:sym typeface="Roboto"/>
              </a:rPr>
              <a:t>DESIGN </a:t>
            </a:r>
            <a:endParaRPr sz="1200" b="1" dirty="0">
              <a:solidFill>
                <a:srgbClr val="FA74D2"/>
              </a:solidFill>
              <a:latin typeface="Roboto"/>
              <a:ea typeface="Roboto"/>
              <a:cs typeface="Roboto"/>
              <a:sym typeface="Roboto"/>
            </a:endParaRPr>
          </a:p>
          <a:p>
            <a:pPr marL="0" lvl="0" indent="0" algn="ctr" rtl="0">
              <a:spcBef>
                <a:spcPts val="0"/>
              </a:spcBef>
              <a:spcAft>
                <a:spcPts val="0"/>
              </a:spcAft>
              <a:buNone/>
            </a:pPr>
            <a:endParaRPr sz="1200" b="1" dirty="0">
              <a:solidFill>
                <a:srgbClr val="FFFFFF"/>
              </a:solidFill>
              <a:latin typeface="Roboto"/>
              <a:ea typeface="Roboto"/>
              <a:cs typeface="Roboto"/>
              <a:sym typeface="Roboto"/>
            </a:endParaRPr>
          </a:p>
          <a:p>
            <a:pPr marL="0" lvl="0" indent="0" algn="ctr" rtl="0">
              <a:spcBef>
                <a:spcPts val="0"/>
              </a:spcBef>
              <a:spcAft>
                <a:spcPts val="0"/>
              </a:spcAft>
              <a:buNone/>
            </a:pPr>
            <a:r>
              <a:rPr lang="en-GB" sz="1200" dirty="0">
                <a:solidFill>
                  <a:schemeClr val="bg1">
                    <a:lumMod val="65000"/>
                  </a:schemeClr>
                </a:solidFill>
                <a:latin typeface="Roboto"/>
                <a:ea typeface="Roboto"/>
                <a:cs typeface="Roboto"/>
                <a:sym typeface="Roboto"/>
              </a:rPr>
              <a:t>Research the mechanics and assets required to meet specification. Create conceptual output that synthesises the details, themes and interconnection of developed elements</a:t>
            </a:r>
            <a:endParaRPr sz="1200" dirty="0">
              <a:solidFill>
                <a:schemeClr val="bg1">
                  <a:lumMod val="65000"/>
                </a:schemeClr>
              </a:solidFill>
              <a:highlight>
                <a:srgbClr val="FF0000"/>
              </a:highlight>
              <a:latin typeface="Roboto"/>
              <a:ea typeface="Roboto"/>
              <a:cs typeface="Roboto"/>
              <a:sym typeface="Roboto"/>
            </a:endParaRPr>
          </a:p>
          <a:p>
            <a:pPr marL="0" lvl="0" indent="0" algn="ctr" rtl="0">
              <a:spcBef>
                <a:spcPts val="0"/>
              </a:spcBef>
              <a:spcAft>
                <a:spcPts val="0"/>
              </a:spcAft>
              <a:buNone/>
            </a:pPr>
            <a:endParaRPr sz="1200" dirty="0">
              <a:solidFill>
                <a:srgbClr val="FFFFFF"/>
              </a:solidFill>
            </a:endParaRPr>
          </a:p>
        </p:txBody>
      </p:sp>
      <p:cxnSp>
        <p:nvCxnSpPr>
          <p:cNvPr id="134" name="Google Shape;134;p18"/>
          <p:cNvCxnSpPr>
            <a:stCxn id="132" idx="1"/>
            <a:endCxn id="129" idx="2"/>
          </p:cNvCxnSpPr>
          <p:nvPr/>
        </p:nvCxnSpPr>
        <p:spPr>
          <a:xfrm rot="10800000">
            <a:off x="1590525" y="2953813"/>
            <a:ext cx="657600" cy="943200"/>
          </a:xfrm>
          <a:prstGeom prst="bentConnector2">
            <a:avLst/>
          </a:prstGeom>
          <a:noFill/>
          <a:ln w="19050" cap="flat" cmpd="sng">
            <a:solidFill>
              <a:srgbClr val="FFFFFF"/>
            </a:solidFill>
            <a:prstDash val="lgDash"/>
            <a:round/>
            <a:headEnd type="diamond" w="med" len="med"/>
            <a:tailEnd type="triangle" w="med" len="med"/>
          </a:ln>
        </p:spPr>
      </p:cxnSp>
      <p:cxnSp>
        <p:nvCxnSpPr>
          <p:cNvPr id="135" name="Google Shape;135;p18"/>
          <p:cNvCxnSpPr>
            <a:stCxn id="129" idx="3"/>
            <a:endCxn id="133" idx="1"/>
          </p:cNvCxnSpPr>
          <p:nvPr/>
        </p:nvCxnSpPr>
        <p:spPr>
          <a:xfrm>
            <a:off x="2570175" y="19097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cxnSp>
        <p:nvCxnSpPr>
          <p:cNvPr id="136" name="Google Shape;136;p18"/>
          <p:cNvCxnSpPr>
            <a:stCxn id="133" idx="3"/>
            <a:endCxn id="130" idx="1"/>
          </p:cNvCxnSpPr>
          <p:nvPr/>
        </p:nvCxnSpPr>
        <p:spPr>
          <a:xfrm>
            <a:off x="5870100" y="1909625"/>
            <a:ext cx="768300" cy="600"/>
          </a:xfrm>
          <a:prstGeom prst="bentConnector3">
            <a:avLst>
              <a:gd name="adj1" fmla="val 49995"/>
            </a:avLst>
          </a:prstGeom>
          <a:noFill/>
          <a:ln w="19050" cap="flat" cmpd="sng">
            <a:solidFill>
              <a:srgbClr val="FFFFFF"/>
            </a:solidFill>
            <a:prstDash val="lgDash"/>
            <a:round/>
            <a:headEnd type="diamond" w="med" len="med"/>
            <a:tailEnd type="triangle" w="med" len="med"/>
          </a:ln>
        </p:spPr>
      </p:cxnSp>
      <p:sp>
        <p:nvSpPr>
          <p:cNvPr id="137" name="Google Shape;137;p18"/>
          <p:cNvSpPr txBox="1"/>
          <p:nvPr/>
        </p:nvSpPr>
        <p:spPr>
          <a:xfrm>
            <a:off x="526125" y="76300"/>
            <a:ext cx="2128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FFFF"/>
                </a:solidFill>
                <a:latin typeface="Roboto"/>
                <a:ea typeface="Roboto"/>
                <a:cs typeface="Roboto"/>
                <a:sym typeface="Roboto"/>
              </a:rPr>
              <a:t>DESIGN PROCESS</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38" name="Google Shape;138;p18"/>
          <p:cNvCxnSpPr/>
          <p:nvPr/>
        </p:nvCxnSpPr>
        <p:spPr>
          <a:xfrm>
            <a:off x="2718700" y="192100"/>
            <a:ext cx="0" cy="273000"/>
          </a:xfrm>
          <a:prstGeom prst="straightConnector1">
            <a:avLst/>
          </a:prstGeom>
          <a:noFill/>
          <a:ln w="19050" cap="flat" cmpd="sng">
            <a:solidFill>
              <a:srgbClr val="FFFFFF"/>
            </a:solidFill>
            <a:prstDash val="solid"/>
            <a:round/>
            <a:headEnd type="none" w="med" len="med"/>
            <a:tailEnd type="none" w="med" len="med"/>
          </a:ln>
        </p:spPr>
      </p:cxnSp>
      <p:sp>
        <p:nvSpPr>
          <p:cNvPr id="139" name="Google Shape;139;p18"/>
          <p:cNvSpPr txBox="1"/>
          <p:nvPr/>
        </p:nvSpPr>
        <p:spPr>
          <a:xfrm>
            <a:off x="2839975" y="76300"/>
            <a:ext cx="53265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FFFF"/>
                </a:solidFill>
                <a:latin typeface="Roboto"/>
                <a:ea typeface="Roboto"/>
                <a:cs typeface="Roboto"/>
                <a:sym typeface="Roboto"/>
              </a:rPr>
              <a:t>HIGH LEVEL OVERVIEW</a:t>
            </a: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a:p>
            <a:pPr marL="0" lvl="0" indent="0" algn="l" rtl="0">
              <a:spcBef>
                <a:spcPts val="0"/>
              </a:spcBef>
              <a:spcAft>
                <a:spcPts val="0"/>
              </a:spcAft>
              <a:buNone/>
            </a:pPr>
            <a:r>
              <a:rPr lang="en-GB" sz="1800" b="1">
                <a:solidFill>
                  <a:srgbClr val="FFFFFF"/>
                </a:solidFill>
                <a:latin typeface="Open Sans"/>
                <a:ea typeface="Open Sans"/>
                <a:cs typeface="Open Sans"/>
                <a:sym typeface="Open Sans"/>
              </a:rPr>
              <a:t>	</a:t>
            </a:r>
            <a:endParaRPr sz="1200" b="1">
              <a:solidFill>
                <a:srgbClr val="FFFFFF"/>
              </a:solidFill>
              <a:latin typeface="Open Sans"/>
              <a:ea typeface="Open Sans"/>
              <a:cs typeface="Open Sans"/>
              <a:sym typeface="Open Sans"/>
            </a:endParaRPr>
          </a:p>
          <a:p>
            <a:pPr marL="0" lvl="0" indent="0" algn="l" rtl="0">
              <a:lnSpc>
                <a:spcPct val="200000"/>
              </a:lnSpc>
              <a:spcBef>
                <a:spcPts val="0"/>
              </a:spcBef>
              <a:spcAft>
                <a:spcPts val="0"/>
              </a:spcAft>
              <a:buNone/>
            </a:pPr>
            <a:endParaRPr sz="1200" b="1">
              <a:solidFill>
                <a:srgbClr val="FFFFFF"/>
              </a:solidFill>
              <a:latin typeface="Open Sans"/>
              <a:ea typeface="Open Sans"/>
              <a:cs typeface="Open Sans"/>
              <a:sym typeface="Open Sans"/>
            </a:endParaRPr>
          </a:p>
        </p:txBody>
      </p:sp>
      <p:cxnSp>
        <p:nvCxnSpPr>
          <p:cNvPr id="140" name="Google Shape;140;p18"/>
          <p:cNvCxnSpPr/>
          <p:nvPr/>
        </p:nvCxnSpPr>
        <p:spPr>
          <a:xfrm>
            <a:off x="613425" y="561475"/>
            <a:ext cx="79842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887692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Tree>
    <p:extLst>
      <p:ext uri="{BB962C8B-B14F-4D97-AF65-F5344CB8AC3E}">
        <p14:creationId xmlns:p14="http://schemas.microsoft.com/office/powerpoint/2010/main" val="1292713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Async Communication</a:t>
            </a:r>
            <a:endParaRPr lang="en-GB" sz="4000" dirty="0"/>
          </a:p>
        </p:txBody>
      </p:sp>
    </p:spTree>
    <p:extLst>
      <p:ext uri="{BB962C8B-B14F-4D97-AF65-F5344CB8AC3E}">
        <p14:creationId xmlns:p14="http://schemas.microsoft.com/office/powerpoint/2010/main" val="222708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TYLER CHENG</a:t>
            </a:r>
            <a:endParaRPr lang="en-US" dirty="0"/>
          </a:p>
        </p:txBody>
      </p:sp>
      <p:pic>
        <p:nvPicPr>
          <p:cNvPr id="7" name="Google Shape;60;p13">
            <a:extLst>
              <a:ext uri="{FF2B5EF4-FFF2-40B4-BE49-F238E27FC236}">
                <a16:creationId xmlns:a16="http://schemas.microsoft.com/office/drawing/2014/main" id="{78ABE60E-2E05-4642-BECA-E7610EE2380C}"/>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340300" y="4270450"/>
            <a:ext cx="1293967" cy="327600"/>
          </a:xfrm>
          <a:prstGeom prst="rect">
            <a:avLst/>
          </a:prstGeom>
          <a:noFill/>
          <a:ln>
            <a:noFill/>
          </a:ln>
        </p:spPr>
      </p:pic>
      <p:sp>
        <p:nvSpPr>
          <p:cNvPr id="3" name="Title 1">
            <a:extLst>
              <a:ext uri="{FF2B5EF4-FFF2-40B4-BE49-F238E27FC236}">
                <a16:creationId xmlns:a16="http://schemas.microsoft.com/office/drawing/2014/main" id="{9A349768-DA0B-ED71-1371-9D0915FA4EC5}"/>
              </a:ext>
            </a:extLst>
          </p:cNvPr>
          <p:cNvSpPr txBox="1">
            <a:spLocks/>
          </p:cNvSpPr>
          <p:nvPr/>
        </p:nvSpPr>
        <p:spPr>
          <a:xfrm>
            <a:off x="172703" y="280213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800" b="1" dirty="0">
                <a:solidFill>
                  <a:srgbClr val="434343"/>
                </a:solidFill>
                <a:latin typeface="Open Sans"/>
                <a:ea typeface="Open Sans"/>
                <a:cs typeface="Open Sans"/>
                <a:sym typeface="Open Sans"/>
              </a:rPr>
              <a:t>tyler.cheng@plymouth.ac.uk</a:t>
            </a:r>
          </a:p>
          <a:p>
            <a:r>
              <a:rPr lang="en-GB" sz="1800" b="1" dirty="0">
                <a:solidFill>
                  <a:srgbClr val="FFFFFF"/>
                </a:solidFill>
                <a:latin typeface="Open Sans"/>
                <a:ea typeface="Open Sans"/>
                <a:cs typeface="Open Sans"/>
                <a:sym typeface="Open Sans"/>
              </a:rPr>
              <a:t>NTERPRISE</a:t>
            </a:r>
            <a:br>
              <a:rPr lang="en-GB" sz="1800" b="1" dirty="0">
                <a:solidFill>
                  <a:srgbClr val="FFFFFF"/>
                </a:solidFill>
                <a:latin typeface="Open Sans"/>
                <a:ea typeface="Open Sans"/>
                <a:cs typeface="Open Sans"/>
                <a:sym typeface="Open Sans"/>
              </a:rPr>
            </a:br>
            <a:endParaRPr lang="en-GB" sz="1800" dirty="0"/>
          </a:p>
        </p:txBody>
      </p:sp>
    </p:spTree>
    <p:extLst>
      <p:ext uri="{BB962C8B-B14F-4D97-AF65-F5344CB8AC3E}">
        <p14:creationId xmlns:p14="http://schemas.microsoft.com/office/powerpoint/2010/main" val="395794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Open &amp;</a:t>
            </a:r>
            <a:br>
              <a:rPr lang="en-GB" sz="4000" b="1" dirty="0">
                <a:solidFill>
                  <a:srgbClr val="FFFFFF"/>
                </a:solidFill>
                <a:latin typeface="Open Sans"/>
                <a:ea typeface="Open Sans"/>
                <a:cs typeface="Open Sans"/>
                <a:sym typeface="Open Sans"/>
              </a:rPr>
            </a:br>
            <a:r>
              <a:rPr lang="en-GB" sz="4000" b="1" dirty="0">
                <a:solidFill>
                  <a:srgbClr val="FFFFFF"/>
                </a:solidFill>
                <a:latin typeface="Open Sans"/>
                <a:ea typeface="Open Sans"/>
                <a:cs typeface="Open Sans"/>
                <a:sym typeface="Open Sans"/>
              </a:rPr>
              <a:t>Honest</a:t>
            </a:r>
            <a:endParaRPr lang="en-GB" sz="4000" dirty="0"/>
          </a:p>
        </p:txBody>
      </p:sp>
    </p:spTree>
    <p:extLst>
      <p:ext uri="{BB962C8B-B14F-4D97-AF65-F5344CB8AC3E}">
        <p14:creationId xmlns:p14="http://schemas.microsoft.com/office/powerpoint/2010/main" val="4070106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Move Fast &amp;</a:t>
            </a:r>
            <a:br>
              <a:rPr lang="en-GB" sz="4000" b="1" dirty="0">
                <a:solidFill>
                  <a:srgbClr val="FFFFFF"/>
                </a:solidFill>
                <a:latin typeface="Open Sans"/>
                <a:ea typeface="Open Sans"/>
                <a:cs typeface="Open Sans"/>
                <a:sym typeface="Open Sans"/>
              </a:rPr>
            </a:br>
            <a:r>
              <a:rPr lang="en-GB" sz="4000" b="1" dirty="0">
                <a:solidFill>
                  <a:srgbClr val="FFFFFF"/>
                </a:solidFill>
                <a:latin typeface="Open Sans"/>
                <a:ea typeface="Open Sans"/>
                <a:cs typeface="Open Sans"/>
                <a:sym typeface="Open Sans"/>
              </a:rPr>
              <a:t>Fix Things</a:t>
            </a:r>
            <a:endParaRPr lang="en-GB" sz="4000" dirty="0"/>
          </a:p>
        </p:txBody>
      </p:sp>
    </p:spTree>
    <p:extLst>
      <p:ext uri="{BB962C8B-B14F-4D97-AF65-F5344CB8AC3E}">
        <p14:creationId xmlns:p14="http://schemas.microsoft.com/office/powerpoint/2010/main" val="2671690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Teams over</a:t>
            </a:r>
          </a:p>
          <a:p>
            <a:pPr algn="r"/>
            <a:r>
              <a:rPr lang="en-GB" sz="4000" b="1" dirty="0">
                <a:solidFill>
                  <a:srgbClr val="FFFFFF"/>
                </a:solidFill>
                <a:latin typeface="Open Sans"/>
                <a:ea typeface="Open Sans"/>
                <a:cs typeface="Open Sans"/>
                <a:sym typeface="Open Sans"/>
              </a:rPr>
              <a:t>Email</a:t>
            </a:r>
            <a:endParaRPr lang="en-GB" sz="4000" dirty="0"/>
          </a:p>
        </p:txBody>
      </p:sp>
    </p:spTree>
    <p:extLst>
      <p:ext uri="{BB962C8B-B14F-4D97-AF65-F5344CB8AC3E}">
        <p14:creationId xmlns:p14="http://schemas.microsoft.com/office/powerpoint/2010/main" val="3733403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Non</a:t>
            </a:r>
            <a:br>
              <a:rPr lang="en-GB" sz="4000" b="1" dirty="0">
                <a:solidFill>
                  <a:srgbClr val="FFFFFF"/>
                </a:solidFill>
                <a:latin typeface="Open Sans"/>
                <a:ea typeface="Open Sans"/>
                <a:cs typeface="Open Sans"/>
                <a:sym typeface="Open Sans"/>
              </a:rPr>
            </a:br>
            <a:r>
              <a:rPr lang="en-GB" sz="4000" b="1" dirty="0">
                <a:solidFill>
                  <a:srgbClr val="FFFFFF"/>
                </a:solidFill>
                <a:latin typeface="Open Sans"/>
                <a:ea typeface="Open Sans"/>
                <a:cs typeface="Open Sans"/>
                <a:sym typeface="Open Sans"/>
              </a:rPr>
              <a:t>zero-sum</a:t>
            </a:r>
            <a:endParaRPr lang="en-GB" sz="4000" dirty="0"/>
          </a:p>
        </p:txBody>
      </p:sp>
    </p:spTree>
    <p:extLst>
      <p:ext uri="{BB962C8B-B14F-4D97-AF65-F5344CB8AC3E}">
        <p14:creationId xmlns:p14="http://schemas.microsoft.com/office/powerpoint/2010/main" val="3382756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AI</a:t>
            </a:r>
            <a:br>
              <a:rPr lang="en-GB" sz="4000" b="1" dirty="0">
                <a:solidFill>
                  <a:srgbClr val="FFFFFF"/>
                </a:solidFill>
                <a:latin typeface="Open Sans"/>
                <a:ea typeface="Open Sans"/>
                <a:cs typeface="Open Sans"/>
                <a:sym typeface="Open Sans"/>
              </a:rPr>
            </a:br>
            <a:r>
              <a:rPr lang="en-GB" sz="4000" b="1" dirty="0">
                <a:solidFill>
                  <a:srgbClr val="FFFFFF"/>
                </a:solidFill>
                <a:latin typeface="Open Sans"/>
                <a:ea typeface="Open Sans"/>
                <a:cs typeface="Open Sans"/>
                <a:sym typeface="Open Sans"/>
              </a:rPr>
              <a:t>Friendly</a:t>
            </a:r>
            <a:endParaRPr lang="en-GB" sz="4000" dirty="0"/>
          </a:p>
        </p:txBody>
      </p:sp>
    </p:spTree>
    <p:extLst>
      <p:ext uri="{BB962C8B-B14F-4D97-AF65-F5344CB8AC3E}">
        <p14:creationId xmlns:p14="http://schemas.microsoft.com/office/powerpoint/2010/main" val="4017036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Give it a go</a:t>
            </a:r>
            <a:endParaRPr lang="en-GB" sz="4000" dirty="0"/>
          </a:p>
        </p:txBody>
      </p:sp>
    </p:spTree>
    <p:extLst>
      <p:ext uri="{BB962C8B-B14F-4D97-AF65-F5344CB8AC3E}">
        <p14:creationId xmlns:p14="http://schemas.microsoft.com/office/powerpoint/2010/main" val="294242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Accepting &amp;</a:t>
            </a:r>
            <a:br>
              <a:rPr lang="en-GB" sz="4000" b="1" dirty="0">
                <a:solidFill>
                  <a:srgbClr val="FFFFFF"/>
                </a:solidFill>
                <a:latin typeface="Open Sans"/>
                <a:ea typeface="Open Sans"/>
                <a:cs typeface="Open Sans"/>
                <a:sym typeface="Open Sans"/>
              </a:rPr>
            </a:br>
            <a:r>
              <a:rPr lang="en-GB" sz="4000" b="1" dirty="0">
                <a:solidFill>
                  <a:srgbClr val="FFFFFF"/>
                </a:solidFill>
                <a:latin typeface="Open Sans"/>
                <a:ea typeface="Open Sans"/>
                <a:cs typeface="Open Sans"/>
                <a:sym typeface="Open Sans"/>
              </a:rPr>
              <a:t>understanding</a:t>
            </a:r>
            <a:endParaRPr lang="en-GB" sz="4000" dirty="0"/>
          </a:p>
        </p:txBody>
      </p:sp>
    </p:spTree>
    <p:extLst>
      <p:ext uri="{BB962C8B-B14F-4D97-AF65-F5344CB8AC3E}">
        <p14:creationId xmlns:p14="http://schemas.microsoft.com/office/powerpoint/2010/main" val="170960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0" y="2714876"/>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MODULE SOP</a:t>
            </a:r>
            <a:endParaRPr lang="en-GB" dirty="0"/>
          </a:p>
        </p:txBody>
      </p:sp>
      <p:sp>
        <p:nvSpPr>
          <p:cNvPr id="3" name="Google Shape;56;p13">
            <a:extLst>
              <a:ext uri="{FF2B5EF4-FFF2-40B4-BE49-F238E27FC236}">
                <a16:creationId xmlns:a16="http://schemas.microsoft.com/office/drawing/2014/main" id="{E1BBEB7C-4C7A-3CC4-1082-472F84F441F5}"/>
              </a:ext>
              <a:ext uri="{C183D7F6-B498-43B3-948B-1728B52AA6E4}">
                <adec:decorative xmlns:adec="http://schemas.microsoft.com/office/drawing/2017/decorative" val="1"/>
              </a:ext>
            </a:extLst>
          </p:cNvPr>
          <p:cNvSpPr/>
          <p:nvPr/>
        </p:nvSpPr>
        <p:spPr>
          <a:xfrm>
            <a:off x="4572000" y="2469331"/>
            <a:ext cx="9297025" cy="153117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1">
            <a:extLst>
              <a:ext uri="{FF2B5EF4-FFF2-40B4-BE49-F238E27FC236}">
                <a16:creationId xmlns:a16="http://schemas.microsoft.com/office/drawing/2014/main" id="{C720B934-0212-200F-693D-A086C7826430}"/>
              </a:ext>
            </a:extLst>
          </p:cNvPr>
          <p:cNvSpPr txBox="1">
            <a:spLocks/>
          </p:cNvSpPr>
          <p:nvPr/>
        </p:nvSpPr>
        <p:spPr>
          <a:xfrm>
            <a:off x="4686301" y="2515221"/>
            <a:ext cx="4292600" cy="144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GB" sz="4000" b="1" dirty="0">
                <a:solidFill>
                  <a:srgbClr val="FFFFFF"/>
                </a:solidFill>
                <a:latin typeface="Open Sans"/>
                <a:ea typeface="Open Sans"/>
                <a:cs typeface="Open Sans"/>
                <a:sym typeface="Open Sans"/>
              </a:rPr>
              <a:t>I’m on </a:t>
            </a:r>
            <a:br>
              <a:rPr lang="en-GB" sz="4000" b="1" dirty="0">
                <a:solidFill>
                  <a:srgbClr val="FFFFFF"/>
                </a:solidFill>
                <a:latin typeface="Open Sans"/>
                <a:ea typeface="Open Sans"/>
                <a:cs typeface="Open Sans"/>
                <a:sym typeface="Open Sans"/>
              </a:rPr>
            </a:br>
            <a:r>
              <a:rPr lang="en-GB" sz="4000" b="1" dirty="0">
                <a:solidFill>
                  <a:srgbClr val="FFFFFF"/>
                </a:solidFill>
                <a:latin typeface="Open Sans"/>
                <a:ea typeface="Open Sans"/>
                <a:cs typeface="Open Sans"/>
                <a:sym typeface="Open Sans"/>
              </a:rPr>
              <a:t>your side</a:t>
            </a:r>
            <a:endParaRPr lang="en-GB" sz="4000" dirty="0"/>
          </a:p>
        </p:txBody>
      </p:sp>
    </p:spTree>
    <p:extLst>
      <p:ext uri="{BB962C8B-B14F-4D97-AF65-F5344CB8AC3E}">
        <p14:creationId xmlns:p14="http://schemas.microsoft.com/office/powerpoint/2010/main" val="354417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dirty="0">
                <a:solidFill>
                  <a:srgbClr val="434343"/>
                </a:solidFill>
                <a:latin typeface="Roboto"/>
                <a:ea typeface="Roboto"/>
                <a:cs typeface="Roboto"/>
                <a:sym typeface="Roboto"/>
              </a:rPr>
              <a:t>Team Enterprise   </a:t>
            </a:r>
            <a:r>
              <a:rPr lang="en-GB" sz="1050" dirty="0">
                <a:solidFill>
                  <a:srgbClr val="595959"/>
                </a:solidFill>
                <a:latin typeface="Roboto"/>
                <a:ea typeface="Roboto"/>
                <a:cs typeface="Roboto"/>
                <a:sym typeface="Roboto"/>
              </a:rPr>
              <a:t>Assignments</a:t>
            </a:r>
            <a:br>
              <a:rPr lang="en-GB" sz="500" dirty="0"/>
            </a:br>
            <a:br>
              <a:rPr lang="en-GB" sz="1050" dirty="0">
                <a:latin typeface="Roboto"/>
                <a:ea typeface="Roboto"/>
                <a:cs typeface="Roboto"/>
              </a:rPr>
            </a:br>
            <a:endParaRPr lang="en-GB" sz="1600" dirty="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7" name="Google Shape;69;p14">
            <a:extLst>
              <a:ext uri="{FF2B5EF4-FFF2-40B4-BE49-F238E27FC236}">
                <a16:creationId xmlns:a16="http://schemas.microsoft.com/office/drawing/2014/main" id="{86FF71C0-74ED-4F62-ADB4-4BEDB01DDAC1}"/>
              </a:ext>
            </a:extLst>
          </p:cNvPr>
          <p:cNvSpPr txBox="1"/>
          <p:nvPr/>
        </p:nvSpPr>
        <p:spPr>
          <a:xfrm>
            <a:off x="8336848" y="4714475"/>
            <a:ext cx="3183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
                <a:solidFill>
                  <a:srgbClr val="666666"/>
                </a:solidFill>
                <a:latin typeface="Roboto"/>
                <a:ea typeface="Roboto"/>
                <a:cs typeface="Roboto"/>
                <a:sym typeface="Roboto"/>
              </a:rPr>
              <a:t>01</a:t>
            </a:r>
            <a:endParaRPr sz="600">
              <a:solidFill>
                <a:srgbClr val="666666"/>
              </a:solidFill>
              <a:latin typeface="Roboto"/>
              <a:ea typeface="Roboto"/>
              <a:cs typeface="Roboto"/>
              <a:sym typeface="Roboto"/>
            </a:endParaRPr>
          </a:p>
        </p:txBody>
      </p:sp>
      <p:cxnSp>
        <p:nvCxnSpPr>
          <p:cNvPr id="8" name="Google Shape;70;p14">
            <a:extLst>
              <a:ext uri="{FF2B5EF4-FFF2-40B4-BE49-F238E27FC236}">
                <a16:creationId xmlns:a16="http://schemas.microsoft.com/office/drawing/2014/main" id="{98E26FC3-617D-4342-A0CA-3C448B1CE1A6}"/>
              </a:ext>
            </a:extLst>
          </p:cNvPr>
          <p:cNvCxnSpPr/>
          <p:nvPr/>
        </p:nvCxnSpPr>
        <p:spPr>
          <a:xfrm rot="10800000">
            <a:off x="8346575" y="4716466"/>
            <a:ext cx="287700" cy="0"/>
          </a:xfrm>
          <a:prstGeom prst="straightConnector1">
            <a:avLst/>
          </a:prstGeom>
          <a:noFill/>
          <a:ln w="28575" cap="flat" cmpd="sng">
            <a:solidFill>
              <a:srgbClr val="7794F3"/>
            </a:solidFill>
            <a:prstDash val="solid"/>
            <a:round/>
            <a:headEnd type="none" w="med" len="med"/>
            <a:tailEnd type="none" w="med" len="med"/>
          </a:ln>
        </p:spPr>
      </p:cxnSp>
      <p:sp>
        <p:nvSpPr>
          <p:cNvPr id="28" name="Title 1">
            <a:extLst>
              <a:ext uri="{FF2B5EF4-FFF2-40B4-BE49-F238E27FC236}">
                <a16:creationId xmlns:a16="http://schemas.microsoft.com/office/drawing/2014/main" id="{04551A34-EC99-98CE-2407-DC4F1DCA4D7E}"/>
              </a:ext>
            </a:extLst>
          </p:cNvPr>
          <p:cNvSpPr txBox="1">
            <a:spLocks/>
          </p:cNvSpPr>
          <p:nvPr/>
        </p:nvSpPr>
        <p:spPr>
          <a:xfrm>
            <a:off x="3098730" y="2115491"/>
            <a:ext cx="275097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2000" b="1" dirty="0">
                <a:solidFill>
                  <a:schemeClr val="tx1"/>
                </a:solidFill>
                <a:latin typeface="Roboto"/>
                <a:ea typeface="Roboto"/>
                <a:cs typeface="Roboto"/>
                <a:sym typeface="Roboto"/>
                <a:hlinkClick r:id="rId3">
                  <a:extLst>
                    <a:ext uri="{A12FA001-AC4F-418D-AE19-62706E023703}">
                      <ahyp:hlinkClr xmlns:ahyp="http://schemas.microsoft.com/office/drawing/2018/hyperlinkcolor" val="tx"/>
                    </a:ext>
                  </a:extLst>
                </a:hlinkClick>
              </a:rPr>
              <a:t>Click Me</a:t>
            </a:r>
            <a:endParaRPr lang="en-US" sz="2000" dirty="0">
              <a:solidFill>
                <a:schemeClr val="tx1"/>
              </a:solidFill>
            </a:endParaRPr>
          </a:p>
        </p:txBody>
      </p:sp>
    </p:spTree>
    <p:extLst>
      <p:ext uri="{BB962C8B-B14F-4D97-AF65-F5344CB8AC3E}">
        <p14:creationId xmlns:p14="http://schemas.microsoft.com/office/powerpoint/2010/main" val="2387428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181-5414-405A-9E31-04C85202126D}"/>
              </a:ext>
            </a:extLst>
          </p:cNvPr>
          <p:cNvSpPr>
            <a:spLocks noGrp="1"/>
          </p:cNvSpPr>
          <p:nvPr>
            <p:ph type="title"/>
          </p:nvPr>
        </p:nvSpPr>
        <p:spPr>
          <a:xfrm>
            <a:off x="370378" y="303220"/>
            <a:ext cx="8520600" cy="572700"/>
          </a:xfrm>
        </p:spPr>
        <p:txBody>
          <a:bodyPr>
            <a:noAutofit/>
          </a:bodyPr>
          <a:lstStyle/>
          <a:p>
            <a:r>
              <a:rPr lang="en-GB" sz="1600" b="1" dirty="0">
                <a:solidFill>
                  <a:srgbClr val="434343"/>
                </a:solidFill>
                <a:latin typeface="Roboto"/>
                <a:ea typeface="Roboto"/>
                <a:cs typeface="Roboto"/>
                <a:sym typeface="Roboto"/>
              </a:rPr>
              <a:t>Team Enterprise   </a:t>
            </a:r>
            <a:r>
              <a:rPr lang="en-GB" sz="1050" dirty="0">
                <a:solidFill>
                  <a:srgbClr val="595959"/>
                </a:solidFill>
                <a:latin typeface="Roboto"/>
                <a:ea typeface="Roboto"/>
                <a:cs typeface="Roboto"/>
                <a:sym typeface="Roboto"/>
              </a:rPr>
              <a:t>DLE</a:t>
            </a:r>
            <a:br>
              <a:rPr lang="en-GB" sz="500" dirty="0"/>
            </a:br>
            <a:br>
              <a:rPr lang="en-GB" sz="1050" dirty="0">
                <a:latin typeface="Roboto"/>
                <a:ea typeface="Roboto"/>
                <a:cs typeface="Roboto"/>
              </a:rPr>
            </a:br>
            <a:endParaRPr lang="en-GB" sz="1600" dirty="0"/>
          </a:p>
        </p:txBody>
      </p:sp>
      <p:cxnSp>
        <p:nvCxnSpPr>
          <p:cNvPr id="4" name="Google Shape;68;p14">
            <a:extLst>
              <a:ext uri="{FF2B5EF4-FFF2-40B4-BE49-F238E27FC236}">
                <a16:creationId xmlns:a16="http://schemas.microsoft.com/office/drawing/2014/main" id="{B5A73E32-3918-4454-9852-061F2BDFFE34}"/>
              </a:ext>
            </a:extLst>
          </p:cNvPr>
          <p:cNvCxnSpPr/>
          <p:nvPr/>
        </p:nvCxnSpPr>
        <p:spPr>
          <a:xfrm>
            <a:off x="2056275" y="390987"/>
            <a:ext cx="0" cy="258600"/>
          </a:xfrm>
          <a:prstGeom prst="straightConnector1">
            <a:avLst/>
          </a:prstGeom>
          <a:noFill/>
          <a:ln w="28575" cap="flat" cmpd="sng">
            <a:solidFill>
              <a:srgbClr val="7794F3"/>
            </a:solidFill>
            <a:prstDash val="solid"/>
            <a:round/>
            <a:headEnd type="none" w="med" len="med"/>
            <a:tailEnd type="none" w="med" len="med"/>
          </a:ln>
        </p:spPr>
      </p:cxnSp>
      <p:sp>
        <p:nvSpPr>
          <p:cNvPr id="7" name="Google Shape;69;p14">
            <a:extLst>
              <a:ext uri="{FF2B5EF4-FFF2-40B4-BE49-F238E27FC236}">
                <a16:creationId xmlns:a16="http://schemas.microsoft.com/office/drawing/2014/main" id="{86FF71C0-74ED-4F62-ADB4-4BEDB01DDAC1}"/>
              </a:ext>
            </a:extLst>
          </p:cNvPr>
          <p:cNvSpPr txBox="1"/>
          <p:nvPr/>
        </p:nvSpPr>
        <p:spPr>
          <a:xfrm>
            <a:off x="8336848" y="4714475"/>
            <a:ext cx="3183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
                <a:solidFill>
                  <a:srgbClr val="666666"/>
                </a:solidFill>
                <a:latin typeface="Roboto"/>
                <a:ea typeface="Roboto"/>
                <a:cs typeface="Roboto"/>
                <a:sym typeface="Roboto"/>
              </a:rPr>
              <a:t>01</a:t>
            </a:r>
            <a:endParaRPr sz="600">
              <a:solidFill>
                <a:srgbClr val="666666"/>
              </a:solidFill>
              <a:latin typeface="Roboto"/>
              <a:ea typeface="Roboto"/>
              <a:cs typeface="Roboto"/>
              <a:sym typeface="Roboto"/>
            </a:endParaRPr>
          </a:p>
        </p:txBody>
      </p:sp>
      <p:cxnSp>
        <p:nvCxnSpPr>
          <p:cNvPr id="8" name="Google Shape;70;p14">
            <a:extLst>
              <a:ext uri="{FF2B5EF4-FFF2-40B4-BE49-F238E27FC236}">
                <a16:creationId xmlns:a16="http://schemas.microsoft.com/office/drawing/2014/main" id="{98E26FC3-617D-4342-A0CA-3C448B1CE1A6}"/>
              </a:ext>
            </a:extLst>
          </p:cNvPr>
          <p:cNvCxnSpPr/>
          <p:nvPr/>
        </p:nvCxnSpPr>
        <p:spPr>
          <a:xfrm rot="10800000">
            <a:off x="8346575" y="4716466"/>
            <a:ext cx="287700" cy="0"/>
          </a:xfrm>
          <a:prstGeom prst="straightConnector1">
            <a:avLst/>
          </a:prstGeom>
          <a:noFill/>
          <a:ln w="28575" cap="flat" cmpd="sng">
            <a:solidFill>
              <a:srgbClr val="7794F3"/>
            </a:solidFill>
            <a:prstDash val="solid"/>
            <a:round/>
            <a:headEnd type="none" w="med" len="med"/>
            <a:tailEnd type="none" w="med" len="med"/>
          </a:ln>
        </p:spPr>
      </p:cxnSp>
      <p:sp>
        <p:nvSpPr>
          <p:cNvPr id="28" name="Title 1">
            <a:extLst>
              <a:ext uri="{FF2B5EF4-FFF2-40B4-BE49-F238E27FC236}">
                <a16:creationId xmlns:a16="http://schemas.microsoft.com/office/drawing/2014/main" id="{04551A34-EC99-98CE-2407-DC4F1DCA4D7E}"/>
              </a:ext>
            </a:extLst>
          </p:cNvPr>
          <p:cNvSpPr txBox="1">
            <a:spLocks/>
          </p:cNvSpPr>
          <p:nvPr/>
        </p:nvSpPr>
        <p:spPr>
          <a:xfrm>
            <a:off x="3098730" y="2115491"/>
            <a:ext cx="275097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2000" b="1" dirty="0">
                <a:solidFill>
                  <a:schemeClr val="tx1"/>
                </a:solidFill>
                <a:latin typeface="Roboto"/>
                <a:ea typeface="Roboto"/>
                <a:cs typeface="Roboto"/>
                <a:sym typeface="Roboto"/>
                <a:hlinkClick r:id="rId3">
                  <a:extLst>
                    <a:ext uri="{A12FA001-AC4F-418D-AE19-62706E023703}">
                      <ahyp:hlinkClr xmlns:ahyp="http://schemas.microsoft.com/office/drawing/2018/hyperlinkcolor" val="tx"/>
                    </a:ext>
                  </a:extLst>
                </a:hlinkClick>
              </a:rPr>
              <a:t>Click Me</a:t>
            </a:r>
            <a:endParaRPr lang="en-US" sz="2000" dirty="0">
              <a:solidFill>
                <a:schemeClr val="tx1"/>
              </a:solidFill>
            </a:endParaRPr>
          </a:p>
        </p:txBody>
      </p:sp>
    </p:spTree>
    <p:extLst>
      <p:ext uri="{BB962C8B-B14F-4D97-AF65-F5344CB8AC3E}">
        <p14:creationId xmlns:p14="http://schemas.microsoft.com/office/powerpoint/2010/main" val="152172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a:solidFill>
                  <a:srgbClr val="FFFFFF"/>
                </a:solidFill>
                <a:latin typeface="Open Sans"/>
                <a:ea typeface="Open Sans"/>
                <a:cs typeface="Open Sans"/>
                <a:sym typeface="Open Sans"/>
              </a:rPr>
              <a:t>TEAM ENTERPRISE</a:t>
            </a:r>
            <a:br>
              <a:rPr lang="en-GB" sz="2800" b="1">
                <a:solidFill>
                  <a:srgbClr val="FFFFFF"/>
                </a:solidFill>
                <a:latin typeface="Open Sans"/>
                <a:ea typeface="Open Sans"/>
                <a:cs typeface="Open Sans"/>
                <a:sym typeface="Open Sans"/>
              </a:rPr>
            </a:br>
            <a:endParaRPr lang="en-GB"/>
          </a:p>
        </p:txBody>
      </p:sp>
      <p:sp>
        <p:nvSpPr>
          <p:cNvPr id="6" name="Title 1">
            <a:extLst>
              <a:ext uri="{FF2B5EF4-FFF2-40B4-BE49-F238E27FC236}">
                <a16:creationId xmlns:a16="http://schemas.microsoft.com/office/drawing/2014/main" id="{707BEAF7-4806-410E-B8CC-510FB73CC791}"/>
              </a:ext>
            </a:extLst>
          </p:cNvPr>
          <p:cNvSpPr txBox="1">
            <a:spLocks/>
          </p:cNvSpPr>
          <p:nvPr/>
        </p:nvSpPr>
        <p:spPr>
          <a:xfrm>
            <a:off x="172703" y="280213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a:solidFill>
                  <a:srgbClr val="434343"/>
                </a:solidFill>
                <a:latin typeface="Open Sans"/>
                <a:ea typeface="Open Sans"/>
                <a:cs typeface="Open Sans"/>
                <a:sym typeface="Open Sans"/>
              </a:rPr>
              <a:t>OVERVIEW + INTRODUCTION TO THE MODULE</a:t>
            </a:r>
          </a:p>
          <a:p>
            <a:r>
              <a:rPr lang="en-GB" sz="1600" b="1">
                <a:solidFill>
                  <a:srgbClr val="FFFFFF"/>
                </a:solidFill>
                <a:latin typeface="Open Sans"/>
                <a:ea typeface="Open Sans"/>
                <a:cs typeface="Open Sans"/>
                <a:sym typeface="Open Sans"/>
              </a:rPr>
              <a:t>NTERPRISE</a:t>
            </a:r>
            <a:br>
              <a:rPr lang="en-GB" sz="800" b="1">
                <a:solidFill>
                  <a:srgbClr val="FFFFFF"/>
                </a:solidFill>
                <a:latin typeface="Open Sans"/>
                <a:ea typeface="Open Sans"/>
                <a:cs typeface="Open Sans"/>
                <a:sym typeface="Open Sans"/>
              </a:rPr>
            </a:br>
            <a:endParaRPr lang="en-GB" sz="800"/>
          </a:p>
        </p:txBody>
      </p:sp>
      <p:pic>
        <p:nvPicPr>
          <p:cNvPr id="7" name="Google Shape;60;p13">
            <a:extLst>
              <a:ext uri="{FF2B5EF4-FFF2-40B4-BE49-F238E27FC236}">
                <a16:creationId xmlns:a16="http://schemas.microsoft.com/office/drawing/2014/main" id="{78ABE60E-2E05-4642-BECA-E7610EE2380C}"/>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340300" y="4270450"/>
            <a:ext cx="1293967" cy="327600"/>
          </a:xfrm>
          <a:prstGeom prst="rect">
            <a:avLst/>
          </a:prstGeom>
          <a:noFill/>
          <a:ln>
            <a:noFill/>
          </a:ln>
        </p:spPr>
      </p:pic>
    </p:spTree>
    <p:extLst>
      <p:ext uri="{BB962C8B-B14F-4D97-AF65-F5344CB8AC3E}">
        <p14:creationId xmlns:p14="http://schemas.microsoft.com/office/powerpoint/2010/main" val="371499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a:solidFill>
                  <a:srgbClr val="FFFFFF"/>
                </a:solidFill>
                <a:latin typeface="Open Sans"/>
                <a:ea typeface="Open Sans"/>
                <a:cs typeface="Open Sans"/>
                <a:sym typeface="Open Sans"/>
              </a:rPr>
              <a:t>TEAM ENTERPRISE</a:t>
            </a:r>
            <a:br>
              <a:rPr lang="en-GB" sz="2800" b="1">
                <a:solidFill>
                  <a:srgbClr val="FFFFFF"/>
                </a:solidFill>
                <a:latin typeface="Open Sans"/>
                <a:ea typeface="Open Sans"/>
                <a:cs typeface="Open Sans"/>
                <a:sym typeface="Open Sans"/>
              </a:rPr>
            </a:br>
            <a:endParaRPr lang="en-GB"/>
          </a:p>
        </p:txBody>
      </p:sp>
      <p:sp>
        <p:nvSpPr>
          <p:cNvPr id="6" name="Title 1">
            <a:extLst>
              <a:ext uri="{FF2B5EF4-FFF2-40B4-BE49-F238E27FC236}">
                <a16:creationId xmlns:a16="http://schemas.microsoft.com/office/drawing/2014/main" id="{707BEAF7-4806-410E-B8CC-510FB73CC791}"/>
              </a:ext>
            </a:extLst>
          </p:cNvPr>
          <p:cNvSpPr txBox="1">
            <a:spLocks/>
          </p:cNvSpPr>
          <p:nvPr/>
        </p:nvSpPr>
        <p:spPr>
          <a:xfrm>
            <a:off x="172703" y="280213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a:solidFill>
                  <a:srgbClr val="434343"/>
                </a:solidFill>
                <a:latin typeface="Open Sans"/>
                <a:ea typeface="Open Sans"/>
                <a:cs typeface="Open Sans"/>
                <a:sym typeface="Open Sans"/>
              </a:rPr>
              <a:t>OVERVIEW + INTRODUCTION TO THE MODULE</a:t>
            </a:r>
          </a:p>
          <a:p>
            <a:r>
              <a:rPr lang="en-GB" sz="1600" b="1">
                <a:solidFill>
                  <a:srgbClr val="FFFFFF"/>
                </a:solidFill>
                <a:latin typeface="Open Sans"/>
                <a:ea typeface="Open Sans"/>
                <a:cs typeface="Open Sans"/>
                <a:sym typeface="Open Sans"/>
              </a:rPr>
              <a:t>NTERPRISE</a:t>
            </a:r>
            <a:br>
              <a:rPr lang="en-GB" sz="800" b="1">
                <a:solidFill>
                  <a:srgbClr val="FFFFFF"/>
                </a:solidFill>
                <a:latin typeface="Open Sans"/>
                <a:ea typeface="Open Sans"/>
                <a:cs typeface="Open Sans"/>
                <a:sym typeface="Open Sans"/>
              </a:rPr>
            </a:br>
            <a:endParaRPr lang="en-GB" sz="800"/>
          </a:p>
        </p:txBody>
      </p:sp>
      <p:pic>
        <p:nvPicPr>
          <p:cNvPr id="7" name="Google Shape;60;p13">
            <a:extLst>
              <a:ext uri="{FF2B5EF4-FFF2-40B4-BE49-F238E27FC236}">
                <a16:creationId xmlns:a16="http://schemas.microsoft.com/office/drawing/2014/main" id="{78ABE60E-2E05-4642-BECA-E7610EE2380C}"/>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340300" y="4270450"/>
            <a:ext cx="1293967" cy="327600"/>
          </a:xfrm>
          <a:prstGeom prst="rect">
            <a:avLst/>
          </a:prstGeom>
          <a:noFill/>
          <a:ln>
            <a:noFill/>
          </a:ln>
        </p:spPr>
      </p:pic>
    </p:spTree>
    <p:extLst>
      <p:ext uri="{BB962C8B-B14F-4D97-AF65-F5344CB8AC3E}">
        <p14:creationId xmlns:p14="http://schemas.microsoft.com/office/powerpoint/2010/main" val="326972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TEAM ENTERPRISE</a:t>
            </a:r>
            <a:br>
              <a:rPr lang="en-GB" sz="2800" b="1" dirty="0">
                <a:solidFill>
                  <a:srgbClr val="FFFFFF"/>
                </a:solidFill>
                <a:latin typeface="Open Sans"/>
                <a:ea typeface="Open Sans"/>
                <a:cs typeface="Open Sans"/>
                <a:sym typeface="Open Sans"/>
              </a:rPr>
            </a:br>
            <a:endParaRPr lang="en-GB" dirty="0"/>
          </a:p>
        </p:txBody>
      </p:sp>
      <p:sp>
        <p:nvSpPr>
          <p:cNvPr id="6" name="Title 1">
            <a:extLst>
              <a:ext uri="{FF2B5EF4-FFF2-40B4-BE49-F238E27FC236}">
                <a16:creationId xmlns:a16="http://schemas.microsoft.com/office/drawing/2014/main" id="{707BEAF7-4806-410E-B8CC-510FB73CC791}"/>
              </a:ext>
            </a:extLst>
          </p:cNvPr>
          <p:cNvSpPr txBox="1">
            <a:spLocks/>
          </p:cNvSpPr>
          <p:nvPr/>
        </p:nvSpPr>
        <p:spPr>
          <a:xfrm>
            <a:off x="172703" y="280213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b="1">
                <a:solidFill>
                  <a:srgbClr val="434343"/>
                </a:solidFill>
                <a:latin typeface="Open Sans"/>
                <a:ea typeface="Open Sans"/>
                <a:cs typeface="Open Sans"/>
                <a:sym typeface="Open Sans"/>
              </a:rPr>
              <a:t>OVERVIEW + INTRODUCTION TO THE MODULE</a:t>
            </a:r>
          </a:p>
          <a:p>
            <a:r>
              <a:rPr lang="en-GB" sz="1600" b="1">
                <a:solidFill>
                  <a:srgbClr val="FFFFFF"/>
                </a:solidFill>
                <a:latin typeface="Open Sans"/>
                <a:ea typeface="Open Sans"/>
                <a:cs typeface="Open Sans"/>
                <a:sym typeface="Open Sans"/>
              </a:rPr>
              <a:t>NTERPRISE</a:t>
            </a:r>
            <a:br>
              <a:rPr lang="en-GB" sz="800" b="1">
                <a:solidFill>
                  <a:srgbClr val="FFFFFF"/>
                </a:solidFill>
                <a:latin typeface="Open Sans"/>
                <a:ea typeface="Open Sans"/>
                <a:cs typeface="Open Sans"/>
                <a:sym typeface="Open Sans"/>
              </a:rPr>
            </a:br>
            <a:endParaRPr lang="en-GB" sz="800"/>
          </a:p>
        </p:txBody>
      </p:sp>
      <p:pic>
        <p:nvPicPr>
          <p:cNvPr id="7" name="Google Shape;60;p13">
            <a:extLst>
              <a:ext uri="{FF2B5EF4-FFF2-40B4-BE49-F238E27FC236}">
                <a16:creationId xmlns:a16="http://schemas.microsoft.com/office/drawing/2014/main" id="{78ABE60E-2E05-4642-BECA-E7610EE2380C}"/>
              </a:ex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340300" y="4270450"/>
            <a:ext cx="1293967" cy="327600"/>
          </a:xfrm>
          <a:prstGeom prst="rect">
            <a:avLst/>
          </a:prstGeom>
          <a:noFill/>
          <a:ln>
            <a:noFill/>
          </a:ln>
        </p:spPr>
      </p:pic>
    </p:spTree>
    <p:extLst>
      <p:ext uri="{BB962C8B-B14F-4D97-AF65-F5344CB8AC3E}">
        <p14:creationId xmlns:p14="http://schemas.microsoft.com/office/powerpoint/2010/main" val="36059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3">
            <a:extLst>
              <a:ext uri="{FF2B5EF4-FFF2-40B4-BE49-F238E27FC236}">
                <a16:creationId xmlns:a16="http://schemas.microsoft.com/office/drawing/2014/main" id="{4AF0043B-3D7C-4064-B5D2-6BD50E0DF73C}"/>
              </a:ext>
              <a:ext uri="{C183D7F6-B498-43B3-948B-1728B52AA6E4}">
                <adec:decorative xmlns:adec="http://schemas.microsoft.com/office/drawing/2017/decorative" val="1"/>
              </a:ext>
            </a:extLst>
          </p:cNvPr>
          <p:cNvSpPr/>
          <p:nvPr/>
        </p:nvSpPr>
        <p:spPr>
          <a:xfrm>
            <a:off x="625" y="1812900"/>
            <a:ext cx="9144000" cy="2668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1AF9592C-9D63-4D9A-A093-FB21E86A2B5D}"/>
              </a:ext>
              <a:ext uri="{C183D7F6-B498-43B3-948B-1728B52AA6E4}">
                <adec:decorative xmlns:adec="http://schemas.microsoft.com/office/drawing/2017/decorative" val="1"/>
              </a:ext>
            </a:extLst>
          </p:cNvPr>
          <p:cNvSpPr/>
          <p:nvPr/>
        </p:nvSpPr>
        <p:spPr>
          <a:xfrm>
            <a:off x="625" y="2714875"/>
            <a:ext cx="9144000" cy="248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B6314AC8-856B-4FF3-8AE3-8E36FB8926A0}"/>
              </a:ext>
            </a:extLst>
          </p:cNvPr>
          <p:cNvSpPr>
            <a:spLocks noGrp="1"/>
          </p:cNvSpPr>
          <p:nvPr>
            <p:ph type="title"/>
          </p:nvPr>
        </p:nvSpPr>
        <p:spPr>
          <a:xfrm>
            <a:off x="171023" y="1855925"/>
            <a:ext cx="8520600" cy="572700"/>
          </a:xfrm>
        </p:spPr>
        <p:txBody>
          <a:bodyPr>
            <a:normAutofit fontScale="90000"/>
          </a:bodyPr>
          <a:lstStyle/>
          <a:p>
            <a:r>
              <a:rPr lang="en-GB" sz="5300" b="1" dirty="0">
                <a:solidFill>
                  <a:srgbClr val="FFFFFF"/>
                </a:solidFill>
                <a:latin typeface="Open Sans"/>
                <a:ea typeface="Open Sans"/>
                <a:cs typeface="Open Sans"/>
                <a:sym typeface="Open Sans"/>
              </a:rPr>
              <a:t>REMEMBER THAT PERSON</a:t>
            </a:r>
            <a:endParaRPr lang="en-GB" dirty="0"/>
          </a:p>
        </p:txBody>
      </p:sp>
    </p:spTree>
    <p:extLst>
      <p:ext uri="{BB962C8B-B14F-4D97-AF65-F5344CB8AC3E}">
        <p14:creationId xmlns:p14="http://schemas.microsoft.com/office/powerpoint/2010/main" val="37605923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2361</Words>
  <Application>Microsoft Office PowerPoint</Application>
  <PresentationFormat>On-screen Show (16:9)</PresentationFormat>
  <Paragraphs>579</Paragraphs>
  <Slides>59</Slides>
  <Notes>59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Simple Light</vt:lpstr>
      <vt:lpstr>PowerPoint Presentation</vt:lpstr>
      <vt:lpstr>TEAM ENTERPRISE </vt:lpstr>
      <vt:lpstr>Lock Eyes. . .  </vt:lpstr>
      <vt:lpstr>TEAM ENTERPRISE </vt:lpstr>
      <vt:lpstr>TYLER CHENG</vt:lpstr>
      <vt:lpstr>TEAM ENTERPRISE </vt:lpstr>
      <vt:lpstr>TEAM ENTERPRISE </vt:lpstr>
      <vt:lpstr>TEAM ENTERPRISE </vt:lpstr>
      <vt:lpstr>REMEMBER THAT PERSON</vt:lpstr>
      <vt:lpstr>Team Enterprise   Overview  </vt:lpstr>
      <vt:lpstr>Team Enterprise   Overview  </vt:lpstr>
      <vt:lpstr>Team Enterprise   Overview  </vt:lpstr>
      <vt:lpstr>Team Enterprise   Overview  </vt:lpstr>
      <vt:lpstr>Team Enterprise   Overview  </vt:lpstr>
      <vt:lpstr>Team Enterprise   Overview  </vt:lpstr>
      <vt:lpstr>Team Enterprise   Overview  </vt:lpstr>
      <vt:lpstr>Team Enterprise   Overview  </vt:lpstr>
      <vt:lpstr>Team Enterprise   Overview  </vt:lpstr>
      <vt:lpstr>QUESTIONS? </vt:lpstr>
      <vt:lpstr>Team Enterprise   Connection Over Modules   </vt:lpstr>
      <vt:lpstr>STRUCTURE</vt:lpstr>
      <vt:lpstr>Team Enterprise   Schedule  </vt:lpstr>
      <vt:lpstr>Team Enterprise   Teans  </vt:lpstr>
      <vt:lpstr>Team Enterprise   Teans  </vt:lpstr>
      <vt:lpstr>Value Chain      Overview   </vt:lpstr>
      <vt:lpstr>Value Chain      Overview   </vt:lpstr>
      <vt:lpstr>Value Chain      Overview   </vt:lpstr>
      <vt:lpstr>Value Chain      Overview   </vt:lpstr>
      <vt:lpstr>Value Chain      Overview   </vt:lpstr>
      <vt:lpstr>Value Chain      Overview   </vt:lpstr>
      <vt:lpstr>Value Chain      Overview   </vt:lpstr>
      <vt:lpstr>QUESTIONS? </vt:lpstr>
      <vt:lpstr>PowerPoint Presentation</vt:lpstr>
      <vt:lpstr>PowerPoint Presentation</vt:lpstr>
      <vt:lpstr>PowerPoint Presentation</vt:lpstr>
      <vt:lpstr>PowerPoint Presentation</vt:lpstr>
      <vt:lpstr>PowerPoint Presentation</vt:lpstr>
      <vt:lpstr>QUESTIONS? </vt:lpstr>
      <vt:lpstr>QUESTION </vt:lpstr>
      <vt:lpstr>Agile</vt:lpstr>
      <vt:lpstr>Sprint</vt:lpstr>
      <vt:lpstr>Iteration</vt:lpstr>
      <vt:lpstr>PowerPoint Presentation</vt:lpstr>
      <vt:lpstr>PowerPoint Presentation</vt:lpstr>
      <vt:lpstr>PowerPoint Presentation</vt:lpstr>
      <vt:lpstr>PowerPoint Presentation</vt:lpstr>
      <vt:lpstr>PowerPoint Presentation</vt:lpstr>
      <vt:lpstr>MODULE SOP</vt:lpstr>
      <vt:lpstr>MODULE SOP</vt:lpstr>
      <vt:lpstr>MODULE SOP</vt:lpstr>
      <vt:lpstr>MODULE SOP</vt:lpstr>
      <vt:lpstr>MODULE SOP</vt:lpstr>
      <vt:lpstr>MODULE SOP</vt:lpstr>
      <vt:lpstr>MODULE SOP</vt:lpstr>
      <vt:lpstr>MODULE SOP</vt:lpstr>
      <vt:lpstr>MODULE SOP</vt:lpstr>
      <vt:lpstr>MODULE SOP</vt:lpstr>
      <vt:lpstr>Team Enterprise   Assignments  </vt:lpstr>
      <vt:lpstr>Team Enterprise   DLE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Anthony Edwards</cp:lastModifiedBy>
  <cp:revision>214</cp:revision>
  <dcterms:modified xsi:type="dcterms:W3CDTF">2024-09-22T20:55:29Z</dcterms:modified>
</cp:coreProperties>
</file>