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319" r:id="rId3"/>
    <p:sldId id="280" r:id="rId4"/>
    <p:sldId id="283" r:id="rId5"/>
    <p:sldId id="295" r:id="rId6"/>
    <p:sldId id="324" r:id="rId7"/>
    <p:sldId id="282" r:id="rId8"/>
    <p:sldId id="284" r:id="rId9"/>
    <p:sldId id="315" r:id="rId10"/>
    <p:sldId id="287" r:id="rId11"/>
    <p:sldId id="313" r:id="rId12"/>
    <p:sldId id="291" r:id="rId13"/>
    <p:sldId id="300" r:id="rId14"/>
    <p:sldId id="318" r:id="rId15"/>
    <p:sldId id="298" r:id="rId16"/>
    <p:sldId id="322" r:id="rId17"/>
    <p:sldId id="301" r:id="rId18"/>
    <p:sldId id="317" r:id="rId19"/>
    <p:sldId id="320" r:id="rId20"/>
    <p:sldId id="302" r:id="rId21"/>
    <p:sldId id="299" r:id="rId22"/>
    <p:sldId id="304" r:id="rId23"/>
    <p:sldId id="310" r:id="rId24"/>
    <p:sldId id="321" r:id="rId25"/>
    <p:sldId id="323" r:id="rId26"/>
    <p:sldId id="308" r:id="rId27"/>
    <p:sldId id="314"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Roboto"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Page" id="{A7572EE7-3709-4CD1-8469-9302F9079DB3}">
          <p14:sldIdLst>
            <p14:sldId id="256"/>
          </p14:sldIdLst>
        </p14:section>
        <p14:section name="Online Presence Overview" id="{A906E5A2-DD56-4AF1-B52F-5870C37F08C0}">
          <p14:sldIdLst>
            <p14:sldId id="319"/>
            <p14:sldId id="280"/>
            <p14:sldId id="283"/>
            <p14:sldId id="295"/>
            <p14:sldId id="324"/>
            <p14:sldId id="282"/>
            <p14:sldId id="284"/>
            <p14:sldId id="315"/>
            <p14:sldId id="287"/>
            <p14:sldId id="313"/>
            <p14:sldId id="291"/>
            <p14:sldId id="300"/>
            <p14:sldId id="318"/>
            <p14:sldId id="298"/>
            <p14:sldId id="322"/>
            <p14:sldId id="301"/>
            <p14:sldId id="317"/>
            <p14:sldId id="320"/>
            <p14:sldId id="302"/>
            <p14:sldId id="299"/>
            <p14:sldId id="304"/>
            <p14:sldId id="310"/>
            <p14:sldId id="321"/>
            <p14:sldId id="323"/>
            <p14:sldId id="308"/>
            <p14:sldId id="314"/>
          </p14:sldIdLst>
        </p14:section>
      </p14:sectionLst>
    </p:ext>
    <p:ext uri="{EFAFB233-063F-42B5-8137-9DF3F51BA10A}">
      <p15:sldGuideLst xmlns:p15="http://schemas.microsoft.com/office/powerpoint/2012/main">
        <p15:guide id="1" orient="horz" pos="1643"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D40"/>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1E6DD1-15B3-C442-8875-0D3D71EAE50F}" v="39" dt="2022-12-05T12:55:28.873"/>
  </p1510:revLst>
</p1510:revInfo>
</file>

<file path=ppt/tableStyles.xml><?xml version="1.0" encoding="utf-8"?>
<a:tblStyleLst xmlns:a="http://schemas.openxmlformats.org/drawingml/2006/main" def="{0913595B-FD31-4EE6-BE9B-3FBDB11B3033}">
  <a:tblStyle styleId="{0913595B-FD31-4EE6-BE9B-3FBDB11B30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15" autoAdjust="0"/>
    <p:restoredTop sz="82412" autoAdjust="0"/>
  </p:normalViewPr>
  <p:slideViewPr>
    <p:cSldViewPr snapToGrid="0">
      <p:cViewPr varScale="1">
        <p:scale>
          <a:sx n="107" d="100"/>
          <a:sy n="107" d="100"/>
        </p:scale>
        <p:origin x="176" y="416"/>
      </p:cViewPr>
      <p:guideLst>
        <p:guide orient="horz" pos="1643"/>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hony Edwards" userId="39e47b6b-7053-4385-aac0-858cb85f5a17" providerId="ADAL" clId="{5E1E6DD1-15B3-C442-8875-0D3D71EAE50F}"/>
    <pc:docChg chg="undo custSel addSld delSld modSld sldOrd modSection">
      <pc:chgData name="Anthony Edwards" userId="39e47b6b-7053-4385-aac0-858cb85f5a17" providerId="ADAL" clId="{5E1E6DD1-15B3-C442-8875-0D3D71EAE50F}" dt="2022-12-05T12:56:29.901" v="4087" actId="20577"/>
      <pc:docMkLst>
        <pc:docMk/>
      </pc:docMkLst>
      <pc:sldChg chg="modSp mod modNotesTx">
        <pc:chgData name="Anthony Edwards" userId="39e47b6b-7053-4385-aac0-858cb85f5a17" providerId="ADAL" clId="{5E1E6DD1-15B3-C442-8875-0D3D71EAE50F}" dt="2022-12-05T12:56:29.901" v="4087" actId="20577"/>
        <pc:sldMkLst>
          <pc:docMk/>
          <pc:sldMk cId="0" sldId="256"/>
        </pc:sldMkLst>
        <pc:spChg chg="mod">
          <ac:chgData name="Anthony Edwards" userId="39e47b6b-7053-4385-aac0-858cb85f5a17" providerId="ADAL" clId="{5E1E6DD1-15B3-C442-8875-0D3D71EAE50F}" dt="2022-12-04T21:30:07.158" v="1517" actId="1076"/>
          <ac:spMkLst>
            <pc:docMk/>
            <pc:sldMk cId="0" sldId="256"/>
            <ac:spMk id="3" creationId="{DC72F6DB-42BB-4F0C-8B20-84F4ECB9EB15}"/>
          </ac:spMkLst>
        </pc:spChg>
      </pc:sldChg>
      <pc:sldChg chg="del">
        <pc:chgData name="Anthony Edwards" userId="39e47b6b-7053-4385-aac0-858cb85f5a17" providerId="ADAL" clId="{5E1E6DD1-15B3-C442-8875-0D3D71EAE50F}" dt="2022-12-04T21:12:34.511" v="1239" actId="2696"/>
        <pc:sldMkLst>
          <pc:docMk/>
          <pc:sldMk cId="2688988510" sldId="276"/>
        </pc:sldMkLst>
      </pc:sldChg>
      <pc:sldChg chg="modSp mod">
        <pc:chgData name="Anthony Edwards" userId="39e47b6b-7053-4385-aac0-858cb85f5a17" providerId="ADAL" clId="{5E1E6DD1-15B3-C442-8875-0D3D71EAE50F}" dt="2022-12-05T12:38:23.784" v="3913" actId="113"/>
        <pc:sldMkLst>
          <pc:docMk/>
          <pc:sldMk cId="4022187790" sldId="280"/>
        </pc:sldMkLst>
        <pc:spChg chg="mod">
          <ac:chgData name="Anthony Edwards" userId="39e47b6b-7053-4385-aac0-858cb85f5a17" providerId="ADAL" clId="{5E1E6DD1-15B3-C442-8875-0D3D71EAE50F}" dt="2022-12-05T12:38:23.784" v="3913" actId="113"/>
          <ac:spMkLst>
            <pc:docMk/>
            <pc:sldMk cId="4022187790" sldId="280"/>
            <ac:spMk id="3" creationId="{6836BACC-A08D-4C20-B081-B2C97F6D5807}"/>
          </ac:spMkLst>
        </pc:spChg>
        <pc:spChg chg="mod">
          <ac:chgData name="Anthony Edwards" userId="39e47b6b-7053-4385-aac0-858cb85f5a17" providerId="ADAL" clId="{5E1E6DD1-15B3-C442-8875-0D3D71EAE50F}" dt="2022-12-04T20:55:56.417" v="937" actId="1076"/>
          <ac:spMkLst>
            <pc:docMk/>
            <pc:sldMk cId="4022187790" sldId="280"/>
            <ac:spMk id="6" creationId="{39922F9C-484E-4B28-83FA-0567FD3EB35C}"/>
          </ac:spMkLst>
        </pc:spChg>
      </pc:sldChg>
      <pc:sldChg chg="modSp mod setBg">
        <pc:chgData name="Anthony Edwards" userId="39e47b6b-7053-4385-aac0-858cb85f5a17" providerId="ADAL" clId="{5E1E6DD1-15B3-C442-8875-0D3D71EAE50F}" dt="2022-12-04T20:42:55.550" v="384"/>
        <pc:sldMkLst>
          <pc:docMk/>
          <pc:sldMk cId="3419602950" sldId="282"/>
        </pc:sldMkLst>
        <pc:spChg chg="mod">
          <ac:chgData name="Anthony Edwards" userId="39e47b6b-7053-4385-aac0-858cb85f5a17" providerId="ADAL" clId="{5E1E6DD1-15B3-C442-8875-0D3D71EAE50F}" dt="2022-12-04T17:10:34.387" v="203" actId="20577"/>
          <ac:spMkLst>
            <pc:docMk/>
            <pc:sldMk cId="3419602950" sldId="282"/>
            <ac:spMk id="4" creationId="{10433784-556F-3302-32AB-D4DAA92C6B19}"/>
          </ac:spMkLst>
        </pc:spChg>
      </pc:sldChg>
      <pc:sldChg chg="addSp modSp add del mod">
        <pc:chgData name="Anthony Edwards" userId="39e47b6b-7053-4385-aac0-858cb85f5a17" providerId="ADAL" clId="{5E1E6DD1-15B3-C442-8875-0D3D71EAE50F}" dt="2022-12-05T12:38:58.666" v="3915" actId="20577"/>
        <pc:sldMkLst>
          <pc:docMk/>
          <pc:sldMk cId="224668494" sldId="283"/>
        </pc:sldMkLst>
        <pc:spChg chg="mod">
          <ac:chgData name="Anthony Edwards" userId="39e47b6b-7053-4385-aac0-858cb85f5a17" providerId="ADAL" clId="{5E1E6DD1-15B3-C442-8875-0D3D71EAE50F}" dt="2022-12-05T12:38:58.666" v="3915" actId="20577"/>
          <ac:spMkLst>
            <pc:docMk/>
            <pc:sldMk cId="224668494" sldId="283"/>
            <ac:spMk id="3" creationId="{6836BACC-A08D-4C20-B081-B2C97F6D5807}"/>
          </ac:spMkLst>
        </pc:spChg>
        <pc:spChg chg="add mod">
          <ac:chgData name="Anthony Edwards" userId="39e47b6b-7053-4385-aac0-858cb85f5a17" providerId="ADAL" clId="{5E1E6DD1-15B3-C442-8875-0D3D71EAE50F}" dt="2022-12-04T20:53:06.955" v="704" actId="1076"/>
          <ac:spMkLst>
            <pc:docMk/>
            <pc:sldMk cId="224668494" sldId="283"/>
            <ac:spMk id="5" creationId="{A24F46AF-F28D-5B82-2E4E-48AE4D49B2BB}"/>
          </ac:spMkLst>
        </pc:spChg>
        <pc:spChg chg="mod">
          <ac:chgData name="Anthony Edwards" userId="39e47b6b-7053-4385-aac0-858cb85f5a17" providerId="ADAL" clId="{5E1E6DD1-15B3-C442-8875-0D3D71EAE50F}" dt="2022-12-04T20:56:03.181" v="938" actId="1076"/>
          <ac:spMkLst>
            <pc:docMk/>
            <pc:sldMk cId="224668494" sldId="283"/>
            <ac:spMk id="6" creationId="{39922F9C-484E-4B28-83FA-0567FD3EB35C}"/>
          </ac:spMkLst>
        </pc:spChg>
        <pc:picChg chg="add mod">
          <ac:chgData name="Anthony Edwards" userId="39e47b6b-7053-4385-aac0-858cb85f5a17" providerId="ADAL" clId="{5E1E6DD1-15B3-C442-8875-0D3D71EAE50F}" dt="2022-12-04T20:53:12.911" v="705" actId="14100"/>
          <ac:picMkLst>
            <pc:docMk/>
            <pc:sldMk cId="224668494" sldId="283"/>
            <ac:picMk id="4" creationId="{2A375566-BF27-9EFB-9C98-09E18402C1C4}"/>
          </ac:picMkLst>
        </pc:picChg>
      </pc:sldChg>
      <pc:sldChg chg="modSp mod">
        <pc:chgData name="Anthony Edwards" userId="39e47b6b-7053-4385-aac0-858cb85f5a17" providerId="ADAL" clId="{5E1E6DD1-15B3-C442-8875-0D3D71EAE50F}" dt="2022-12-05T12:44:45.428" v="3999" actId="20577"/>
        <pc:sldMkLst>
          <pc:docMk/>
          <pc:sldMk cId="831873726" sldId="284"/>
        </pc:sldMkLst>
        <pc:spChg chg="mod">
          <ac:chgData name="Anthony Edwards" userId="39e47b6b-7053-4385-aac0-858cb85f5a17" providerId="ADAL" clId="{5E1E6DD1-15B3-C442-8875-0D3D71EAE50F}" dt="2022-12-05T12:44:45.428" v="3999" actId="20577"/>
          <ac:spMkLst>
            <pc:docMk/>
            <pc:sldMk cId="831873726" sldId="284"/>
            <ac:spMk id="3" creationId="{6836BACC-A08D-4C20-B081-B2C97F6D5807}"/>
          </ac:spMkLst>
        </pc:spChg>
      </pc:sldChg>
      <pc:sldChg chg="del">
        <pc:chgData name="Anthony Edwards" userId="39e47b6b-7053-4385-aac0-858cb85f5a17" providerId="ADAL" clId="{5E1E6DD1-15B3-C442-8875-0D3D71EAE50F}" dt="2022-12-04T21:12:39.406" v="1240" actId="2696"/>
        <pc:sldMkLst>
          <pc:docMk/>
          <pc:sldMk cId="1540403677" sldId="286"/>
        </pc:sldMkLst>
      </pc:sldChg>
      <pc:sldChg chg="del">
        <pc:chgData name="Anthony Edwards" userId="39e47b6b-7053-4385-aac0-858cb85f5a17" providerId="ADAL" clId="{5E1E6DD1-15B3-C442-8875-0D3D71EAE50F}" dt="2022-12-04T17:12:52.106" v="302" actId="2696"/>
        <pc:sldMkLst>
          <pc:docMk/>
          <pc:sldMk cId="475103579" sldId="288"/>
        </pc:sldMkLst>
      </pc:sldChg>
      <pc:sldChg chg="del">
        <pc:chgData name="Anthony Edwards" userId="39e47b6b-7053-4385-aac0-858cb85f5a17" providerId="ADAL" clId="{5E1E6DD1-15B3-C442-8875-0D3D71EAE50F}" dt="2022-12-04T17:12:52.106" v="302" actId="2696"/>
        <pc:sldMkLst>
          <pc:docMk/>
          <pc:sldMk cId="839636166" sldId="289"/>
        </pc:sldMkLst>
      </pc:sldChg>
      <pc:sldChg chg="del">
        <pc:chgData name="Anthony Edwards" userId="39e47b6b-7053-4385-aac0-858cb85f5a17" providerId="ADAL" clId="{5E1E6DD1-15B3-C442-8875-0D3D71EAE50F}" dt="2022-12-04T17:12:52.106" v="302" actId="2696"/>
        <pc:sldMkLst>
          <pc:docMk/>
          <pc:sldMk cId="3462838766" sldId="290"/>
        </pc:sldMkLst>
      </pc:sldChg>
      <pc:sldChg chg="modSp mod">
        <pc:chgData name="Anthony Edwards" userId="39e47b6b-7053-4385-aac0-858cb85f5a17" providerId="ADAL" clId="{5E1E6DD1-15B3-C442-8875-0D3D71EAE50F}" dt="2022-12-04T21:26:36.387" v="1500" actId="1076"/>
        <pc:sldMkLst>
          <pc:docMk/>
          <pc:sldMk cId="3944207748" sldId="291"/>
        </pc:sldMkLst>
        <pc:spChg chg="mod">
          <ac:chgData name="Anthony Edwards" userId="39e47b6b-7053-4385-aac0-858cb85f5a17" providerId="ADAL" clId="{5E1E6DD1-15B3-C442-8875-0D3D71EAE50F}" dt="2022-12-04T21:26:36.387" v="1500" actId="1076"/>
          <ac:spMkLst>
            <pc:docMk/>
            <pc:sldMk cId="3944207748" sldId="291"/>
            <ac:spMk id="3" creationId="{6836BACC-A08D-4C20-B081-B2C97F6D5807}"/>
          </ac:spMkLst>
        </pc:spChg>
      </pc:sldChg>
      <pc:sldChg chg="del">
        <pc:chgData name="Anthony Edwards" userId="39e47b6b-7053-4385-aac0-858cb85f5a17" providerId="ADAL" clId="{5E1E6DD1-15B3-C442-8875-0D3D71EAE50F}" dt="2022-12-04T21:15:28.137" v="1396" actId="2696"/>
        <pc:sldMkLst>
          <pc:docMk/>
          <pc:sldMk cId="1676188624" sldId="292"/>
        </pc:sldMkLst>
      </pc:sldChg>
      <pc:sldChg chg="modSp del mod ord">
        <pc:chgData name="Anthony Edwards" userId="39e47b6b-7053-4385-aac0-858cb85f5a17" providerId="ADAL" clId="{5E1E6DD1-15B3-C442-8875-0D3D71EAE50F}" dt="2022-12-05T10:43:32.465" v="1782" actId="2696"/>
        <pc:sldMkLst>
          <pc:docMk/>
          <pc:sldMk cId="4015450306" sldId="294"/>
        </pc:sldMkLst>
        <pc:spChg chg="mod">
          <ac:chgData name="Anthony Edwards" userId="39e47b6b-7053-4385-aac0-858cb85f5a17" providerId="ADAL" clId="{5E1E6DD1-15B3-C442-8875-0D3D71EAE50F}" dt="2022-12-04T21:49:07.206" v="1690" actId="20577"/>
          <ac:spMkLst>
            <pc:docMk/>
            <pc:sldMk cId="4015450306" sldId="294"/>
            <ac:spMk id="3" creationId="{6836BACC-A08D-4C20-B081-B2C97F6D5807}"/>
          </ac:spMkLst>
        </pc:spChg>
      </pc:sldChg>
      <pc:sldChg chg="modSp mod modAnim modNotesTx">
        <pc:chgData name="Anthony Edwards" userId="39e47b6b-7053-4385-aac0-858cb85f5a17" providerId="ADAL" clId="{5E1E6DD1-15B3-C442-8875-0D3D71EAE50F}" dt="2022-12-05T12:52:13.179" v="4031" actId="20577"/>
        <pc:sldMkLst>
          <pc:docMk/>
          <pc:sldMk cId="3049422241" sldId="295"/>
        </pc:sldMkLst>
        <pc:spChg chg="mod">
          <ac:chgData name="Anthony Edwards" userId="39e47b6b-7053-4385-aac0-858cb85f5a17" providerId="ADAL" clId="{5E1E6DD1-15B3-C442-8875-0D3D71EAE50F}" dt="2022-12-04T21:03:06.860" v="1233" actId="14100"/>
          <ac:spMkLst>
            <pc:docMk/>
            <pc:sldMk cId="3049422241" sldId="295"/>
            <ac:spMk id="3" creationId="{6836BACC-A08D-4C20-B081-B2C97F6D5807}"/>
          </ac:spMkLst>
        </pc:spChg>
        <pc:spChg chg="mod">
          <ac:chgData name="Anthony Edwards" userId="39e47b6b-7053-4385-aac0-858cb85f5a17" providerId="ADAL" clId="{5E1E6DD1-15B3-C442-8875-0D3D71EAE50F}" dt="2022-12-04T20:58:49.319" v="1128" actId="1076"/>
          <ac:spMkLst>
            <pc:docMk/>
            <pc:sldMk cId="3049422241" sldId="295"/>
            <ac:spMk id="6" creationId="{39922F9C-484E-4B28-83FA-0567FD3EB35C}"/>
          </ac:spMkLst>
        </pc:spChg>
      </pc:sldChg>
      <pc:sldChg chg="del">
        <pc:chgData name="Anthony Edwards" userId="39e47b6b-7053-4385-aac0-858cb85f5a17" providerId="ADAL" clId="{5E1E6DD1-15B3-C442-8875-0D3D71EAE50F}" dt="2022-12-04T17:12:52.106" v="302" actId="2696"/>
        <pc:sldMkLst>
          <pc:docMk/>
          <pc:sldMk cId="4232968337" sldId="296"/>
        </pc:sldMkLst>
      </pc:sldChg>
      <pc:sldChg chg="modSp mod setBg">
        <pc:chgData name="Anthony Edwards" userId="39e47b6b-7053-4385-aac0-858cb85f5a17" providerId="ADAL" clId="{5E1E6DD1-15B3-C442-8875-0D3D71EAE50F}" dt="2022-12-05T12:34:44.232" v="3826"/>
        <pc:sldMkLst>
          <pc:docMk/>
          <pc:sldMk cId="2402356714" sldId="298"/>
        </pc:sldMkLst>
        <pc:spChg chg="mod">
          <ac:chgData name="Anthony Edwards" userId="39e47b6b-7053-4385-aac0-858cb85f5a17" providerId="ADAL" clId="{5E1E6DD1-15B3-C442-8875-0D3D71EAE50F}" dt="2022-12-05T11:22:07.559" v="3494" actId="120"/>
          <ac:spMkLst>
            <pc:docMk/>
            <pc:sldMk cId="2402356714" sldId="298"/>
            <ac:spMk id="3" creationId="{6836BACC-A08D-4C20-B081-B2C97F6D5807}"/>
          </ac:spMkLst>
        </pc:spChg>
      </pc:sldChg>
      <pc:sldChg chg="modSp mod modAnim">
        <pc:chgData name="Anthony Edwards" userId="39e47b6b-7053-4385-aac0-858cb85f5a17" providerId="ADAL" clId="{5E1E6DD1-15B3-C442-8875-0D3D71EAE50F}" dt="2022-12-05T12:36:15.450" v="3871"/>
        <pc:sldMkLst>
          <pc:docMk/>
          <pc:sldMk cId="202017901" sldId="299"/>
        </pc:sldMkLst>
        <pc:spChg chg="mod">
          <ac:chgData name="Anthony Edwards" userId="39e47b6b-7053-4385-aac0-858cb85f5a17" providerId="ADAL" clId="{5E1E6DD1-15B3-C442-8875-0D3D71EAE50F}" dt="2022-12-05T12:36:12.462" v="3870" actId="113"/>
          <ac:spMkLst>
            <pc:docMk/>
            <pc:sldMk cId="202017901" sldId="299"/>
            <ac:spMk id="3" creationId="{6836BACC-A08D-4C20-B081-B2C97F6D5807}"/>
          </ac:spMkLst>
        </pc:spChg>
        <pc:spChg chg="mod">
          <ac:chgData name="Anthony Edwards" userId="39e47b6b-7053-4385-aac0-858cb85f5a17" providerId="ADAL" clId="{5E1E6DD1-15B3-C442-8875-0D3D71EAE50F}" dt="2022-12-05T10:52:21.831" v="2189" actId="20577"/>
          <ac:spMkLst>
            <pc:docMk/>
            <pc:sldMk cId="202017901" sldId="299"/>
            <ac:spMk id="42" creationId="{D488714F-9BB1-4C74-A724-596F6BE8DD63}"/>
          </ac:spMkLst>
        </pc:spChg>
      </pc:sldChg>
      <pc:sldChg chg="modSp mod setBg">
        <pc:chgData name="Anthony Edwards" userId="39e47b6b-7053-4385-aac0-858cb85f5a17" providerId="ADAL" clId="{5E1E6DD1-15B3-C442-8875-0D3D71EAE50F}" dt="2022-12-05T11:22:16.213" v="3495" actId="113"/>
        <pc:sldMkLst>
          <pc:docMk/>
          <pc:sldMk cId="894352795" sldId="300"/>
        </pc:sldMkLst>
        <pc:spChg chg="mod">
          <ac:chgData name="Anthony Edwards" userId="39e47b6b-7053-4385-aac0-858cb85f5a17" providerId="ADAL" clId="{5E1E6DD1-15B3-C442-8875-0D3D71EAE50F}" dt="2022-12-05T11:22:16.213" v="3495" actId="113"/>
          <ac:spMkLst>
            <pc:docMk/>
            <pc:sldMk cId="894352795" sldId="300"/>
            <ac:spMk id="3" creationId="{6836BACC-A08D-4C20-B081-B2C97F6D5807}"/>
          </ac:spMkLst>
        </pc:spChg>
      </pc:sldChg>
      <pc:sldChg chg="modSp mod ord">
        <pc:chgData name="Anthony Edwards" userId="39e47b6b-7053-4385-aac0-858cb85f5a17" providerId="ADAL" clId="{5E1E6DD1-15B3-C442-8875-0D3D71EAE50F}" dt="2022-12-05T11:21:49.945" v="3481" actId="113"/>
        <pc:sldMkLst>
          <pc:docMk/>
          <pc:sldMk cId="2636435954" sldId="301"/>
        </pc:sldMkLst>
        <pc:spChg chg="mod">
          <ac:chgData name="Anthony Edwards" userId="39e47b6b-7053-4385-aac0-858cb85f5a17" providerId="ADAL" clId="{5E1E6DD1-15B3-C442-8875-0D3D71EAE50F}" dt="2022-12-05T11:21:49.945" v="3481" actId="113"/>
          <ac:spMkLst>
            <pc:docMk/>
            <pc:sldMk cId="2636435954" sldId="301"/>
            <ac:spMk id="3" creationId="{6836BACC-A08D-4C20-B081-B2C97F6D5807}"/>
          </ac:spMkLst>
        </pc:spChg>
      </pc:sldChg>
      <pc:sldChg chg="modSp mod">
        <pc:chgData name="Anthony Edwards" userId="39e47b6b-7053-4385-aac0-858cb85f5a17" providerId="ADAL" clId="{5E1E6DD1-15B3-C442-8875-0D3D71EAE50F}" dt="2022-12-05T11:22:29.189" v="3496" actId="113"/>
        <pc:sldMkLst>
          <pc:docMk/>
          <pc:sldMk cId="1412169592" sldId="302"/>
        </pc:sldMkLst>
        <pc:spChg chg="mod">
          <ac:chgData name="Anthony Edwards" userId="39e47b6b-7053-4385-aac0-858cb85f5a17" providerId="ADAL" clId="{5E1E6DD1-15B3-C442-8875-0D3D71EAE50F}" dt="2022-12-05T11:22:29.189" v="3496" actId="113"/>
          <ac:spMkLst>
            <pc:docMk/>
            <pc:sldMk cId="1412169592" sldId="302"/>
            <ac:spMk id="3" creationId="{6836BACC-A08D-4C20-B081-B2C97F6D5807}"/>
          </ac:spMkLst>
        </pc:spChg>
      </pc:sldChg>
      <pc:sldChg chg="del">
        <pc:chgData name="Anthony Edwards" userId="39e47b6b-7053-4385-aac0-858cb85f5a17" providerId="ADAL" clId="{5E1E6DD1-15B3-C442-8875-0D3D71EAE50F}" dt="2022-12-05T10:45:38.772" v="1939" actId="2696"/>
        <pc:sldMkLst>
          <pc:docMk/>
          <pc:sldMk cId="3404154116" sldId="303"/>
        </pc:sldMkLst>
      </pc:sldChg>
      <pc:sldChg chg="addSp modSp mod modAnim">
        <pc:chgData name="Anthony Edwards" userId="39e47b6b-7053-4385-aac0-858cb85f5a17" providerId="ADAL" clId="{5E1E6DD1-15B3-C442-8875-0D3D71EAE50F}" dt="2022-12-05T12:37:17.501" v="3910"/>
        <pc:sldMkLst>
          <pc:docMk/>
          <pc:sldMk cId="3785261380" sldId="304"/>
        </pc:sldMkLst>
        <pc:spChg chg="add mod">
          <ac:chgData name="Anthony Edwards" userId="39e47b6b-7053-4385-aac0-858cb85f5a17" providerId="ADAL" clId="{5E1E6DD1-15B3-C442-8875-0D3D71EAE50F}" dt="2022-12-05T11:12:55.796" v="2949" actId="1076"/>
          <ac:spMkLst>
            <pc:docMk/>
            <pc:sldMk cId="3785261380" sldId="304"/>
            <ac:spMk id="2" creationId="{32FB88DE-8521-ED5A-8D1B-4CC2D6FED701}"/>
          </ac:spMkLst>
        </pc:spChg>
        <pc:spChg chg="mod">
          <ac:chgData name="Anthony Edwards" userId="39e47b6b-7053-4385-aac0-858cb85f5a17" providerId="ADAL" clId="{5E1E6DD1-15B3-C442-8875-0D3D71EAE50F}" dt="2022-12-05T12:36:52.907" v="3905" actId="14100"/>
          <ac:spMkLst>
            <pc:docMk/>
            <pc:sldMk cId="3785261380" sldId="304"/>
            <ac:spMk id="3" creationId="{6836BACC-A08D-4C20-B081-B2C97F6D5807}"/>
          </ac:spMkLst>
        </pc:spChg>
      </pc:sldChg>
      <pc:sldChg chg="del">
        <pc:chgData name="Anthony Edwards" userId="39e47b6b-7053-4385-aac0-858cb85f5a17" providerId="ADAL" clId="{5E1E6DD1-15B3-C442-8875-0D3D71EAE50F}" dt="2022-12-04T17:12:59.894" v="303" actId="2696"/>
        <pc:sldMkLst>
          <pc:docMk/>
          <pc:sldMk cId="3553213030" sldId="305"/>
        </pc:sldMkLst>
      </pc:sldChg>
      <pc:sldChg chg="del">
        <pc:chgData name="Anthony Edwards" userId="39e47b6b-7053-4385-aac0-858cb85f5a17" providerId="ADAL" clId="{5E1E6DD1-15B3-C442-8875-0D3D71EAE50F}" dt="2022-12-04T21:15:21.304" v="1395" actId="2696"/>
        <pc:sldMkLst>
          <pc:docMk/>
          <pc:sldMk cId="1192325840" sldId="306"/>
        </pc:sldMkLst>
      </pc:sldChg>
      <pc:sldChg chg="del">
        <pc:chgData name="Anthony Edwards" userId="39e47b6b-7053-4385-aac0-858cb85f5a17" providerId="ADAL" clId="{5E1E6DD1-15B3-C442-8875-0D3D71EAE50F}" dt="2022-12-05T10:45:38.772" v="1939" actId="2696"/>
        <pc:sldMkLst>
          <pc:docMk/>
          <pc:sldMk cId="1302805628" sldId="307"/>
        </pc:sldMkLst>
      </pc:sldChg>
      <pc:sldChg chg="modSp mod">
        <pc:chgData name="Anthony Edwards" userId="39e47b6b-7053-4385-aac0-858cb85f5a17" providerId="ADAL" clId="{5E1E6DD1-15B3-C442-8875-0D3D71EAE50F}" dt="2022-12-05T12:33:22.443" v="3825" actId="20577"/>
        <pc:sldMkLst>
          <pc:docMk/>
          <pc:sldMk cId="2422681724" sldId="308"/>
        </pc:sldMkLst>
        <pc:spChg chg="mod">
          <ac:chgData name="Anthony Edwards" userId="39e47b6b-7053-4385-aac0-858cb85f5a17" providerId="ADAL" clId="{5E1E6DD1-15B3-C442-8875-0D3D71EAE50F}" dt="2022-12-05T12:33:22.443" v="3825" actId="20577"/>
          <ac:spMkLst>
            <pc:docMk/>
            <pc:sldMk cId="2422681724" sldId="308"/>
            <ac:spMk id="3" creationId="{6836BACC-A08D-4C20-B081-B2C97F6D5807}"/>
          </ac:spMkLst>
        </pc:spChg>
      </pc:sldChg>
      <pc:sldChg chg="del">
        <pc:chgData name="Anthony Edwards" userId="39e47b6b-7053-4385-aac0-858cb85f5a17" providerId="ADAL" clId="{5E1E6DD1-15B3-C442-8875-0D3D71EAE50F}" dt="2022-12-04T20:42:39.361" v="382" actId="2696"/>
        <pc:sldMkLst>
          <pc:docMk/>
          <pc:sldMk cId="2814491930" sldId="309"/>
        </pc:sldMkLst>
      </pc:sldChg>
      <pc:sldChg chg="modSp add del mod modNotesTx">
        <pc:chgData name="Anthony Edwards" userId="39e47b6b-7053-4385-aac0-858cb85f5a17" providerId="ADAL" clId="{5E1E6DD1-15B3-C442-8875-0D3D71EAE50F}" dt="2022-12-05T12:51:40.064" v="4003" actId="20577"/>
        <pc:sldMkLst>
          <pc:docMk/>
          <pc:sldMk cId="2515630096" sldId="310"/>
        </pc:sldMkLst>
        <pc:spChg chg="mod">
          <ac:chgData name="Anthony Edwards" userId="39e47b6b-7053-4385-aac0-858cb85f5a17" providerId="ADAL" clId="{5E1E6DD1-15B3-C442-8875-0D3D71EAE50F}" dt="2022-12-05T12:32:54.489" v="3791" actId="20577"/>
          <ac:spMkLst>
            <pc:docMk/>
            <pc:sldMk cId="2515630096" sldId="310"/>
            <ac:spMk id="3" creationId="{6836BACC-A08D-4C20-B081-B2C97F6D5807}"/>
          </ac:spMkLst>
        </pc:spChg>
      </pc:sldChg>
      <pc:sldChg chg="del">
        <pc:chgData name="Anthony Edwards" userId="39e47b6b-7053-4385-aac0-858cb85f5a17" providerId="ADAL" clId="{5E1E6DD1-15B3-C442-8875-0D3D71EAE50F}" dt="2022-12-04T21:11:28.695" v="1238" actId="2696"/>
        <pc:sldMkLst>
          <pc:docMk/>
          <pc:sldMk cId="742070667" sldId="312"/>
        </pc:sldMkLst>
      </pc:sldChg>
      <pc:sldChg chg="modSp add mod ord setBg">
        <pc:chgData name="Anthony Edwards" userId="39e47b6b-7053-4385-aac0-858cb85f5a17" providerId="ADAL" clId="{5E1E6DD1-15B3-C442-8875-0D3D71EAE50F}" dt="2022-12-05T11:00:58.762" v="2614" actId="20577"/>
        <pc:sldMkLst>
          <pc:docMk/>
          <pc:sldMk cId="1628359441" sldId="313"/>
        </pc:sldMkLst>
        <pc:spChg chg="mod">
          <ac:chgData name="Anthony Edwards" userId="39e47b6b-7053-4385-aac0-858cb85f5a17" providerId="ADAL" clId="{5E1E6DD1-15B3-C442-8875-0D3D71EAE50F}" dt="2022-12-05T11:00:58.762" v="2614" actId="20577"/>
          <ac:spMkLst>
            <pc:docMk/>
            <pc:sldMk cId="1628359441" sldId="313"/>
            <ac:spMk id="3" creationId="{6836BACC-A08D-4C20-B081-B2C97F6D5807}"/>
          </ac:spMkLst>
        </pc:spChg>
      </pc:sldChg>
      <pc:sldChg chg="modSp add mod ord setBg">
        <pc:chgData name="Anthony Edwards" userId="39e47b6b-7053-4385-aac0-858cb85f5a17" providerId="ADAL" clId="{5E1E6DD1-15B3-C442-8875-0D3D71EAE50F}" dt="2022-12-05T12:35:16.150" v="3831" actId="14100"/>
        <pc:sldMkLst>
          <pc:docMk/>
          <pc:sldMk cId="3370606184" sldId="314"/>
        </pc:sldMkLst>
        <pc:spChg chg="mod">
          <ac:chgData name="Anthony Edwards" userId="39e47b6b-7053-4385-aac0-858cb85f5a17" providerId="ADAL" clId="{5E1E6DD1-15B3-C442-8875-0D3D71EAE50F}" dt="2022-12-05T12:35:16.150" v="3831" actId="14100"/>
          <ac:spMkLst>
            <pc:docMk/>
            <pc:sldMk cId="3370606184" sldId="314"/>
            <ac:spMk id="3" creationId="{DC72F6DB-42BB-4F0C-8B20-84F4ECB9EB15}"/>
          </ac:spMkLst>
        </pc:spChg>
      </pc:sldChg>
      <pc:sldChg chg="modSp add mod">
        <pc:chgData name="Anthony Edwards" userId="39e47b6b-7053-4385-aac0-858cb85f5a17" providerId="ADAL" clId="{5E1E6DD1-15B3-C442-8875-0D3D71EAE50F}" dt="2022-12-05T11:12:31.813" v="2947" actId="20577"/>
        <pc:sldMkLst>
          <pc:docMk/>
          <pc:sldMk cId="238888846" sldId="315"/>
        </pc:sldMkLst>
        <pc:spChg chg="mod">
          <ac:chgData name="Anthony Edwards" userId="39e47b6b-7053-4385-aac0-858cb85f5a17" providerId="ADAL" clId="{5E1E6DD1-15B3-C442-8875-0D3D71EAE50F}" dt="2022-12-05T11:12:31.813" v="2947" actId="20577"/>
          <ac:spMkLst>
            <pc:docMk/>
            <pc:sldMk cId="238888846" sldId="315"/>
            <ac:spMk id="3" creationId="{6836BACC-A08D-4C20-B081-B2C97F6D5807}"/>
          </ac:spMkLst>
        </pc:spChg>
      </pc:sldChg>
      <pc:sldChg chg="add del">
        <pc:chgData name="Anthony Edwards" userId="39e47b6b-7053-4385-aac0-858cb85f5a17" providerId="ADAL" clId="{5E1E6DD1-15B3-C442-8875-0D3D71EAE50F}" dt="2022-12-04T21:45:59.498" v="1608" actId="2696"/>
        <pc:sldMkLst>
          <pc:docMk/>
          <pc:sldMk cId="2687319011" sldId="315"/>
        </pc:sldMkLst>
      </pc:sldChg>
      <pc:sldChg chg="add del">
        <pc:chgData name="Anthony Edwards" userId="39e47b6b-7053-4385-aac0-858cb85f5a17" providerId="ADAL" clId="{5E1E6DD1-15B3-C442-8875-0D3D71EAE50F}" dt="2022-12-05T10:45:38.772" v="1939" actId="2696"/>
        <pc:sldMkLst>
          <pc:docMk/>
          <pc:sldMk cId="401891611" sldId="316"/>
        </pc:sldMkLst>
      </pc:sldChg>
      <pc:sldChg chg="modSp add mod replId setBg">
        <pc:chgData name="Anthony Edwards" userId="39e47b6b-7053-4385-aac0-858cb85f5a17" providerId="ADAL" clId="{5E1E6DD1-15B3-C442-8875-0D3D71EAE50F}" dt="2022-12-05T12:17:29.894" v="3525" actId="113"/>
        <pc:sldMkLst>
          <pc:docMk/>
          <pc:sldMk cId="3350865473" sldId="317"/>
        </pc:sldMkLst>
        <pc:spChg chg="mod">
          <ac:chgData name="Anthony Edwards" userId="39e47b6b-7053-4385-aac0-858cb85f5a17" providerId="ADAL" clId="{5E1E6DD1-15B3-C442-8875-0D3D71EAE50F}" dt="2022-12-05T12:17:29.894" v="3525" actId="113"/>
          <ac:spMkLst>
            <pc:docMk/>
            <pc:sldMk cId="3350865473" sldId="317"/>
            <ac:spMk id="3" creationId="{6836BACC-A08D-4C20-B081-B2C97F6D5807}"/>
          </ac:spMkLst>
        </pc:spChg>
      </pc:sldChg>
      <pc:sldChg chg="modSp add mod ord setBg">
        <pc:chgData name="Anthony Edwards" userId="39e47b6b-7053-4385-aac0-858cb85f5a17" providerId="ADAL" clId="{5E1E6DD1-15B3-C442-8875-0D3D71EAE50F}" dt="2022-12-05T12:23:07.742" v="3703" actId="20578"/>
        <pc:sldMkLst>
          <pc:docMk/>
          <pc:sldMk cId="2185178860" sldId="318"/>
        </pc:sldMkLst>
        <pc:spChg chg="mod">
          <ac:chgData name="Anthony Edwards" userId="39e47b6b-7053-4385-aac0-858cb85f5a17" providerId="ADAL" clId="{5E1E6DD1-15B3-C442-8875-0D3D71EAE50F}" dt="2022-12-05T12:22:41.052" v="3700" actId="20577"/>
          <ac:spMkLst>
            <pc:docMk/>
            <pc:sldMk cId="2185178860" sldId="318"/>
            <ac:spMk id="3" creationId="{6836BACC-A08D-4C20-B081-B2C97F6D5807}"/>
          </ac:spMkLst>
        </pc:spChg>
      </pc:sldChg>
      <pc:sldChg chg="modSp add mod ord setBg">
        <pc:chgData name="Anthony Edwards" userId="39e47b6b-7053-4385-aac0-858cb85f5a17" providerId="ADAL" clId="{5E1E6DD1-15B3-C442-8875-0D3D71EAE50F}" dt="2022-12-05T12:37:59.451" v="3912" actId="20577"/>
        <pc:sldMkLst>
          <pc:docMk/>
          <pc:sldMk cId="2652589641" sldId="319"/>
        </pc:sldMkLst>
        <pc:spChg chg="mod">
          <ac:chgData name="Anthony Edwards" userId="39e47b6b-7053-4385-aac0-858cb85f5a17" providerId="ADAL" clId="{5E1E6DD1-15B3-C442-8875-0D3D71EAE50F}" dt="2022-12-05T12:37:59.451" v="3912" actId="20577"/>
          <ac:spMkLst>
            <pc:docMk/>
            <pc:sldMk cId="2652589641" sldId="319"/>
            <ac:spMk id="3" creationId="{6836BACC-A08D-4C20-B081-B2C97F6D5807}"/>
          </ac:spMkLst>
        </pc:spChg>
      </pc:sldChg>
      <pc:sldChg chg="modSp add mod setBg">
        <pc:chgData name="Anthony Edwards" userId="39e47b6b-7053-4385-aac0-858cb85f5a17" providerId="ADAL" clId="{5E1E6DD1-15B3-C442-8875-0D3D71EAE50F}" dt="2022-12-05T12:21:54.577" v="3672"/>
        <pc:sldMkLst>
          <pc:docMk/>
          <pc:sldMk cId="513017691" sldId="320"/>
        </pc:sldMkLst>
        <pc:spChg chg="mod">
          <ac:chgData name="Anthony Edwards" userId="39e47b6b-7053-4385-aac0-858cb85f5a17" providerId="ADAL" clId="{5E1E6DD1-15B3-C442-8875-0D3D71EAE50F}" dt="2022-12-05T12:18:03.807" v="3606" actId="20577"/>
          <ac:spMkLst>
            <pc:docMk/>
            <pc:sldMk cId="513017691" sldId="320"/>
            <ac:spMk id="3" creationId="{6836BACC-A08D-4C20-B081-B2C97F6D5807}"/>
          </ac:spMkLst>
        </pc:spChg>
      </pc:sldChg>
      <pc:sldChg chg="modSp add mod modNotesTx">
        <pc:chgData name="Anthony Edwards" userId="39e47b6b-7053-4385-aac0-858cb85f5a17" providerId="ADAL" clId="{5E1E6DD1-15B3-C442-8875-0D3D71EAE50F}" dt="2022-12-05T12:52:28.959" v="4060" actId="20577"/>
        <pc:sldMkLst>
          <pc:docMk/>
          <pc:sldMk cId="1570533567" sldId="321"/>
        </pc:sldMkLst>
        <pc:spChg chg="mod">
          <ac:chgData name="Anthony Edwards" userId="39e47b6b-7053-4385-aac0-858cb85f5a17" providerId="ADAL" clId="{5E1E6DD1-15B3-C442-8875-0D3D71EAE50F}" dt="2022-12-05T12:52:28.959" v="4060" actId="20577"/>
          <ac:spMkLst>
            <pc:docMk/>
            <pc:sldMk cId="1570533567" sldId="321"/>
            <ac:spMk id="3" creationId="{6836BACC-A08D-4C20-B081-B2C97F6D5807}"/>
          </ac:spMkLst>
        </pc:spChg>
      </pc:sldChg>
      <pc:sldChg chg="modSp add mod ord">
        <pc:chgData name="Anthony Edwards" userId="39e47b6b-7053-4385-aac0-858cb85f5a17" providerId="ADAL" clId="{5E1E6DD1-15B3-C442-8875-0D3D71EAE50F}" dt="2022-12-05T12:45:36.478" v="4002" actId="20578"/>
        <pc:sldMkLst>
          <pc:docMk/>
          <pc:sldMk cId="3838113361" sldId="322"/>
        </pc:sldMkLst>
        <pc:spChg chg="mod">
          <ac:chgData name="Anthony Edwards" userId="39e47b6b-7053-4385-aac0-858cb85f5a17" providerId="ADAL" clId="{5E1E6DD1-15B3-C442-8875-0D3D71EAE50F}" dt="2022-12-05T12:45:31.975" v="4001" actId="20577"/>
          <ac:spMkLst>
            <pc:docMk/>
            <pc:sldMk cId="3838113361" sldId="322"/>
            <ac:spMk id="3" creationId="{6836BACC-A08D-4C20-B081-B2C97F6D5807}"/>
          </ac:spMkLst>
        </pc:spChg>
      </pc:sldChg>
      <pc:sldChg chg="add">
        <pc:chgData name="Anthony Edwards" userId="39e47b6b-7053-4385-aac0-858cb85f5a17" providerId="ADAL" clId="{5E1E6DD1-15B3-C442-8875-0D3D71EAE50F}" dt="2022-12-05T12:52:20.342" v="4032"/>
        <pc:sldMkLst>
          <pc:docMk/>
          <pc:sldMk cId="2066510133" sldId="323"/>
        </pc:sldMkLst>
      </pc:sldChg>
      <pc:sldChg chg="modSp add mod modNotesTx">
        <pc:chgData name="Anthony Edwards" userId="39e47b6b-7053-4385-aac0-858cb85f5a17" providerId="ADAL" clId="{5E1E6DD1-15B3-C442-8875-0D3D71EAE50F}" dt="2022-12-05T12:55:46.465" v="4076" actId="20577"/>
        <pc:sldMkLst>
          <pc:docMk/>
          <pc:sldMk cId="2192404288" sldId="324"/>
        </pc:sldMkLst>
        <pc:spChg chg="mod">
          <ac:chgData name="Anthony Edwards" userId="39e47b6b-7053-4385-aac0-858cb85f5a17" providerId="ADAL" clId="{5E1E6DD1-15B3-C442-8875-0D3D71EAE50F}" dt="2022-12-05T12:55:41.795" v="4075" actId="20577"/>
          <ac:spMkLst>
            <pc:docMk/>
            <pc:sldMk cId="2192404288" sldId="324"/>
            <ac:spMk id="3" creationId="{6836BACC-A08D-4C20-B081-B2C97F6D5807}"/>
          </ac:spMkLst>
        </pc:spChg>
      </pc:sldChg>
      <pc:sldMasterChg chg="delSldLayout">
        <pc:chgData name="Anthony Edwards" userId="39e47b6b-7053-4385-aac0-858cb85f5a17" providerId="ADAL" clId="{5E1E6DD1-15B3-C442-8875-0D3D71EAE50F}" dt="2022-12-04T21:12:34.511" v="1239" actId="2696"/>
        <pc:sldMasterMkLst>
          <pc:docMk/>
          <pc:sldMasterMk cId="0" sldId="2147483659"/>
        </pc:sldMasterMkLst>
        <pc:sldLayoutChg chg="del">
          <pc:chgData name="Anthony Edwards" userId="39e47b6b-7053-4385-aac0-858cb85f5a17" providerId="ADAL" clId="{5E1E6DD1-15B3-C442-8875-0D3D71EAE50F}" dt="2022-12-04T21:12:34.511" v="1239" actId="2696"/>
          <pc:sldLayoutMkLst>
            <pc:docMk/>
            <pc:sldMasterMk cId="0" sldId="2147483659"/>
            <pc:sldLayoutMk cId="406854786" sldId="2147483660"/>
          </pc:sldLayoutMkLst>
        </pc:sldLayoutChg>
      </pc:sldMasterChg>
    </pc:docChg>
  </pc:docChgLst>
  <pc:docChgLst>
    <pc:chgData name="Anthony Edwards" userId="39e47b6b-7053-4385-aac0-858cb85f5a17" providerId="ADAL" clId="{0B9975A5-A3D5-4940-A106-110302EF5EAA}"/>
    <pc:docChg chg="modSld">
      <pc:chgData name="Anthony Edwards" userId="39e47b6b-7053-4385-aac0-858cb85f5a17" providerId="ADAL" clId="{0B9975A5-A3D5-4940-A106-110302EF5EAA}" dt="2022-10-26T19:42:43.490" v="38" actId="20577"/>
      <pc:docMkLst>
        <pc:docMk/>
      </pc:docMkLst>
      <pc:sldChg chg="modSp">
        <pc:chgData name="Anthony Edwards" userId="39e47b6b-7053-4385-aac0-858cb85f5a17" providerId="ADAL" clId="{0B9975A5-A3D5-4940-A106-110302EF5EAA}" dt="2022-10-26T19:42:43.490" v="38" actId="20577"/>
        <pc:sldMkLst>
          <pc:docMk/>
          <pc:sldMk cId="0" sldId="256"/>
        </pc:sldMkLst>
        <pc:spChg chg="mod">
          <ac:chgData name="Anthony Edwards" userId="39e47b6b-7053-4385-aac0-858cb85f5a17" providerId="ADAL" clId="{0B9975A5-A3D5-4940-A106-110302EF5EAA}" dt="2022-10-26T19:42:43.490" v="38" actId="20577"/>
          <ac:spMkLst>
            <pc:docMk/>
            <pc:sldMk cId="0" sldId="256"/>
            <ac:spMk id="2" creationId="{65464EAD-2E7C-46D8-807F-DE6117D74D87}"/>
          </ac:spMkLst>
        </pc:spChg>
      </pc:sldChg>
    </pc:docChg>
  </pc:docChgLst>
  <pc:docChgLst>
    <pc:chgData name="Anthony Edwards" userId="39e47b6b-7053-4385-aac0-858cb85f5a17" providerId="ADAL" clId="{97B56EA5-D47F-5A43-B9D1-CA10BD12DB9F}"/>
    <pc:docChg chg="undo custSel addSld delSld modSld sldOrd modSection">
      <pc:chgData name="Anthony Edwards" userId="39e47b6b-7053-4385-aac0-858cb85f5a17" providerId="ADAL" clId="{97B56EA5-D47F-5A43-B9D1-CA10BD12DB9F}" dt="2022-10-27T17:24:24.855" v="5390" actId="20577"/>
      <pc:docMkLst>
        <pc:docMk/>
      </pc:docMkLst>
      <pc:sldChg chg="modSp mod modNotesTx">
        <pc:chgData name="Anthony Edwards" userId="39e47b6b-7053-4385-aac0-858cb85f5a17" providerId="ADAL" clId="{97B56EA5-D47F-5A43-B9D1-CA10BD12DB9F}" dt="2022-10-27T11:10:00.469" v="3164" actId="20577"/>
        <pc:sldMkLst>
          <pc:docMk/>
          <pc:sldMk cId="0" sldId="256"/>
        </pc:sldMkLst>
        <pc:spChg chg="mod">
          <ac:chgData name="Anthony Edwards" userId="39e47b6b-7053-4385-aac0-858cb85f5a17" providerId="ADAL" clId="{97B56EA5-D47F-5A43-B9D1-CA10BD12DB9F}" dt="2022-10-27T10:20:09.050" v="863" actId="1076"/>
          <ac:spMkLst>
            <pc:docMk/>
            <pc:sldMk cId="0" sldId="256"/>
            <ac:spMk id="3" creationId="{DC72F6DB-42BB-4F0C-8B20-84F4ECB9EB15}"/>
          </ac:spMkLst>
        </pc:spChg>
      </pc:sldChg>
      <pc:sldChg chg="del">
        <pc:chgData name="Anthony Edwards" userId="39e47b6b-7053-4385-aac0-858cb85f5a17" providerId="ADAL" clId="{97B56EA5-D47F-5A43-B9D1-CA10BD12DB9F}" dt="2022-10-27T10:01:41.915" v="0" actId="2696"/>
        <pc:sldMkLst>
          <pc:docMk/>
          <pc:sldMk cId="2478305541" sldId="265"/>
        </pc:sldMkLst>
      </pc:sldChg>
      <pc:sldChg chg="del">
        <pc:chgData name="Anthony Edwards" userId="39e47b6b-7053-4385-aac0-858cb85f5a17" providerId="ADAL" clId="{97B56EA5-D47F-5A43-B9D1-CA10BD12DB9F}" dt="2022-10-27T10:02:17.572" v="6" actId="2696"/>
        <pc:sldMkLst>
          <pc:docMk/>
          <pc:sldMk cId="933993852" sldId="266"/>
        </pc:sldMkLst>
      </pc:sldChg>
      <pc:sldChg chg="del">
        <pc:chgData name="Anthony Edwards" userId="39e47b6b-7053-4385-aac0-858cb85f5a17" providerId="ADAL" clId="{97B56EA5-D47F-5A43-B9D1-CA10BD12DB9F}" dt="2022-10-27T10:02:09.184" v="3" actId="2696"/>
        <pc:sldMkLst>
          <pc:docMk/>
          <pc:sldMk cId="82506336" sldId="268"/>
        </pc:sldMkLst>
      </pc:sldChg>
      <pc:sldChg chg="del">
        <pc:chgData name="Anthony Edwards" userId="39e47b6b-7053-4385-aac0-858cb85f5a17" providerId="ADAL" clId="{97B56EA5-D47F-5A43-B9D1-CA10BD12DB9F}" dt="2022-10-27T10:02:22.522" v="7" actId="2696"/>
        <pc:sldMkLst>
          <pc:docMk/>
          <pc:sldMk cId="1392243337" sldId="269"/>
        </pc:sldMkLst>
      </pc:sldChg>
      <pc:sldChg chg="del">
        <pc:chgData name="Anthony Edwards" userId="39e47b6b-7053-4385-aac0-858cb85f5a17" providerId="ADAL" clId="{97B56EA5-D47F-5A43-B9D1-CA10BD12DB9F}" dt="2022-10-27T10:02:22.522" v="7" actId="2696"/>
        <pc:sldMkLst>
          <pc:docMk/>
          <pc:sldMk cId="4266271198" sldId="270"/>
        </pc:sldMkLst>
      </pc:sldChg>
      <pc:sldChg chg="del">
        <pc:chgData name="Anthony Edwards" userId="39e47b6b-7053-4385-aac0-858cb85f5a17" providerId="ADAL" clId="{97B56EA5-D47F-5A43-B9D1-CA10BD12DB9F}" dt="2022-10-27T10:01:58.238" v="2" actId="2696"/>
        <pc:sldMkLst>
          <pc:docMk/>
          <pc:sldMk cId="4102883486" sldId="271"/>
        </pc:sldMkLst>
      </pc:sldChg>
      <pc:sldChg chg="del">
        <pc:chgData name="Anthony Edwards" userId="39e47b6b-7053-4385-aac0-858cb85f5a17" providerId="ADAL" clId="{97B56EA5-D47F-5A43-B9D1-CA10BD12DB9F}" dt="2022-10-27T10:01:50.140" v="1" actId="2696"/>
        <pc:sldMkLst>
          <pc:docMk/>
          <pc:sldMk cId="2943291316" sldId="273"/>
        </pc:sldMkLst>
      </pc:sldChg>
      <pc:sldChg chg="del">
        <pc:chgData name="Anthony Edwards" userId="39e47b6b-7053-4385-aac0-858cb85f5a17" providerId="ADAL" clId="{97B56EA5-D47F-5A43-B9D1-CA10BD12DB9F}" dt="2022-10-27T10:01:58.238" v="2" actId="2696"/>
        <pc:sldMkLst>
          <pc:docMk/>
          <pc:sldMk cId="2819727686" sldId="274"/>
        </pc:sldMkLst>
      </pc:sldChg>
      <pc:sldChg chg="del">
        <pc:chgData name="Anthony Edwards" userId="39e47b6b-7053-4385-aac0-858cb85f5a17" providerId="ADAL" clId="{97B56EA5-D47F-5A43-B9D1-CA10BD12DB9F}" dt="2022-10-27T10:01:58.238" v="2" actId="2696"/>
        <pc:sldMkLst>
          <pc:docMk/>
          <pc:sldMk cId="3803937404" sldId="275"/>
        </pc:sldMkLst>
      </pc:sldChg>
      <pc:sldChg chg="del">
        <pc:chgData name="Anthony Edwards" userId="39e47b6b-7053-4385-aac0-858cb85f5a17" providerId="ADAL" clId="{97B56EA5-D47F-5A43-B9D1-CA10BD12DB9F}" dt="2022-10-27T10:02:22.522" v="7" actId="2696"/>
        <pc:sldMkLst>
          <pc:docMk/>
          <pc:sldMk cId="2579696547" sldId="276"/>
        </pc:sldMkLst>
      </pc:sldChg>
      <pc:sldChg chg="modSp add mod ord modNotesTx">
        <pc:chgData name="Anthony Edwards" userId="39e47b6b-7053-4385-aac0-858cb85f5a17" providerId="ADAL" clId="{97B56EA5-D47F-5A43-B9D1-CA10BD12DB9F}" dt="2022-10-27T11:05:21.827" v="2942"/>
        <pc:sldMkLst>
          <pc:docMk/>
          <pc:sldMk cId="2688988510" sldId="276"/>
        </pc:sldMkLst>
        <pc:graphicFrameChg chg="modGraphic">
          <ac:chgData name="Anthony Edwards" userId="39e47b6b-7053-4385-aac0-858cb85f5a17" providerId="ADAL" clId="{97B56EA5-D47F-5A43-B9D1-CA10BD12DB9F}" dt="2022-10-27T10:41:37.533" v="1752" actId="20577"/>
          <ac:graphicFrameMkLst>
            <pc:docMk/>
            <pc:sldMk cId="2688988510" sldId="276"/>
            <ac:graphicFrameMk id="120" creationId="{00000000-0000-0000-0000-000000000000}"/>
          </ac:graphicFrameMkLst>
        </pc:graphicFrameChg>
      </pc:sldChg>
      <pc:sldChg chg="del">
        <pc:chgData name="Anthony Edwards" userId="39e47b6b-7053-4385-aac0-858cb85f5a17" providerId="ADAL" clId="{97B56EA5-D47F-5A43-B9D1-CA10BD12DB9F}" dt="2022-10-27T10:02:22.522" v="7" actId="2696"/>
        <pc:sldMkLst>
          <pc:docMk/>
          <pc:sldMk cId="3342727376" sldId="278"/>
        </pc:sldMkLst>
      </pc:sldChg>
      <pc:sldChg chg="del">
        <pc:chgData name="Anthony Edwards" userId="39e47b6b-7053-4385-aac0-858cb85f5a17" providerId="ADAL" clId="{97B56EA5-D47F-5A43-B9D1-CA10BD12DB9F}" dt="2022-10-27T10:02:22.522" v="7" actId="2696"/>
        <pc:sldMkLst>
          <pc:docMk/>
          <pc:sldMk cId="3587532302" sldId="279"/>
        </pc:sldMkLst>
      </pc:sldChg>
      <pc:sldChg chg="modSp mod ord modNotesTx">
        <pc:chgData name="Anthony Edwards" userId="39e47b6b-7053-4385-aac0-858cb85f5a17" providerId="ADAL" clId="{97B56EA5-D47F-5A43-B9D1-CA10BD12DB9F}" dt="2022-10-27T10:07:16.786" v="174"/>
        <pc:sldMkLst>
          <pc:docMk/>
          <pc:sldMk cId="4022187790" sldId="280"/>
        </pc:sldMkLst>
        <pc:spChg chg="mod">
          <ac:chgData name="Anthony Edwards" userId="39e47b6b-7053-4385-aac0-858cb85f5a17" providerId="ADAL" clId="{97B56EA5-D47F-5A43-B9D1-CA10BD12DB9F}" dt="2022-10-27T10:04:50.372" v="11" actId="1076"/>
          <ac:spMkLst>
            <pc:docMk/>
            <pc:sldMk cId="4022187790" sldId="280"/>
            <ac:spMk id="3" creationId="{6836BACC-A08D-4C20-B081-B2C97F6D5807}"/>
          </ac:spMkLst>
        </pc:spChg>
        <pc:spChg chg="mod">
          <ac:chgData name="Anthony Edwards" userId="39e47b6b-7053-4385-aac0-858cb85f5a17" providerId="ADAL" clId="{97B56EA5-D47F-5A43-B9D1-CA10BD12DB9F}" dt="2022-10-27T10:07:16.786" v="174"/>
          <ac:spMkLst>
            <pc:docMk/>
            <pc:sldMk cId="4022187790" sldId="280"/>
            <ac:spMk id="5" creationId="{D7BDF049-B733-F1FF-4203-5540BF0F87C7}"/>
          </ac:spMkLst>
        </pc:spChg>
        <pc:spChg chg="mod">
          <ac:chgData name="Anthony Edwards" userId="39e47b6b-7053-4385-aac0-858cb85f5a17" providerId="ADAL" clId="{97B56EA5-D47F-5A43-B9D1-CA10BD12DB9F}" dt="2022-10-27T10:05:09.224" v="36" actId="20577"/>
          <ac:spMkLst>
            <pc:docMk/>
            <pc:sldMk cId="4022187790" sldId="280"/>
            <ac:spMk id="6" creationId="{39922F9C-484E-4B28-83FA-0567FD3EB35C}"/>
          </ac:spMkLst>
        </pc:spChg>
        <pc:spChg chg="mod">
          <ac:chgData name="Anthony Edwards" userId="39e47b6b-7053-4385-aac0-858cb85f5a17" providerId="ADAL" clId="{97B56EA5-D47F-5A43-B9D1-CA10BD12DB9F}" dt="2022-10-27T10:04:59.600" v="29" actId="20577"/>
          <ac:spMkLst>
            <pc:docMk/>
            <pc:sldMk cId="4022187790" sldId="280"/>
            <ac:spMk id="40" creationId="{46E92268-DB53-42DC-8D99-4C333B5607A9}"/>
          </ac:spMkLst>
        </pc:spChg>
        <pc:spChg chg="mod">
          <ac:chgData name="Anthony Edwards" userId="39e47b6b-7053-4385-aac0-858cb85f5a17" providerId="ADAL" clId="{97B56EA5-D47F-5A43-B9D1-CA10BD12DB9F}" dt="2022-10-27T10:05:24.959" v="39" actId="20577"/>
          <ac:spMkLst>
            <pc:docMk/>
            <pc:sldMk cId="4022187790" sldId="280"/>
            <ac:spMk id="42" creationId="{D488714F-9BB1-4C74-A724-596F6BE8DD63}"/>
          </ac:spMkLst>
        </pc:spChg>
        <pc:cxnChg chg="mod">
          <ac:chgData name="Anthony Edwards" userId="39e47b6b-7053-4385-aac0-858cb85f5a17" providerId="ADAL" clId="{97B56EA5-D47F-5A43-B9D1-CA10BD12DB9F}" dt="2022-10-27T10:05:15.762" v="37" actId="1076"/>
          <ac:cxnSpMkLst>
            <pc:docMk/>
            <pc:sldMk cId="4022187790" sldId="280"/>
            <ac:cxnSpMk id="41" creationId="{12E8C759-D9C2-4E41-8548-57020F67D8BC}"/>
          </ac:cxnSpMkLst>
        </pc:cxnChg>
      </pc:sldChg>
      <pc:sldChg chg="delSp new del mod">
        <pc:chgData name="Anthony Edwards" userId="39e47b6b-7053-4385-aac0-858cb85f5a17" providerId="ADAL" clId="{97B56EA5-D47F-5A43-B9D1-CA10BD12DB9F}" dt="2022-10-27T11:24:08.932" v="4112" actId="2696"/>
        <pc:sldMkLst>
          <pc:docMk/>
          <pc:sldMk cId="2942339486" sldId="281"/>
        </pc:sldMkLst>
        <pc:spChg chg="del">
          <ac:chgData name="Anthony Edwards" userId="39e47b6b-7053-4385-aac0-858cb85f5a17" providerId="ADAL" clId="{97B56EA5-D47F-5A43-B9D1-CA10BD12DB9F}" dt="2022-10-27T10:12:24.374" v="177" actId="478"/>
          <ac:spMkLst>
            <pc:docMk/>
            <pc:sldMk cId="2942339486" sldId="281"/>
            <ac:spMk id="2" creationId="{72D173A2-6BDA-8ED8-DB9C-F45173F80897}"/>
          </ac:spMkLst>
        </pc:spChg>
        <pc:spChg chg="del">
          <ac:chgData name="Anthony Edwards" userId="39e47b6b-7053-4385-aac0-858cb85f5a17" providerId="ADAL" clId="{97B56EA5-D47F-5A43-B9D1-CA10BD12DB9F}" dt="2022-10-27T10:12:24.374" v="177" actId="478"/>
          <ac:spMkLst>
            <pc:docMk/>
            <pc:sldMk cId="2942339486" sldId="281"/>
            <ac:spMk id="3" creationId="{2E236ED9-1904-A9FF-6D39-7EDD1652D5B9}"/>
          </ac:spMkLst>
        </pc:spChg>
        <pc:spChg chg="del">
          <ac:chgData name="Anthony Edwards" userId="39e47b6b-7053-4385-aac0-858cb85f5a17" providerId="ADAL" clId="{97B56EA5-D47F-5A43-B9D1-CA10BD12DB9F}" dt="2022-10-27T10:12:24.374" v="177" actId="478"/>
          <ac:spMkLst>
            <pc:docMk/>
            <pc:sldMk cId="2942339486" sldId="281"/>
            <ac:spMk id="4" creationId="{7F81AA3D-D06D-D3CD-D0A5-B632E135E0B9}"/>
          </ac:spMkLst>
        </pc:spChg>
      </pc:sldChg>
      <pc:sldChg chg="del">
        <pc:chgData name="Anthony Edwards" userId="39e47b6b-7053-4385-aac0-858cb85f5a17" providerId="ADAL" clId="{97B56EA5-D47F-5A43-B9D1-CA10BD12DB9F}" dt="2022-10-27T10:01:50.140" v="1" actId="2696"/>
        <pc:sldMkLst>
          <pc:docMk/>
          <pc:sldMk cId="3282207791" sldId="281"/>
        </pc:sldMkLst>
      </pc:sldChg>
      <pc:sldChg chg="del">
        <pc:chgData name="Anthony Edwards" userId="39e47b6b-7053-4385-aac0-858cb85f5a17" providerId="ADAL" clId="{97B56EA5-D47F-5A43-B9D1-CA10BD12DB9F}" dt="2022-10-27T10:01:50.140" v="1" actId="2696"/>
        <pc:sldMkLst>
          <pc:docMk/>
          <pc:sldMk cId="2149736547" sldId="282"/>
        </pc:sldMkLst>
      </pc:sldChg>
      <pc:sldChg chg="addSp delSp modSp add mod modNotesTx">
        <pc:chgData name="Anthony Edwards" userId="39e47b6b-7053-4385-aac0-858cb85f5a17" providerId="ADAL" clId="{97B56EA5-D47F-5A43-B9D1-CA10BD12DB9F}" dt="2022-10-27T11:29:40.988" v="4501" actId="1076"/>
        <pc:sldMkLst>
          <pc:docMk/>
          <pc:sldMk cId="3419602950" sldId="282"/>
        </pc:sldMkLst>
        <pc:spChg chg="del">
          <ac:chgData name="Anthony Edwards" userId="39e47b6b-7053-4385-aac0-858cb85f5a17" providerId="ADAL" clId="{97B56EA5-D47F-5A43-B9D1-CA10BD12DB9F}" dt="2022-10-27T10:12:29.212" v="178" actId="478"/>
          <ac:spMkLst>
            <pc:docMk/>
            <pc:sldMk cId="3419602950" sldId="282"/>
            <ac:spMk id="3" creationId="{6836BACC-A08D-4C20-B081-B2C97F6D5807}"/>
          </ac:spMkLst>
        </pc:spChg>
        <pc:spChg chg="add mod">
          <ac:chgData name="Anthony Edwards" userId="39e47b6b-7053-4385-aac0-858cb85f5a17" providerId="ADAL" clId="{97B56EA5-D47F-5A43-B9D1-CA10BD12DB9F}" dt="2022-10-27T11:29:40.988" v="4501" actId="1076"/>
          <ac:spMkLst>
            <pc:docMk/>
            <pc:sldMk cId="3419602950" sldId="282"/>
            <ac:spMk id="4" creationId="{10433784-556F-3302-32AB-D4DAA92C6B19}"/>
          </ac:spMkLst>
        </pc:spChg>
        <pc:spChg chg="del">
          <ac:chgData name="Anthony Edwards" userId="39e47b6b-7053-4385-aac0-858cb85f5a17" providerId="ADAL" clId="{97B56EA5-D47F-5A43-B9D1-CA10BD12DB9F}" dt="2022-10-27T10:16:06.048" v="490" actId="478"/>
          <ac:spMkLst>
            <pc:docMk/>
            <pc:sldMk cId="3419602950" sldId="282"/>
            <ac:spMk id="5" creationId="{D7BDF049-B733-F1FF-4203-5540BF0F87C7}"/>
          </ac:spMkLst>
        </pc:spChg>
        <pc:spChg chg="mod">
          <ac:chgData name="Anthony Edwards" userId="39e47b6b-7053-4385-aac0-858cb85f5a17" providerId="ADAL" clId="{97B56EA5-D47F-5A43-B9D1-CA10BD12DB9F}" dt="2022-10-27T10:13:22.105" v="208" actId="20577"/>
          <ac:spMkLst>
            <pc:docMk/>
            <pc:sldMk cId="3419602950" sldId="282"/>
            <ac:spMk id="6" creationId="{39922F9C-484E-4B28-83FA-0567FD3EB35C}"/>
          </ac:spMkLst>
        </pc:spChg>
        <pc:spChg chg="mod">
          <ac:chgData name="Anthony Edwards" userId="39e47b6b-7053-4385-aac0-858cb85f5a17" providerId="ADAL" clId="{97B56EA5-D47F-5A43-B9D1-CA10BD12DB9F}" dt="2022-10-27T10:12:50.812" v="187" actId="20577"/>
          <ac:spMkLst>
            <pc:docMk/>
            <pc:sldMk cId="3419602950" sldId="282"/>
            <ac:spMk id="40" creationId="{46E92268-DB53-42DC-8D99-4C333B5607A9}"/>
          </ac:spMkLst>
        </pc:spChg>
        <pc:spChg chg="mod">
          <ac:chgData name="Anthony Edwards" userId="39e47b6b-7053-4385-aac0-858cb85f5a17" providerId="ADAL" clId="{97B56EA5-D47F-5A43-B9D1-CA10BD12DB9F}" dt="2022-10-27T10:12:44.838" v="185" actId="255"/>
          <ac:spMkLst>
            <pc:docMk/>
            <pc:sldMk cId="3419602950" sldId="282"/>
            <ac:spMk id="42" creationId="{D488714F-9BB1-4C74-A724-596F6BE8DD63}"/>
          </ac:spMkLst>
        </pc:spChg>
      </pc:sldChg>
      <pc:sldChg chg="delSp modSp add mod modNotesTx">
        <pc:chgData name="Anthony Edwards" userId="39e47b6b-7053-4385-aac0-858cb85f5a17" providerId="ADAL" clId="{97B56EA5-D47F-5A43-B9D1-CA10BD12DB9F}" dt="2022-10-27T10:45:05.428" v="2039" actId="20577"/>
        <pc:sldMkLst>
          <pc:docMk/>
          <pc:sldMk cId="224668494" sldId="283"/>
        </pc:sldMkLst>
        <pc:spChg chg="mod">
          <ac:chgData name="Anthony Edwards" userId="39e47b6b-7053-4385-aac0-858cb85f5a17" providerId="ADAL" clId="{97B56EA5-D47F-5A43-B9D1-CA10BD12DB9F}" dt="2022-10-27T10:45:05.428" v="2039" actId="20577"/>
          <ac:spMkLst>
            <pc:docMk/>
            <pc:sldMk cId="224668494" sldId="283"/>
            <ac:spMk id="3" creationId="{6836BACC-A08D-4C20-B081-B2C97F6D5807}"/>
          </ac:spMkLst>
        </pc:spChg>
        <pc:spChg chg="del">
          <ac:chgData name="Anthony Edwards" userId="39e47b6b-7053-4385-aac0-858cb85f5a17" providerId="ADAL" clId="{97B56EA5-D47F-5A43-B9D1-CA10BD12DB9F}" dt="2022-10-27T10:17:50.049" v="712" actId="478"/>
          <ac:spMkLst>
            <pc:docMk/>
            <pc:sldMk cId="224668494" sldId="283"/>
            <ac:spMk id="5" creationId="{D7BDF049-B733-F1FF-4203-5540BF0F87C7}"/>
          </ac:spMkLst>
        </pc:spChg>
      </pc:sldChg>
      <pc:sldChg chg="del">
        <pc:chgData name="Anthony Edwards" userId="39e47b6b-7053-4385-aac0-858cb85f5a17" providerId="ADAL" clId="{97B56EA5-D47F-5A43-B9D1-CA10BD12DB9F}" dt="2022-10-27T10:01:58.238" v="2" actId="2696"/>
        <pc:sldMkLst>
          <pc:docMk/>
          <pc:sldMk cId="4237793824" sldId="283"/>
        </pc:sldMkLst>
      </pc:sldChg>
      <pc:sldChg chg="addSp delSp modSp add mod ord setBg modNotesTx">
        <pc:chgData name="Anthony Edwards" userId="39e47b6b-7053-4385-aac0-858cb85f5a17" providerId="ADAL" clId="{97B56EA5-D47F-5A43-B9D1-CA10BD12DB9F}" dt="2022-10-27T11:29:56.854" v="4504" actId="20577"/>
        <pc:sldMkLst>
          <pc:docMk/>
          <pc:sldMk cId="831873726" sldId="284"/>
        </pc:sldMkLst>
        <pc:spChg chg="mod">
          <ac:chgData name="Anthony Edwards" userId="39e47b6b-7053-4385-aac0-858cb85f5a17" providerId="ADAL" clId="{97B56EA5-D47F-5A43-B9D1-CA10BD12DB9F}" dt="2022-10-27T11:29:16.693" v="4459" actId="113"/>
          <ac:spMkLst>
            <pc:docMk/>
            <pc:sldMk cId="831873726" sldId="284"/>
            <ac:spMk id="3" creationId="{6836BACC-A08D-4C20-B081-B2C97F6D5807}"/>
          </ac:spMkLst>
        </pc:spChg>
        <pc:spChg chg="add del mod">
          <ac:chgData name="Anthony Edwards" userId="39e47b6b-7053-4385-aac0-858cb85f5a17" providerId="ADAL" clId="{97B56EA5-D47F-5A43-B9D1-CA10BD12DB9F}" dt="2022-10-27T11:14:39.981" v="3336"/>
          <ac:spMkLst>
            <pc:docMk/>
            <pc:sldMk cId="831873726" sldId="284"/>
            <ac:spMk id="4" creationId="{28D821F1-CC32-1AB9-0129-B8F4B078DC33}"/>
          </ac:spMkLst>
        </pc:spChg>
        <pc:spChg chg="del mod">
          <ac:chgData name="Anthony Edwards" userId="39e47b6b-7053-4385-aac0-858cb85f5a17" providerId="ADAL" clId="{97B56EA5-D47F-5A43-B9D1-CA10BD12DB9F}" dt="2022-10-27T10:26:46.681" v="1044" actId="478"/>
          <ac:spMkLst>
            <pc:docMk/>
            <pc:sldMk cId="831873726" sldId="284"/>
            <ac:spMk id="6" creationId="{39922F9C-484E-4B28-83FA-0567FD3EB35C}"/>
          </ac:spMkLst>
        </pc:spChg>
      </pc:sldChg>
      <pc:sldChg chg="del">
        <pc:chgData name="Anthony Edwards" userId="39e47b6b-7053-4385-aac0-858cb85f5a17" providerId="ADAL" clId="{97B56EA5-D47F-5A43-B9D1-CA10BD12DB9F}" dt="2022-10-27T10:01:50.140" v="1" actId="2696"/>
        <pc:sldMkLst>
          <pc:docMk/>
          <pc:sldMk cId="3597304311" sldId="284"/>
        </pc:sldMkLst>
      </pc:sldChg>
      <pc:sldChg chg="delSp modSp add del mod modNotesTx">
        <pc:chgData name="Anthony Edwards" userId="39e47b6b-7053-4385-aac0-858cb85f5a17" providerId="ADAL" clId="{97B56EA5-D47F-5A43-B9D1-CA10BD12DB9F}" dt="2022-10-27T11:30:20.063" v="4505" actId="2696"/>
        <pc:sldMkLst>
          <pc:docMk/>
          <pc:sldMk cId="208616259" sldId="285"/>
        </pc:sldMkLst>
        <pc:spChg chg="mod">
          <ac:chgData name="Anthony Edwards" userId="39e47b6b-7053-4385-aac0-858cb85f5a17" providerId="ADAL" clId="{97B56EA5-D47F-5A43-B9D1-CA10BD12DB9F}" dt="2022-10-27T10:38:50.156" v="1668" actId="20577"/>
          <ac:spMkLst>
            <pc:docMk/>
            <pc:sldMk cId="208616259" sldId="285"/>
            <ac:spMk id="3" creationId="{6836BACC-A08D-4C20-B081-B2C97F6D5807}"/>
          </ac:spMkLst>
        </pc:spChg>
        <pc:spChg chg="del">
          <ac:chgData name="Anthony Edwards" userId="39e47b6b-7053-4385-aac0-858cb85f5a17" providerId="ADAL" clId="{97B56EA5-D47F-5A43-B9D1-CA10BD12DB9F}" dt="2022-10-27T10:25:22.587" v="910" actId="478"/>
          <ac:spMkLst>
            <pc:docMk/>
            <pc:sldMk cId="208616259" sldId="285"/>
            <ac:spMk id="4" creationId="{28D821F1-CC32-1AB9-0129-B8F4B078DC33}"/>
          </ac:spMkLst>
        </pc:spChg>
        <pc:spChg chg="del">
          <ac:chgData name="Anthony Edwards" userId="39e47b6b-7053-4385-aac0-858cb85f5a17" providerId="ADAL" clId="{97B56EA5-D47F-5A43-B9D1-CA10BD12DB9F}" dt="2022-10-27T10:26:51.113" v="1045" actId="478"/>
          <ac:spMkLst>
            <pc:docMk/>
            <pc:sldMk cId="208616259" sldId="285"/>
            <ac:spMk id="6" creationId="{39922F9C-484E-4B28-83FA-0567FD3EB35C}"/>
          </ac:spMkLst>
        </pc:spChg>
      </pc:sldChg>
      <pc:sldChg chg="del">
        <pc:chgData name="Anthony Edwards" userId="39e47b6b-7053-4385-aac0-858cb85f5a17" providerId="ADAL" clId="{97B56EA5-D47F-5A43-B9D1-CA10BD12DB9F}" dt="2022-10-27T10:01:58.238" v="2" actId="2696"/>
        <pc:sldMkLst>
          <pc:docMk/>
          <pc:sldMk cId="1278055157" sldId="285"/>
        </pc:sldMkLst>
      </pc:sldChg>
      <pc:sldChg chg="modSp add mod modNotesTx">
        <pc:chgData name="Anthony Edwards" userId="39e47b6b-7053-4385-aac0-858cb85f5a17" providerId="ADAL" clId="{97B56EA5-D47F-5A43-B9D1-CA10BD12DB9F}" dt="2022-10-27T11:19:09.582" v="3792" actId="20577"/>
        <pc:sldMkLst>
          <pc:docMk/>
          <pc:sldMk cId="1540403677" sldId="286"/>
        </pc:sldMkLst>
        <pc:spChg chg="mod">
          <ac:chgData name="Anthony Edwards" userId="39e47b6b-7053-4385-aac0-858cb85f5a17" providerId="ADAL" clId="{97B56EA5-D47F-5A43-B9D1-CA10BD12DB9F}" dt="2022-10-27T11:17:46.307" v="3490" actId="1076"/>
          <ac:spMkLst>
            <pc:docMk/>
            <pc:sldMk cId="1540403677" sldId="286"/>
            <ac:spMk id="3" creationId="{6836BACC-A08D-4C20-B081-B2C97F6D5807}"/>
          </ac:spMkLst>
        </pc:spChg>
      </pc:sldChg>
      <pc:sldChg chg="delSp modSp add mod">
        <pc:chgData name="Anthony Edwards" userId="39e47b6b-7053-4385-aac0-858cb85f5a17" providerId="ADAL" clId="{97B56EA5-D47F-5A43-B9D1-CA10BD12DB9F}" dt="2022-10-27T11:08:39.490" v="3030" actId="113"/>
        <pc:sldMkLst>
          <pc:docMk/>
          <pc:sldMk cId="3205166474" sldId="287"/>
        </pc:sldMkLst>
        <pc:spChg chg="mod">
          <ac:chgData name="Anthony Edwards" userId="39e47b6b-7053-4385-aac0-858cb85f5a17" providerId="ADAL" clId="{97B56EA5-D47F-5A43-B9D1-CA10BD12DB9F}" dt="2022-10-27T11:08:39.490" v="3030" actId="113"/>
          <ac:spMkLst>
            <pc:docMk/>
            <pc:sldMk cId="3205166474" sldId="287"/>
            <ac:spMk id="3" creationId="{6836BACC-A08D-4C20-B081-B2C97F6D5807}"/>
          </ac:spMkLst>
        </pc:spChg>
        <pc:spChg chg="del">
          <ac:chgData name="Anthony Edwards" userId="39e47b6b-7053-4385-aac0-858cb85f5a17" providerId="ADAL" clId="{97B56EA5-D47F-5A43-B9D1-CA10BD12DB9F}" dt="2022-10-27T10:28:05.258" v="1165" actId="478"/>
          <ac:spMkLst>
            <pc:docMk/>
            <pc:sldMk cId="3205166474" sldId="287"/>
            <ac:spMk id="4" creationId="{28D821F1-CC32-1AB9-0129-B8F4B078DC33}"/>
          </ac:spMkLst>
        </pc:spChg>
      </pc:sldChg>
      <pc:sldChg chg="modSp add mod">
        <pc:chgData name="Anthony Edwards" userId="39e47b6b-7053-4385-aac0-858cb85f5a17" providerId="ADAL" clId="{97B56EA5-D47F-5A43-B9D1-CA10BD12DB9F}" dt="2022-10-27T10:32:43.286" v="1205" actId="120"/>
        <pc:sldMkLst>
          <pc:docMk/>
          <pc:sldMk cId="475103579" sldId="288"/>
        </pc:sldMkLst>
        <pc:spChg chg="mod">
          <ac:chgData name="Anthony Edwards" userId="39e47b6b-7053-4385-aac0-858cb85f5a17" providerId="ADAL" clId="{97B56EA5-D47F-5A43-B9D1-CA10BD12DB9F}" dt="2022-10-27T10:32:43.286" v="1205" actId="120"/>
          <ac:spMkLst>
            <pc:docMk/>
            <pc:sldMk cId="475103579" sldId="288"/>
            <ac:spMk id="3" creationId="{6836BACC-A08D-4C20-B081-B2C97F6D5807}"/>
          </ac:spMkLst>
        </pc:spChg>
      </pc:sldChg>
      <pc:sldChg chg="modSp add mod">
        <pc:chgData name="Anthony Edwards" userId="39e47b6b-7053-4385-aac0-858cb85f5a17" providerId="ADAL" clId="{97B56EA5-D47F-5A43-B9D1-CA10BD12DB9F}" dt="2022-10-27T10:32:38.684" v="1204" actId="120"/>
        <pc:sldMkLst>
          <pc:docMk/>
          <pc:sldMk cId="839636166" sldId="289"/>
        </pc:sldMkLst>
        <pc:spChg chg="mod">
          <ac:chgData name="Anthony Edwards" userId="39e47b6b-7053-4385-aac0-858cb85f5a17" providerId="ADAL" clId="{97B56EA5-D47F-5A43-B9D1-CA10BD12DB9F}" dt="2022-10-27T10:32:38.684" v="1204" actId="120"/>
          <ac:spMkLst>
            <pc:docMk/>
            <pc:sldMk cId="839636166" sldId="289"/>
            <ac:spMk id="3" creationId="{6836BACC-A08D-4C20-B081-B2C97F6D5807}"/>
          </ac:spMkLst>
        </pc:spChg>
      </pc:sldChg>
      <pc:sldChg chg="modSp add mod">
        <pc:chgData name="Anthony Edwards" userId="39e47b6b-7053-4385-aac0-858cb85f5a17" providerId="ADAL" clId="{97B56EA5-D47F-5A43-B9D1-CA10BD12DB9F}" dt="2022-10-27T10:32:50.267" v="1207" actId="1076"/>
        <pc:sldMkLst>
          <pc:docMk/>
          <pc:sldMk cId="3462838766" sldId="290"/>
        </pc:sldMkLst>
        <pc:spChg chg="mod">
          <ac:chgData name="Anthony Edwards" userId="39e47b6b-7053-4385-aac0-858cb85f5a17" providerId="ADAL" clId="{97B56EA5-D47F-5A43-B9D1-CA10BD12DB9F}" dt="2022-10-27T10:32:50.267" v="1207" actId="1076"/>
          <ac:spMkLst>
            <pc:docMk/>
            <pc:sldMk cId="3462838766" sldId="290"/>
            <ac:spMk id="3" creationId="{6836BACC-A08D-4C20-B081-B2C97F6D5807}"/>
          </ac:spMkLst>
        </pc:spChg>
      </pc:sldChg>
      <pc:sldChg chg="modSp add mod">
        <pc:chgData name="Anthony Edwards" userId="39e47b6b-7053-4385-aac0-858cb85f5a17" providerId="ADAL" clId="{97B56EA5-D47F-5A43-B9D1-CA10BD12DB9F}" dt="2022-10-27T11:08:23.594" v="3029" actId="113"/>
        <pc:sldMkLst>
          <pc:docMk/>
          <pc:sldMk cId="3944207748" sldId="291"/>
        </pc:sldMkLst>
        <pc:spChg chg="mod">
          <ac:chgData name="Anthony Edwards" userId="39e47b6b-7053-4385-aac0-858cb85f5a17" providerId="ADAL" clId="{97B56EA5-D47F-5A43-B9D1-CA10BD12DB9F}" dt="2022-10-27T11:08:23.594" v="3029" actId="113"/>
          <ac:spMkLst>
            <pc:docMk/>
            <pc:sldMk cId="3944207748" sldId="291"/>
            <ac:spMk id="3" creationId="{6836BACC-A08D-4C20-B081-B2C97F6D5807}"/>
          </ac:spMkLst>
        </pc:spChg>
      </pc:sldChg>
      <pc:sldChg chg="modSp add mod setBg modNotesTx">
        <pc:chgData name="Anthony Edwards" userId="39e47b6b-7053-4385-aac0-858cb85f5a17" providerId="ADAL" clId="{97B56EA5-D47F-5A43-B9D1-CA10BD12DB9F}" dt="2022-10-27T11:29:01.662" v="4456" actId="113"/>
        <pc:sldMkLst>
          <pc:docMk/>
          <pc:sldMk cId="1676188624" sldId="292"/>
        </pc:sldMkLst>
        <pc:spChg chg="mod">
          <ac:chgData name="Anthony Edwards" userId="39e47b6b-7053-4385-aac0-858cb85f5a17" providerId="ADAL" clId="{97B56EA5-D47F-5A43-B9D1-CA10BD12DB9F}" dt="2022-10-27T11:29:01.662" v="4456" actId="113"/>
          <ac:spMkLst>
            <pc:docMk/>
            <pc:sldMk cId="1676188624" sldId="292"/>
            <ac:spMk id="3" creationId="{6836BACC-A08D-4C20-B081-B2C97F6D5807}"/>
          </ac:spMkLst>
        </pc:spChg>
      </pc:sldChg>
      <pc:sldChg chg="modSp add del mod ord">
        <pc:chgData name="Anthony Edwards" userId="39e47b6b-7053-4385-aac0-858cb85f5a17" providerId="ADAL" clId="{97B56EA5-D47F-5A43-B9D1-CA10BD12DB9F}" dt="2022-10-27T10:43:26.279" v="1876" actId="2696"/>
        <pc:sldMkLst>
          <pc:docMk/>
          <pc:sldMk cId="3447249368" sldId="293"/>
        </pc:sldMkLst>
        <pc:spChg chg="mod">
          <ac:chgData name="Anthony Edwards" userId="39e47b6b-7053-4385-aac0-858cb85f5a17" providerId="ADAL" clId="{97B56EA5-D47F-5A43-B9D1-CA10BD12DB9F}" dt="2022-10-27T10:43:12.065" v="1873" actId="20577"/>
          <ac:spMkLst>
            <pc:docMk/>
            <pc:sldMk cId="3447249368" sldId="293"/>
            <ac:spMk id="3" creationId="{6836BACC-A08D-4C20-B081-B2C97F6D5807}"/>
          </ac:spMkLst>
        </pc:spChg>
      </pc:sldChg>
      <pc:sldChg chg="modSp add mod setBg">
        <pc:chgData name="Anthony Edwards" userId="39e47b6b-7053-4385-aac0-858cb85f5a17" providerId="ADAL" clId="{97B56EA5-D47F-5A43-B9D1-CA10BD12DB9F}" dt="2022-10-27T11:15:58.346" v="3353"/>
        <pc:sldMkLst>
          <pc:docMk/>
          <pc:sldMk cId="4015450306" sldId="294"/>
        </pc:sldMkLst>
        <pc:spChg chg="mod">
          <ac:chgData name="Anthony Edwards" userId="39e47b6b-7053-4385-aac0-858cb85f5a17" providerId="ADAL" clId="{97B56EA5-D47F-5A43-B9D1-CA10BD12DB9F}" dt="2022-10-27T11:08:18.788" v="3028" actId="113"/>
          <ac:spMkLst>
            <pc:docMk/>
            <pc:sldMk cId="4015450306" sldId="294"/>
            <ac:spMk id="3" creationId="{6836BACC-A08D-4C20-B081-B2C97F6D5807}"/>
          </ac:spMkLst>
        </pc:spChg>
      </pc:sldChg>
      <pc:sldChg chg="add del">
        <pc:chgData name="Anthony Edwards" userId="39e47b6b-7053-4385-aac0-858cb85f5a17" providerId="ADAL" clId="{97B56EA5-D47F-5A43-B9D1-CA10BD12DB9F}" dt="2022-10-27T10:43:26.279" v="1876" actId="2696"/>
        <pc:sldMkLst>
          <pc:docMk/>
          <pc:sldMk cId="978934594" sldId="295"/>
        </pc:sldMkLst>
      </pc:sldChg>
      <pc:sldChg chg="modSp add mod">
        <pc:chgData name="Anthony Edwards" userId="39e47b6b-7053-4385-aac0-858cb85f5a17" providerId="ADAL" clId="{97B56EA5-D47F-5A43-B9D1-CA10BD12DB9F}" dt="2022-10-27T11:25:13.867" v="4150" actId="20577"/>
        <pc:sldMkLst>
          <pc:docMk/>
          <pc:sldMk cId="3049422241" sldId="295"/>
        </pc:sldMkLst>
        <pc:spChg chg="mod">
          <ac:chgData name="Anthony Edwards" userId="39e47b6b-7053-4385-aac0-858cb85f5a17" providerId="ADAL" clId="{97B56EA5-D47F-5A43-B9D1-CA10BD12DB9F}" dt="2022-10-27T11:25:13.867" v="4150" actId="20577"/>
          <ac:spMkLst>
            <pc:docMk/>
            <pc:sldMk cId="3049422241" sldId="295"/>
            <ac:spMk id="3" creationId="{6836BACC-A08D-4C20-B081-B2C97F6D5807}"/>
          </ac:spMkLst>
        </pc:spChg>
        <pc:spChg chg="mod">
          <ac:chgData name="Anthony Edwards" userId="39e47b6b-7053-4385-aac0-858cb85f5a17" providerId="ADAL" clId="{97B56EA5-D47F-5A43-B9D1-CA10BD12DB9F}" dt="2022-10-27T10:46:37.279" v="2127" actId="20577"/>
          <ac:spMkLst>
            <pc:docMk/>
            <pc:sldMk cId="3049422241" sldId="295"/>
            <ac:spMk id="6" creationId="{39922F9C-484E-4B28-83FA-0567FD3EB35C}"/>
          </ac:spMkLst>
        </pc:spChg>
      </pc:sldChg>
      <pc:sldChg chg="modSp add mod">
        <pc:chgData name="Anthony Edwards" userId="39e47b6b-7053-4385-aac0-858cb85f5a17" providerId="ADAL" clId="{97B56EA5-D47F-5A43-B9D1-CA10BD12DB9F}" dt="2022-10-27T17:24:24.855" v="5390" actId="20577"/>
        <pc:sldMkLst>
          <pc:docMk/>
          <pc:sldMk cId="4232968337" sldId="296"/>
        </pc:sldMkLst>
        <pc:spChg chg="mod">
          <ac:chgData name="Anthony Edwards" userId="39e47b6b-7053-4385-aac0-858cb85f5a17" providerId="ADAL" clId="{97B56EA5-D47F-5A43-B9D1-CA10BD12DB9F}" dt="2022-10-27T17:24:24.855" v="5390" actId="20577"/>
          <ac:spMkLst>
            <pc:docMk/>
            <pc:sldMk cId="4232968337" sldId="296"/>
            <ac:spMk id="3" creationId="{6836BACC-A08D-4C20-B081-B2C97F6D5807}"/>
          </ac:spMkLst>
        </pc:spChg>
      </pc:sldChg>
      <pc:sldChg chg="add del ord">
        <pc:chgData name="Anthony Edwards" userId="39e47b6b-7053-4385-aac0-858cb85f5a17" providerId="ADAL" clId="{97B56EA5-D47F-5A43-B9D1-CA10BD12DB9F}" dt="2022-10-27T10:58:18.034" v="2586" actId="2696"/>
        <pc:sldMkLst>
          <pc:docMk/>
          <pc:sldMk cId="273580559" sldId="297"/>
        </pc:sldMkLst>
      </pc:sldChg>
      <pc:sldChg chg="modSp add mod">
        <pc:chgData name="Anthony Edwards" userId="39e47b6b-7053-4385-aac0-858cb85f5a17" providerId="ADAL" clId="{97B56EA5-D47F-5A43-B9D1-CA10BD12DB9F}" dt="2022-10-27T11:08:11.829" v="3025" actId="113"/>
        <pc:sldMkLst>
          <pc:docMk/>
          <pc:sldMk cId="2402356714" sldId="298"/>
        </pc:sldMkLst>
        <pc:spChg chg="mod">
          <ac:chgData name="Anthony Edwards" userId="39e47b6b-7053-4385-aac0-858cb85f5a17" providerId="ADAL" clId="{97B56EA5-D47F-5A43-B9D1-CA10BD12DB9F}" dt="2022-10-27T11:08:11.829" v="3025" actId="113"/>
          <ac:spMkLst>
            <pc:docMk/>
            <pc:sldMk cId="2402356714" sldId="298"/>
            <ac:spMk id="3" creationId="{6836BACC-A08D-4C20-B081-B2C97F6D5807}"/>
          </ac:spMkLst>
        </pc:spChg>
      </pc:sldChg>
      <pc:sldChg chg="modSp add mod ord">
        <pc:chgData name="Anthony Edwards" userId="39e47b6b-7053-4385-aac0-858cb85f5a17" providerId="ADAL" clId="{97B56EA5-D47F-5A43-B9D1-CA10BD12DB9F}" dt="2022-10-27T11:23:32.048" v="4107" actId="20577"/>
        <pc:sldMkLst>
          <pc:docMk/>
          <pc:sldMk cId="202017901" sldId="299"/>
        </pc:sldMkLst>
        <pc:spChg chg="mod">
          <ac:chgData name="Anthony Edwards" userId="39e47b6b-7053-4385-aac0-858cb85f5a17" providerId="ADAL" clId="{97B56EA5-D47F-5A43-B9D1-CA10BD12DB9F}" dt="2022-10-27T11:23:32.048" v="4107" actId="20577"/>
          <ac:spMkLst>
            <pc:docMk/>
            <pc:sldMk cId="202017901" sldId="299"/>
            <ac:spMk id="3" creationId="{6836BACC-A08D-4C20-B081-B2C97F6D5807}"/>
          </ac:spMkLst>
        </pc:spChg>
      </pc:sldChg>
      <pc:sldChg chg="modSp add mod ord setBg">
        <pc:chgData name="Anthony Edwards" userId="39e47b6b-7053-4385-aac0-858cb85f5a17" providerId="ADAL" clId="{97B56EA5-D47F-5A43-B9D1-CA10BD12DB9F}" dt="2022-10-27T11:12:16.750" v="3261" actId="20577"/>
        <pc:sldMkLst>
          <pc:docMk/>
          <pc:sldMk cId="894352795" sldId="300"/>
        </pc:sldMkLst>
        <pc:spChg chg="mod">
          <ac:chgData name="Anthony Edwards" userId="39e47b6b-7053-4385-aac0-858cb85f5a17" providerId="ADAL" clId="{97B56EA5-D47F-5A43-B9D1-CA10BD12DB9F}" dt="2022-10-27T11:12:16.750" v="3261" actId="20577"/>
          <ac:spMkLst>
            <pc:docMk/>
            <pc:sldMk cId="894352795" sldId="300"/>
            <ac:spMk id="3" creationId="{6836BACC-A08D-4C20-B081-B2C97F6D5807}"/>
          </ac:spMkLst>
        </pc:spChg>
      </pc:sldChg>
      <pc:sldChg chg="modSp add mod ord setBg">
        <pc:chgData name="Anthony Edwards" userId="39e47b6b-7053-4385-aac0-858cb85f5a17" providerId="ADAL" clId="{97B56EA5-D47F-5A43-B9D1-CA10BD12DB9F}" dt="2022-10-27T11:20:21.461" v="3906" actId="20577"/>
        <pc:sldMkLst>
          <pc:docMk/>
          <pc:sldMk cId="2636435954" sldId="301"/>
        </pc:sldMkLst>
        <pc:spChg chg="mod">
          <ac:chgData name="Anthony Edwards" userId="39e47b6b-7053-4385-aac0-858cb85f5a17" providerId="ADAL" clId="{97B56EA5-D47F-5A43-B9D1-CA10BD12DB9F}" dt="2022-10-27T11:20:21.461" v="3906" actId="20577"/>
          <ac:spMkLst>
            <pc:docMk/>
            <pc:sldMk cId="2636435954" sldId="301"/>
            <ac:spMk id="3" creationId="{6836BACC-A08D-4C20-B081-B2C97F6D5807}"/>
          </ac:spMkLst>
        </pc:spChg>
      </pc:sldChg>
      <pc:sldChg chg="modSp add mod setBg">
        <pc:chgData name="Anthony Edwards" userId="39e47b6b-7053-4385-aac0-858cb85f5a17" providerId="ADAL" clId="{97B56EA5-D47F-5A43-B9D1-CA10BD12DB9F}" dt="2022-10-27T11:20:48.614" v="3934"/>
        <pc:sldMkLst>
          <pc:docMk/>
          <pc:sldMk cId="1412169592" sldId="302"/>
        </pc:sldMkLst>
        <pc:spChg chg="mod">
          <ac:chgData name="Anthony Edwards" userId="39e47b6b-7053-4385-aac0-858cb85f5a17" providerId="ADAL" clId="{97B56EA5-D47F-5A43-B9D1-CA10BD12DB9F}" dt="2022-10-27T11:20:41.625" v="3933" actId="313"/>
          <ac:spMkLst>
            <pc:docMk/>
            <pc:sldMk cId="1412169592" sldId="302"/>
            <ac:spMk id="3" creationId="{6836BACC-A08D-4C20-B081-B2C97F6D5807}"/>
          </ac:spMkLst>
        </pc:spChg>
      </pc:sldChg>
      <pc:sldChg chg="modSp add mod ord">
        <pc:chgData name="Anthony Edwards" userId="39e47b6b-7053-4385-aac0-858cb85f5a17" providerId="ADAL" clId="{97B56EA5-D47F-5A43-B9D1-CA10BD12DB9F}" dt="2022-10-27T11:17:33.615" v="3487" actId="20577"/>
        <pc:sldMkLst>
          <pc:docMk/>
          <pc:sldMk cId="3404154116" sldId="303"/>
        </pc:sldMkLst>
        <pc:spChg chg="mod">
          <ac:chgData name="Anthony Edwards" userId="39e47b6b-7053-4385-aac0-858cb85f5a17" providerId="ADAL" clId="{97B56EA5-D47F-5A43-B9D1-CA10BD12DB9F}" dt="2022-10-27T11:17:33.615" v="3487" actId="20577"/>
          <ac:spMkLst>
            <pc:docMk/>
            <pc:sldMk cId="3404154116" sldId="303"/>
            <ac:spMk id="3" creationId="{6836BACC-A08D-4C20-B081-B2C97F6D5807}"/>
          </ac:spMkLst>
        </pc:spChg>
      </pc:sldChg>
      <pc:sldChg chg="modSp add mod">
        <pc:chgData name="Anthony Edwards" userId="39e47b6b-7053-4385-aac0-858cb85f5a17" providerId="ADAL" clId="{97B56EA5-D47F-5A43-B9D1-CA10BD12DB9F}" dt="2022-10-27T11:32:54.105" v="4578" actId="20577"/>
        <pc:sldMkLst>
          <pc:docMk/>
          <pc:sldMk cId="3785261380" sldId="304"/>
        </pc:sldMkLst>
        <pc:spChg chg="mod">
          <ac:chgData name="Anthony Edwards" userId="39e47b6b-7053-4385-aac0-858cb85f5a17" providerId="ADAL" clId="{97B56EA5-D47F-5A43-B9D1-CA10BD12DB9F}" dt="2022-10-27T11:32:54.105" v="4578" actId="20577"/>
          <ac:spMkLst>
            <pc:docMk/>
            <pc:sldMk cId="3785261380" sldId="304"/>
            <ac:spMk id="3" creationId="{6836BACC-A08D-4C20-B081-B2C97F6D5807}"/>
          </ac:spMkLst>
        </pc:spChg>
      </pc:sldChg>
      <pc:sldChg chg="modSp add mod">
        <pc:chgData name="Anthony Edwards" userId="39e47b6b-7053-4385-aac0-858cb85f5a17" providerId="ADAL" clId="{97B56EA5-D47F-5A43-B9D1-CA10BD12DB9F}" dt="2022-10-27T11:36:34.230" v="4716" actId="20577"/>
        <pc:sldMkLst>
          <pc:docMk/>
          <pc:sldMk cId="3553213030" sldId="305"/>
        </pc:sldMkLst>
        <pc:spChg chg="mod">
          <ac:chgData name="Anthony Edwards" userId="39e47b6b-7053-4385-aac0-858cb85f5a17" providerId="ADAL" clId="{97B56EA5-D47F-5A43-B9D1-CA10BD12DB9F}" dt="2022-10-27T11:36:34.230" v="4716" actId="20577"/>
          <ac:spMkLst>
            <pc:docMk/>
            <pc:sldMk cId="3553213030" sldId="305"/>
            <ac:spMk id="3" creationId="{6836BACC-A08D-4C20-B081-B2C97F6D5807}"/>
          </ac:spMkLst>
        </pc:spChg>
      </pc:sldChg>
      <pc:sldChg chg="modSp add mod">
        <pc:chgData name="Anthony Edwards" userId="39e47b6b-7053-4385-aac0-858cb85f5a17" providerId="ADAL" clId="{97B56EA5-D47F-5A43-B9D1-CA10BD12DB9F}" dt="2022-10-27T11:29:05.740" v="4457" actId="113"/>
        <pc:sldMkLst>
          <pc:docMk/>
          <pc:sldMk cId="1192325840" sldId="306"/>
        </pc:sldMkLst>
        <pc:spChg chg="mod">
          <ac:chgData name="Anthony Edwards" userId="39e47b6b-7053-4385-aac0-858cb85f5a17" providerId="ADAL" clId="{97B56EA5-D47F-5A43-B9D1-CA10BD12DB9F}" dt="2022-10-27T11:29:05.740" v="4457" actId="113"/>
          <ac:spMkLst>
            <pc:docMk/>
            <pc:sldMk cId="1192325840" sldId="306"/>
            <ac:spMk id="3" creationId="{6836BACC-A08D-4C20-B081-B2C97F6D5807}"/>
          </ac:spMkLst>
        </pc:spChg>
      </pc:sldChg>
      <pc:sldChg chg="modSp add mod ord setBg">
        <pc:chgData name="Anthony Edwards" userId="39e47b6b-7053-4385-aac0-858cb85f5a17" providerId="ADAL" clId="{97B56EA5-D47F-5A43-B9D1-CA10BD12DB9F}" dt="2022-10-27T11:30:51.797" v="4535" actId="20577"/>
        <pc:sldMkLst>
          <pc:docMk/>
          <pc:sldMk cId="1302805628" sldId="307"/>
        </pc:sldMkLst>
        <pc:spChg chg="mod">
          <ac:chgData name="Anthony Edwards" userId="39e47b6b-7053-4385-aac0-858cb85f5a17" providerId="ADAL" clId="{97B56EA5-D47F-5A43-B9D1-CA10BD12DB9F}" dt="2022-10-27T11:30:51.797" v="4535" actId="20577"/>
          <ac:spMkLst>
            <pc:docMk/>
            <pc:sldMk cId="1302805628" sldId="307"/>
            <ac:spMk id="3" creationId="{6836BACC-A08D-4C20-B081-B2C97F6D5807}"/>
          </ac:spMkLst>
        </pc:spChg>
      </pc:sldChg>
      <pc:sldChg chg="modSp add mod modNotesTx">
        <pc:chgData name="Anthony Edwards" userId="39e47b6b-7053-4385-aac0-858cb85f5a17" providerId="ADAL" clId="{97B56EA5-D47F-5A43-B9D1-CA10BD12DB9F}" dt="2022-10-27T17:21:02.368" v="5389" actId="20577"/>
        <pc:sldMkLst>
          <pc:docMk/>
          <pc:sldMk cId="2422681724" sldId="308"/>
        </pc:sldMkLst>
        <pc:spChg chg="mod">
          <ac:chgData name="Anthony Edwards" userId="39e47b6b-7053-4385-aac0-858cb85f5a17" providerId="ADAL" clId="{97B56EA5-D47F-5A43-B9D1-CA10BD12DB9F}" dt="2022-10-27T11:43:01.593" v="5291" actId="20577"/>
          <ac:spMkLst>
            <pc:docMk/>
            <pc:sldMk cId="2422681724" sldId="308"/>
            <ac:spMk id="3" creationId="{6836BACC-A08D-4C20-B081-B2C97F6D5807}"/>
          </ac:spMkLst>
        </pc:spChg>
      </pc:sldChg>
      <pc:sldChg chg="modSp add mod ord modNotesTx">
        <pc:chgData name="Anthony Edwards" userId="39e47b6b-7053-4385-aac0-858cb85f5a17" providerId="ADAL" clId="{97B56EA5-D47F-5A43-B9D1-CA10BD12DB9F}" dt="2022-10-27T11:35:43.073" v="4715" actId="20577"/>
        <pc:sldMkLst>
          <pc:docMk/>
          <pc:sldMk cId="2814491930" sldId="309"/>
        </pc:sldMkLst>
        <pc:spChg chg="mod">
          <ac:chgData name="Anthony Edwards" userId="39e47b6b-7053-4385-aac0-858cb85f5a17" providerId="ADAL" clId="{97B56EA5-D47F-5A43-B9D1-CA10BD12DB9F}" dt="2022-10-27T11:35:43.073" v="4715" actId="20577"/>
          <ac:spMkLst>
            <pc:docMk/>
            <pc:sldMk cId="2814491930" sldId="309"/>
            <ac:spMk id="3" creationId="{6836BACC-A08D-4C20-B081-B2C97F6D5807}"/>
          </ac:spMkLst>
        </pc:spChg>
      </pc:sldChg>
      <pc:sldChg chg="modSp add mod modNotesTx">
        <pc:chgData name="Anthony Edwards" userId="39e47b6b-7053-4385-aac0-858cb85f5a17" providerId="ADAL" clId="{97B56EA5-D47F-5A43-B9D1-CA10BD12DB9F}" dt="2022-10-27T11:42:47.182" v="5277" actId="20577"/>
        <pc:sldMkLst>
          <pc:docMk/>
          <pc:sldMk cId="2515630096" sldId="310"/>
        </pc:sldMkLst>
        <pc:spChg chg="mod">
          <ac:chgData name="Anthony Edwards" userId="39e47b6b-7053-4385-aac0-858cb85f5a17" providerId="ADAL" clId="{97B56EA5-D47F-5A43-B9D1-CA10BD12DB9F}" dt="2022-10-27T11:41:58.132" v="5118" actId="20577"/>
          <ac:spMkLst>
            <pc:docMk/>
            <pc:sldMk cId="2515630096" sldId="310"/>
            <ac:spMk id="3" creationId="{6836BACC-A08D-4C20-B081-B2C97F6D5807}"/>
          </ac:spMkLst>
        </pc:spChg>
      </pc:sldChg>
      <pc:sldChg chg="new del">
        <pc:chgData name="Anthony Edwards" userId="39e47b6b-7053-4385-aac0-858cb85f5a17" providerId="ADAL" clId="{97B56EA5-D47F-5A43-B9D1-CA10BD12DB9F}" dt="2022-10-27T11:46:27.309" v="5330" actId="2696"/>
        <pc:sldMkLst>
          <pc:docMk/>
          <pc:sldMk cId="503109362" sldId="311"/>
        </pc:sldMkLst>
      </pc:sldChg>
      <pc:sldChg chg="modSp add mod modNotesTx">
        <pc:chgData name="Anthony Edwards" userId="39e47b6b-7053-4385-aac0-858cb85f5a17" providerId="ADAL" clId="{97B56EA5-D47F-5A43-B9D1-CA10BD12DB9F}" dt="2022-10-27T11:46:43.332" v="5334" actId="1076"/>
        <pc:sldMkLst>
          <pc:docMk/>
          <pc:sldMk cId="742070667" sldId="312"/>
        </pc:sldMkLst>
        <pc:spChg chg="mod">
          <ac:chgData name="Anthony Edwards" userId="39e47b6b-7053-4385-aac0-858cb85f5a17" providerId="ADAL" clId="{97B56EA5-D47F-5A43-B9D1-CA10BD12DB9F}" dt="2022-10-27T11:46:43.332" v="5334" actId="1076"/>
          <ac:spMkLst>
            <pc:docMk/>
            <pc:sldMk cId="742070667" sldId="312"/>
            <ac:spMk id="3" creationId="{6836BACC-A08D-4C20-B081-B2C97F6D5807}"/>
          </ac:spMkLst>
        </pc:spChg>
      </pc:sldChg>
      <pc:sldMasterChg chg="delSldLayout">
        <pc:chgData name="Anthony Edwards" userId="39e47b6b-7053-4385-aac0-858cb85f5a17" providerId="ADAL" clId="{97B56EA5-D47F-5A43-B9D1-CA10BD12DB9F}" dt="2022-10-27T10:02:22.522" v="7" actId="2696"/>
        <pc:sldMasterMkLst>
          <pc:docMk/>
          <pc:sldMasterMk cId="0" sldId="2147483659"/>
        </pc:sldMasterMkLst>
        <pc:sldLayoutChg chg="del">
          <pc:chgData name="Anthony Edwards" userId="39e47b6b-7053-4385-aac0-858cb85f5a17" providerId="ADAL" clId="{97B56EA5-D47F-5A43-B9D1-CA10BD12DB9F}" dt="2022-10-27T10:02:22.522" v="7" actId="2696"/>
          <pc:sldLayoutMkLst>
            <pc:docMk/>
            <pc:sldMasterMk cId="0" sldId="2147483659"/>
            <pc:sldLayoutMk cId="0" sldId="214748365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afd27c357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afd27c35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a:t>Thank you.§</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2446869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8134219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8445657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820757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953250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939947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760082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851998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4102616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1815070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9733375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2416483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4018383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1495183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GB" dirty="0"/>
          </a:p>
        </p:txBody>
      </p:sp>
    </p:spTree>
    <p:extLst>
      <p:ext uri="{BB962C8B-B14F-4D97-AF65-F5344CB8AC3E}">
        <p14:creationId xmlns:p14="http://schemas.microsoft.com/office/powerpoint/2010/main" val="11050311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sz="1100" b="0" i="0" dirty="0">
                <a:solidFill>
                  <a:srgbClr val="000000"/>
                </a:solidFill>
                <a:effectLst/>
                <a:latin typeface="Helvetica" pitchFamily="2" charset="0"/>
              </a:rPr>
              <a:t>(vid 2 – 7:39)</a:t>
            </a:r>
            <a:endParaRPr dirty="0"/>
          </a:p>
        </p:txBody>
      </p:sp>
    </p:spTree>
    <p:extLst>
      <p:ext uri="{BB962C8B-B14F-4D97-AF65-F5344CB8AC3E}">
        <p14:creationId xmlns:p14="http://schemas.microsoft.com/office/powerpoint/2010/main" val="29079013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sz="1100" b="0" i="0" dirty="0">
                <a:solidFill>
                  <a:srgbClr val="000000"/>
                </a:solidFill>
                <a:effectLst/>
                <a:latin typeface="Helvetica" pitchFamily="2" charset="0"/>
              </a:rPr>
              <a:t>(vid 2 – 7:39)</a:t>
            </a:r>
            <a:endParaRPr dirty="0"/>
          </a:p>
        </p:txBody>
      </p:sp>
    </p:spTree>
    <p:extLst>
      <p:ext uri="{BB962C8B-B14F-4D97-AF65-F5344CB8AC3E}">
        <p14:creationId xmlns:p14="http://schemas.microsoft.com/office/powerpoint/2010/main" val="2395058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If you are not going to be in this room to deliver, I need to know</a:t>
            </a:r>
          </a:p>
        </p:txBody>
      </p:sp>
    </p:spTree>
    <p:extLst>
      <p:ext uri="{BB962C8B-B14F-4D97-AF65-F5344CB8AC3E}">
        <p14:creationId xmlns:p14="http://schemas.microsoft.com/office/powerpoint/2010/main" val="36747012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9afd27c357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9afd27c357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3897832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Audience in this case in potential investors</a:t>
            </a:r>
          </a:p>
          <a:p>
            <a:pPr marL="171450" lvl="0" indent="-171450" algn="l" rtl="0">
              <a:spcBef>
                <a:spcPts val="0"/>
              </a:spcBef>
              <a:spcAft>
                <a:spcPts val="0"/>
              </a:spcAft>
              <a:buFontTx/>
              <a:buChar char="-"/>
            </a:pPr>
            <a:r>
              <a:rPr lang="en-GB" dirty="0"/>
              <a:t>Paint the picture of what you intend to build</a:t>
            </a:r>
          </a:p>
          <a:p>
            <a:pPr marL="171450" lvl="0" indent="-171450" algn="l" rtl="0">
              <a:spcBef>
                <a:spcPts val="0"/>
              </a:spcBef>
              <a:spcAft>
                <a:spcPts val="0"/>
              </a:spcAft>
              <a:buFontTx/>
              <a:buChar char="-"/>
            </a:pPr>
            <a:r>
              <a:rPr lang="en-GB" dirty="0"/>
              <a:t>Convince the audience that you can deliver</a:t>
            </a:r>
            <a:endParaRPr dirty="0"/>
          </a:p>
        </p:txBody>
      </p:sp>
    </p:spTree>
    <p:extLst>
      <p:ext uri="{BB962C8B-B14F-4D97-AF65-F5344CB8AC3E}">
        <p14:creationId xmlns:p14="http://schemas.microsoft.com/office/powerpoint/2010/main" val="3854224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1040583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Last pitch was fairly team focused</a:t>
            </a:r>
          </a:p>
        </p:txBody>
      </p:sp>
    </p:spTree>
    <p:extLst>
      <p:ext uri="{BB962C8B-B14F-4D97-AF65-F5344CB8AC3E}">
        <p14:creationId xmlns:p14="http://schemas.microsoft.com/office/powerpoint/2010/main" val="3107426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955775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GB" dirty="0"/>
              <a:t>Everyone open that slide deck</a:t>
            </a:r>
            <a:endParaRPr dirty="0"/>
          </a:p>
        </p:txBody>
      </p:sp>
    </p:spTree>
    <p:extLst>
      <p:ext uri="{BB962C8B-B14F-4D97-AF65-F5344CB8AC3E}">
        <p14:creationId xmlns:p14="http://schemas.microsoft.com/office/powerpoint/2010/main" val="35704164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21806303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9afd27c357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9afd27c357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dirty="0"/>
          </a:p>
        </p:txBody>
      </p:sp>
    </p:spTree>
    <p:extLst>
      <p:ext uri="{BB962C8B-B14F-4D97-AF65-F5344CB8AC3E}">
        <p14:creationId xmlns:p14="http://schemas.microsoft.com/office/powerpoint/2010/main" val="2123323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Shape 53"/>
        <p:cNvGrpSpPr/>
        <p:nvPr/>
      </p:nvGrpSpPr>
      <p:grpSpPr>
        <a:xfrm>
          <a:off x="0" y="0"/>
          <a:ext cx="0" cy="0"/>
          <a:chOff x="0" y="0"/>
          <a:chExt cx="0" cy="0"/>
        </a:xfrm>
      </p:grpSpPr>
      <p:sp>
        <p:nvSpPr>
          <p:cNvPr id="2" name="Title 1">
            <a:extLst>
              <a:ext uri="{FF2B5EF4-FFF2-40B4-BE49-F238E27FC236}">
                <a16:creationId xmlns:a16="http://schemas.microsoft.com/office/drawing/2014/main" id="{65464EAD-2E7C-46D8-807F-DE6117D74D87}"/>
              </a:ext>
            </a:extLst>
          </p:cNvPr>
          <p:cNvSpPr>
            <a:spLocks noGrp="1"/>
          </p:cNvSpPr>
          <p:nvPr>
            <p:ph type="ctrTitle"/>
          </p:nvPr>
        </p:nvSpPr>
        <p:spPr>
          <a:xfrm>
            <a:off x="1452351" y="2118475"/>
            <a:ext cx="3576849" cy="1184313"/>
          </a:xfrm>
        </p:spPr>
        <p:txBody>
          <a:bodyPr/>
          <a:lstStyle/>
          <a:p>
            <a:pPr marL="0" marR="0" lvl="0" indent="0" algn="r" defTabSz="914400" rtl="0" eaLnBrk="1" fontAlgn="auto" latinLnBrk="0" hangingPunct="1">
              <a:lnSpc>
                <a:spcPct val="100000"/>
              </a:lnSpc>
              <a:spcBef>
                <a:spcPts val="0"/>
              </a:spcBef>
              <a:spcAft>
                <a:spcPts val="0"/>
              </a:spcAft>
              <a:tabLst/>
              <a:defRPr/>
            </a:pPr>
            <a:r>
              <a:rPr lang="en-GB" sz="4400" b="1" dirty="0">
                <a:solidFill>
                  <a:srgbClr val="434343"/>
                </a:solidFill>
                <a:latin typeface="Roboto"/>
                <a:ea typeface="Roboto"/>
                <a:sym typeface="Roboto"/>
              </a:rPr>
              <a:t>PITCH</a:t>
            </a:r>
            <a:br>
              <a:rPr lang="en-GB" sz="4400" b="1" dirty="0">
                <a:solidFill>
                  <a:srgbClr val="434343"/>
                </a:solidFill>
                <a:latin typeface="Roboto"/>
                <a:ea typeface="Roboto"/>
                <a:sym typeface="Roboto"/>
              </a:rPr>
            </a:br>
            <a:r>
              <a:rPr lang="en-GB" sz="4400" b="1" dirty="0">
                <a:solidFill>
                  <a:srgbClr val="434343"/>
                </a:solidFill>
                <a:latin typeface="Roboto"/>
                <a:ea typeface="Roboto"/>
                <a:sym typeface="Roboto"/>
              </a:rPr>
              <a:t>PREP</a:t>
            </a:r>
            <a:endParaRPr lang="en-GB" sz="6600" dirty="0"/>
          </a:p>
        </p:txBody>
      </p:sp>
      <p:cxnSp>
        <p:nvCxnSpPr>
          <p:cNvPr id="56" name="Google Shape;56;p13">
            <a:extLst>
              <a:ext uri="{C183D7F6-B498-43B3-948B-1728B52AA6E4}">
                <adec:decorative xmlns:adec="http://schemas.microsoft.com/office/drawing/2017/decorative" val="1"/>
              </a:ext>
            </a:extLst>
          </p:cNvPr>
          <p:cNvCxnSpPr>
            <a:cxnSpLocks/>
          </p:cNvCxnSpPr>
          <p:nvPr/>
        </p:nvCxnSpPr>
        <p:spPr>
          <a:xfrm>
            <a:off x="5181093" y="1989056"/>
            <a:ext cx="0" cy="1102660"/>
          </a:xfrm>
          <a:prstGeom prst="straightConnector1">
            <a:avLst/>
          </a:prstGeom>
          <a:noFill/>
          <a:ln w="38100" cap="flat" cmpd="sng">
            <a:solidFill>
              <a:srgbClr val="BFBFBF"/>
            </a:solidFill>
            <a:prstDash val="solid"/>
            <a:round/>
            <a:headEnd type="none" w="med" len="med"/>
            <a:tailEnd type="none" w="med" len="med"/>
          </a:ln>
        </p:spPr>
      </p:cxnSp>
      <p:sp>
        <p:nvSpPr>
          <p:cNvPr id="3" name="Subtitle 2">
            <a:extLst>
              <a:ext uri="{FF2B5EF4-FFF2-40B4-BE49-F238E27FC236}">
                <a16:creationId xmlns:a16="http://schemas.microsoft.com/office/drawing/2014/main" id="{DC72F6DB-42BB-4F0C-8B20-84F4ECB9EB15}"/>
              </a:ext>
            </a:extLst>
          </p:cNvPr>
          <p:cNvSpPr>
            <a:spLocks noGrp="1"/>
          </p:cNvSpPr>
          <p:nvPr>
            <p:ph type="subTitle" idx="1"/>
          </p:nvPr>
        </p:nvSpPr>
        <p:spPr>
          <a:xfrm>
            <a:off x="5332987" y="2252815"/>
            <a:ext cx="1991637" cy="637869"/>
          </a:xfr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solidFill>
                  <a:srgbClr val="434343"/>
                </a:solidFill>
                <a:latin typeface="Roboto" panose="020B0604020202020204" charset="0"/>
                <a:ea typeface="Roboto" panose="020B0604020202020204" charset="0"/>
                <a:sym typeface="Roboto"/>
              </a:rPr>
              <a:t>The</a:t>
            </a:r>
            <a:br>
              <a:rPr lang="en-GB" sz="1600" dirty="0">
                <a:solidFill>
                  <a:srgbClr val="434343"/>
                </a:solidFill>
                <a:latin typeface="Roboto" panose="020B0604020202020204" charset="0"/>
                <a:ea typeface="Roboto" panose="020B0604020202020204" charset="0"/>
                <a:sym typeface="Roboto"/>
              </a:rPr>
            </a:br>
            <a:r>
              <a:rPr lang="en-GB" sz="1600" dirty="0">
                <a:solidFill>
                  <a:srgbClr val="434343"/>
                </a:solidFill>
                <a:latin typeface="Roboto" panose="020B0604020202020204" charset="0"/>
                <a:ea typeface="Roboto" panose="020B0604020202020204" charset="0"/>
                <a:sym typeface="Roboto"/>
              </a:rPr>
              <a:t>Return</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602254"/>
            <a:ext cx="7160217" cy="1938992"/>
          </a:xfrm>
          <a:prstGeom prst="rect">
            <a:avLst/>
          </a:prstGeom>
          <a:noFill/>
        </p:spPr>
        <p:txBody>
          <a:bodyPr wrap="square">
            <a:spAutoFit/>
          </a:bodyPr>
          <a:lstStyle/>
          <a:p>
            <a:pPr algn="ctr"/>
            <a:r>
              <a:rPr lang="en-GB" sz="2000" b="1" i="0" dirty="0">
                <a:solidFill>
                  <a:srgbClr val="000000"/>
                </a:solidFill>
                <a:effectLst/>
                <a:latin typeface="Helvetica" pitchFamily="2" charset="0"/>
              </a:rPr>
              <a:t>Your logline</a:t>
            </a:r>
          </a:p>
          <a:p>
            <a:pPr algn="ctr"/>
            <a:endParaRPr lang="en-GB" sz="2000" dirty="0">
              <a:latin typeface="Helvetica" pitchFamily="2" charset="0"/>
            </a:endParaRPr>
          </a:p>
          <a:p>
            <a:pPr algn="ctr"/>
            <a:r>
              <a:rPr lang="en-GB" sz="2000" b="0" i="0" dirty="0">
                <a:solidFill>
                  <a:srgbClr val="000000"/>
                </a:solidFill>
                <a:effectLst/>
                <a:latin typeface="Helvetica" pitchFamily="2" charset="0"/>
              </a:rPr>
              <a:t>A logline is a one or two-sentence marketing pitch that describes the core experience of your game. The logline will be the strongest part of your pitch, and the first thing to appear in marketing materials for your game.</a:t>
            </a:r>
          </a:p>
        </p:txBody>
      </p:sp>
    </p:spTree>
    <p:extLst>
      <p:ext uri="{BB962C8B-B14F-4D97-AF65-F5344CB8AC3E}">
        <p14:creationId xmlns:p14="http://schemas.microsoft.com/office/powerpoint/2010/main" val="3205166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08764" y="1105632"/>
            <a:ext cx="7160217" cy="2554545"/>
          </a:xfrm>
          <a:prstGeom prst="rect">
            <a:avLst/>
          </a:prstGeom>
          <a:noFill/>
        </p:spPr>
        <p:txBody>
          <a:bodyPr wrap="square">
            <a:spAutoFit/>
          </a:bodyPr>
          <a:lstStyle/>
          <a:p>
            <a:r>
              <a:rPr lang="en-GB" sz="2000" b="1" i="0" dirty="0">
                <a:solidFill>
                  <a:srgbClr val="000000"/>
                </a:solidFill>
                <a:effectLst/>
                <a:latin typeface="Helvetica" pitchFamily="2" charset="0"/>
              </a:rPr>
              <a:t>Activity</a:t>
            </a:r>
          </a:p>
          <a:p>
            <a:pPr algn="ctr"/>
            <a:endParaRPr lang="en-GB" sz="2000" dirty="0">
              <a:latin typeface="Helvetica" pitchFamily="2" charset="0"/>
            </a:endParaRPr>
          </a:p>
          <a:p>
            <a:r>
              <a:rPr lang="en-GB" sz="2000" b="0" i="0" dirty="0">
                <a:solidFill>
                  <a:srgbClr val="000000"/>
                </a:solidFill>
                <a:effectLst/>
                <a:latin typeface="Helvetica" pitchFamily="2" charset="0"/>
              </a:rPr>
              <a:t>Copy and paste the logline slide from the last presentation. </a:t>
            </a:r>
          </a:p>
          <a:p>
            <a:endParaRPr lang="en-GB" sz="2000" dirty="0">
              <a:latin typeface="Helvetica" pitchFamily="2" charset="0"/>
            </a:endParaRPr>
          </a:p>
          <a:p>
            <a:pPr marL="342900" indent="-342900">
              <a:buFontTx/>
              <a:buChar char="-"/>
            </a:pPr>
            <a:r>
              <a:rPr lang="en-GB" sz="2000" dirty="0">
                <a:solidFill>
                  <a:schemeClr val="tx1"/>
                </a:solidFill>
                <a:latin typeface="Helvetica" pitchFamily="2" charset="0"/>
              </a:rPr>
              <a:t>Does it still fit with current game plans?</a:t>
            </a:r>
          </a:p>
          <a:p>
            <a:pPr marL="342900" indent="-342900">
              <a:buFontTx/>
              <a:buChar char="-"/>
            </a:pPr>
            <a:endParaRPr lang="en-GB" sz="2000" dirty="0">
              <a:solidFill>
                <a:schemeClr val="tx1"/>
              </a:solidFill>
              <a:latin typeface="Helvetica" pitchFamily="2" charset="0"/>
            </a:endParaRPr>
          </a:p>
          <a:p>
            <a:pPr marL="342900" indent="-342900">
              <a:buFontTx/>
              <a:buChar char="-"/>
            </a:pPr>
            <a:r>
              <a:rPr lang="en-GB" sz="2000" dirty="0">
                <a:solidFill>
                  <a:schemeClr val="tx1"/>
                </a:solidFill>
                <a:latin typeface="Helvetica" pitchFamily="2" charset="0"/>
              </a:rPr>
              <a:t>Can you tweak it slightly to improve it?</a:t>
            </a:r>
          </a:p>
          <a:p>
            <a:endParaRPr lang="en-GB" sz="2000" dirty="0">
              <a:solidFill>
                <a:schemeClr val="tx1"/>
              </a:solidFill>
              <a:latin typeface="Helvetica" pitchFamily="2" charset="0"/>
            </a:endParaRPr>
          </a:p>
        </p:txBody>
      </p:sp>
    </p:spTree>
    <p:extLst>
      <p:ext uri="{BB962C8B-B14F-4D97-AF65-F5344CB8AC3E}">
        <p14:creationId xmlns:p14="http://schemas.microsoft.com/office/powerpoint/2010/main" val="1628359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2063918"/>
            <a:ext cx="7160217" cy="1015663"/>
          </a:xfrm>
          <a:prstGeom prst="rect">
            <a:avLst/>
          </a:prstGeom>
          <a:noFill/>
        </p:spPr>
        <p:txBody>
          <a:bodyPr wrap="square">
            <a:spAutoFit/>
          </a:bodyPr>
          <a:lstStyle/>
          <a:p>
            <a:pPr algn="ctr"/>
            <a:r>
              <a:rPr lang="en-GB" sz="2000" b="1" i="0" dirty="0">
                <a:solidFill>
                  <a:srgbClr val="000000"/>
                </a:solidFill>
                <a:effectLst/>
                <a:latin typeface="Helvetica" pitchFamily="2" charset="0"/>
              </a:rPr>
              <a:t>Sharing time</a:t>
            </a:r>
            <a:br>
              <a:rPr lang="en-GB" sz="2000" b="0" i="0" dirty="0">
                <a:solidFill>
                  <a:srgbClr val="000000"/>
                </a:solidFill>
                <a:effectLst/>
                <a:latin typeface="Helvetica" pitchFamily="2" charset="0"/>
              </a:rPr>
            </a:br>
            <a:br>
              <a:rPr lang="en-GB" sz="2000" b="0" i="0" dirty="0">
                <a:solidFill>
                  <a:srgbClr val="000000"/>
                </a:solidFill>
                <a:effectLst/>
                <a:latin typeface="Helvetica" pitchFamily="2" charset="0"/>
              </a:rPr>
            </a:br>
            <a:r>
              <a:rPr lang="en-GB" sz="2000" b="0" i="0" dirty="0">
                <a:solidFill>
                  <a:srgbClr val="000000"/>
                </a:solidFill>
                <a:effectLst/>
                <a:latin typeface="Helvetica" pitchFamily="2" charset="0"/>
              </a:rPr>
              <a:t>Let’s hear your new and improved loglines</a:t>
            </a:r>
          </a:p>
        </p:txBody>
      </p:sp>
    </p:spTree>
    <p:extLst>
      <p:ext uri="{BB962C8B-B14F-4D97-AF65-F5344CB8AC3E}">
        <p14:creationId xmlns:p14="http://schemas.microsoft.com/office/powerpoint/2010/main" val="3944207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571476"/>
            <a:ext cx="7160217" cy="1323439"/>
          </a:xfrm>
          <a:prstGeom prst="rect">
            <a:avLst/>
          </a:prstGeom>
          <a:noFill/>
        </p:spPr>
        <p:txBody>
          <a:bodyPr wrap="square">
            <a:spAutoFit/>
          </a:bodyPr>
          <a:lstStyle/>
          <a:p>
            <a:r>
              <a:rPr lang="en-GB" sz="2000" b="1" i="0" dirty="0">
                <a:solidFill>
                  <a:srgbClr val="000000"/>
                </a:solidFill>
                <a:effectLst/>
                <a:latin typeface="Helvetica" pitchFamily="2" charset="0"/>
              </a:rPr>
              <a:t>Activity</a:t>
            </a:r>
            <a:r>
              <a:rPr lang="en-GB" sz="2000" b="0" i="0" dirty="0">
                <a:solidFill>
                  <a:srgbClr val="000000"/>
                </a:solidFill>
                <a:effectLst/>
                <a:latin typeface="Helvetica" pitchFamily="2" charset="0"/>
              </a:rPr>
              <a:t>:</a:t>
            </a:r>
          </a:p>
          <a:p>
            <a:endParaRPr lang="en-GB" sz="2000" dirty="0">
              <a:latin typeface="Helvetica" pitchFamily="2" charset="0"/>
            </a:endParaRPr>
          </a:p>
          <a:p>
            <a:r>
              <a:rPr lang="en-GB" sz="2000" b="0" i="0" dirty="0">
                <a:solidFill>
                  <a:srgbClr val="000000"/>
                </a:solidFill>
                <a:effectLst/>
                <a:latin typeface="Helvetica" pitchFamily="2" charset="0"/>
              </a:rPr>
              <a:t>Add a slide with some screenshots / video / audio </a:t>
            </a:r>
            <a:br>
              <a:rPr lang="en-GB" sz="2000" b="0" i="0" dirty="0">
                <a:solidFill>
                  <a:srgbClr val="000000"/>
                </a:solidFill>
                <a:effectLst/>
                <a:latin typeface="Helvetica" pitchFamily="2" charset="0"/>
              </a:rPr>
            </a:br>
            <a:r>
              <a:rPr lang="en-GB" sz="2000" b="0" i="0" dirty="0">
                <a:solidFill>
                  <a:srgbClr val="000000"/>
                </a:solidFill>
                <a:effectLst/>
                <a:latin typeface="Helvetica" pitchFamily="2" charset="0"/>
              </a:rPr>
              <a:t>from the game</a:t>
            </a:r>
          </a:p>
        </p:txBody>
      </p:sp>
    </p:spTree>
    <p:extLst>
      <p:ext uri="{BB962C8B-B14F-4D97-AF65-F5344CB8AC3E}">
        <p14:creationId xmlns:p14="http://schemas.microsoft.com/office/powerpoint/2010/main" val="894352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08764" y="1105632"/>
            <a:ext cx="7160217" cy="3477875"/>
          </a:xfrm>
          <a:prstGeom prst="rect">
            <a:avLst/>
          </a:prstGeom>
          <a:noFill/>
        </p:spPr>
        <p:txBody>
          <a:bodyPr wrap="square">
            <a:spAutoFit/>
          </a:bodyPr>
          <a:lstStyle/>
          <a:p>
            <a:r>
              <a:rPr lang="en-GB" sz="2000" b="1" i="0" dirty="0">
                <a:solidFill>
                  <a:srgbClr val="000000"/>
                </a:solidFill>
                <a:effectLst/>
                <a:latin typeface="Helvetica" pitchFamily="2" charset="0"/>
              </a:rPr>
              <a:t>Activity</a:t>
            </a:r>
          </a:p>
          <a:p>
            <a:pPr algn="ctr"/>
            <a:endParaRPr lang="en-GB" sz="2000" dirty="0">
              <a:latin typeface="Helvetica" pitchFamily="2" charset="0"/>
            </a:endParaRPr>
          </a:p>
          <a:p>
            <a:r>
              <a:rPr lang="en-GB" sz="2000" b="0" i="0" dirty="0">
                <a:solidFill>
                  <a:srgbClr val="000000"/>
                </a:solidFill>
                <a:effectLst/>
                <a:latin typeface="Helvetica" pitchFamily="2" charset="0"/>
              </a:rPr>
              <a:t>Add a slide about the market for your teams game. </a:t>
            </a:r>
          </a:p>
          <a:p>
            <a:endParaRPr lang="en-GB" sz="2000" dirty="0">
              <a:latin typeface="Helvetica" pitchFamily="2" charset="0"/>
            </a:endParaRPr>
          </a:p>
          <a:p>
            <a:r>
              <a:rPr lang="en-GB" sz="2000" b="0" i="0" dirty="0">
                <a:solidFill>
                  <a:srgbClr val="000000"/>
                </a:solidFill>
                <a:effectLst/>
                <a:latin typeface="Helvetica" pitchFamily="2" charset="0"/>
              </a:rPr>
              <a:t>You </a:t>
            </a:r>
            <a:r>
              <a:rPr lang="en-GB" sz="2000" b="1" i="0" dirty="0">
                <a:solidFill>
                  <a:srgbClr val="000000"/>
                </a:solidFill>
                <a:effectLst/>
                <a:latin typeface="Helvetica" pitchFamily="2" charset="0"/>
              </a:rPr>
              <a:t>could</a:t>
            </a:r>
            <a:r>
              <a:rPr lang="en-GB" sz="2000" b="0" i="0" dirty="0">
                <a:solidFill>
                  <a:srgbClr val="000000"/>
                </a:solidFill>
                <a:effectLst/>
                <a:latin typeface="Helvetica" pitchFamily="2" charset="0"/>
              </a:rPr>
              <a:t> talk about:</a:t>
            </a:r>
          </a:p>
          <a:p>
            <a:endParaRPr lang="en-GB" sz="2000" dirty="0">
              <a:latin typeface="Helvetica" pitchFamily="2" charset="0"/>
            </a:endParaRPr>
          </a:p>
          <a:p>
            <a:pPr marL="342900" indent="-342900">
              <a:buFontTx/>
              <a:buChar char="-"/>
            </a:pPr>
            <a:r>
              <a:rPr lang="en-GB" sz="2000" dirty="0">
                <a:solidFill>
                  <a:schemeClr val="tx1"/>
                </a:solidFill>
                <a:latin typeface="Helvetica" pitchFamily="2" charset="0"/>
              </a:rPr>
              <a:t>Your target users</a:t>
            </a:r>
          </a:p>
          <a:p>
            <a:pPr marL="342900" indent="-342900">
              <a:buFontTx/>
              <a:buChar char="-"/>
            </a:pPr>
            <a:r>
              <a:rPr lang="en-GB" sz="2000" dirty="0">
                <a:solidFill>
                  <a:schemeClr val="tx1"/>
                </a:solidFill>
                <a:latin typeface="Helvetica" pitchFamily="2" charset="0"/>
              </a:rPr>
              <a:t>The size of the market you’re entering</a:t>
            </a:r>
          </a:p>
          <a:p>
            <a:pPr marL="342900" indent="-342900">
              <a:buFontTx/>
              <a:buChar char="-"/>
            </a:pPr>
            <a:r>
              <a:rPr lang="en-GB" sz="2000" dirty="0">
                <a:solidFill>
                  <a:schemeClr val="tx1"/>
                </a:solidFill>
                <a:latin typeface="Helvetica" pitchFamily="2" charset="0"/>
              </a:rPr>
              <a:t>Popularity of genre / similar games</a:t>
            </a:r>
          </a:p>
          <a:p>
            <a:pPr marL="342900" indent="-342900">
              <a:buFontTx/>
              <a:buChar char="-"/>
            </a:pPr>
            <a:r>
              <a:rPr lang="en-GB" sz="2000" dirty="0">
                <a:solidFill>
                  <a:schemeClr val="tx1"/>
                </a:solidFill>
                <a:latin typeface="Helvetica" pitchFamily="2" charset="0"/>
              </a:rPr>
              <a:t>How you might promote the game</a:t>
            </a:r>
          </a:p>
          <a:p>
            <a:endParaRPr lang="en-GB" sz="2000" dirty="0">
              <a:solidFill>
                <a:schemeClr val="tx1"/>
              </a:solidFill>
              <a:latin typeface="Helvetica" pitchFamily="2" charset="0"/>
            </a:endParaRPr>
          </a:p>
        </p:txBody>
      </p:sp>
    </p:spTree>
    <p:extLst>
      <p:ext uri="{BB962C8B-B14F-4D97-AF65-F5344CB8AC3E}">
        <p14:creationId xmlns:p14="http://schemas.microsoft.com/office/powerpoint/2010/main" val="21851788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448365"/>
            <a:ext cx="7160217" cy="2862322"/>
          </a:xfrm>
          <a:prstGeom prst="rect">
            <a:avLst/>
          </a:prstGeom>
          <a:noFill/>
        </p:spPr>
        <p:txBody>
          <a:bodyPr wrap="square">
            <a:spAutoFit/>
          </a:bodyPr>
          <a:lstStyle/>
          <a:p>
            <a:r>
              <a:rPr lang="en-GB" sz="2000" b="1" i="0" dirty="0">
                <a:solidFill>
                  <a:srgbClr val="000000"/>
                </a:solidFill>
                <a:effectLst/>
                <a:latin typeface="Helvetica" pitchFamily="2" charset="0"/>
              </a:rPr>
              <a:t>Activity - </a:t>
            </a:r>
            <a:r>
              <a:rPr lang="en-GB" sz="2000" i="0" dirty="0">
                <a:solidFill>
                  <a:srgbClr val="000000"/>
                </a:solidFill>
                <a:effectLst/>
                <a:latin typeface="Helvetica" pitchFamily="2" charset="0"/>
              </a:rPr>
              <a:t>Showcase your releases</a:t>
            </a:r>
          </a:p>
          <a:p>
            <a:pPr algn="ctr"/>
            <a:endParaRPr lang="en-GB" sz="2000" b="0" i="0" dirty="0">
              <a:solidFill>
                <a:srgbClr val="000000"/>
              </a:solidFill>
              <a:effectLst/>
              <a:latin typeface="Helvetica" pitchFamily="2" charset="0"/>
            </a:endParaRPr>
          </a:p>
          <a:p>
            <a:r>
              <a:rPr lang="en-GB" sz="2000" dirty="0">
                <a:latin typeface="Helvetica" pitchFamily="2" charset="0"/>
              </a:rPr>
              <a:t>Add a slide for each of the following releases:</a:t>
            </a:r>
          </a:p>
          <a:p>
            <a:pPr algn="ctr"/>
            <a:endParaRPr lang="en-GB" sz="2000" b="0" i="0" dirty="0">
              <a:solidFill>
                <a:srgbClr val="000000"/>
              </a:solidFill>
              <a:effectLst/>
              <a:latin typeface="Helvetica" pitchFamily="2" charset="0"/>
            </a:endParaRPr>
          </a:p>
          <a:p>
            <a:pPr marL="342900" indent="-342900">
              <a:buFont typeface="Arial" panose="020B0604020202020204" pitchFamily="34" charset="0"/>
              <a:buChar char="•"/>
            </a:pPr>
            <a:r>
              <a:rPr lang="en-GB" sz="2000" dirty="0">
                <a:latin typeface="Helvetica" pitchFamily="2" charset="0"/>
              </a:rPr>
              <a:t>Prototype</a:t>
            </a:r>
          </a:p>
          <a:p>
            <a:pPr marL="342900" indent="-342900">
              <a:buFont typeface="Arial" panose="020B0604020202020204" pitchFamily="34" charset="0"/>
              <a:buChar char="•"/>
            </a:pPr>
            <a:r>
              <a:rPr lang="en-GB" sz="2000" b="0" i="0" dirty="0">
                <a:solidFill>
                  <a:srgbClr val="000000"/>
                </a:solidFill>
                <a:effectLst/>
                <a:latin typeface="Helvetica" pitchFamily="2" charset="0"/>
              </a:rPr>
              <a:t>MVP</a:t>
            </a:r>
          </a:p>
          <a:p>
            <a:pPr marL="342900" indent="-342900">
              <a:buFont typeface="Arial" panose="020B0604020202020204" pitchFamily="34" charset="0"/>
              <a:buChar char="•"/>
            </a:pPr>
            <a:endParaRPr lang="en-GB" sz="2000" dirty="0">
              <a:latin typeface="Helvetica" pitchFamily="2" charset="0"/>
            </a:endParaRPr>
          </a:p>
          <a:p>
            <a:r>
              <a:rPr lang="en-GB" sz="2000" b="0" i="0" dirty="0">
                <a:solidFill>
                  <a:srgbClr val="000000"/>
                </a:solidFill>
                <a:effectLst/>
                <a:latin typeface="Helvetica" pitchFamily="2" charset="0"/>
              </a:rPr>
              <a:t>What did you achieve for each release? Did anything change based upon the user tests? </a:t>
            </a:r>
            <a:endParaRPr lang="en-GB" sz="1600" b="0" i="0" dirty="0">
              <a:solidFill>
                <a:srgbClr val="000000"/>
              </a:solidFill>
              <a:effectLst/>
              <a:latin typeface="Helvetica" pitchFamily="2" charset="0"/>
            </a:endParaRPr>
          </a:p>
        </p:txBody>
      </p:sp>
    </p:spTree>
    <p:extLst>
      <p:ext uri="{BB962C8B-B14F-4D97-AF65-F5344CB8AC3E}">
        <p14:creationId xmlns:p14="http://schemas.microsoft.com/office/powerpoint/2010/main" val="2402356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6D4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11582" y="1602254"/>
            <a:ext cx="7320836" cy="400110"/>
          </a:xfrm>
          <a:prstGeom prst="rect">
            <a:avLst/>
          </a:prstGeom>
          <a:noFill/>
        </p:spPr>
        <p:txBody>
          <a:bodyPr wrap="square">
            <a:spAutoFit/>
          </a:bodyPr>
          <a:lstStyle/>
          <a:p>
            <a:r>
              <a:rPr lang="en-GB" sz="2000" b="1" i="0" dirty="0">
                <a:solidFill>
                  <a:srgbClr val="000000"/>
                </a:solidFill>
                <a:effectLst/>
                <a:latin typeface="Helvetica" pitchFamily="2" charset="0"/>
              </a:rPr>
              <a:t>MAP:</a:t>
            </a:r>
          </a:p>
        </p:txBody>
      </p:sp>
    </p:spTree>
    <p:extLst>
      <p:ext uri="{BB962C8B-B14F-4D97-AF65-F5344CB8AC3E}">
        <p14:creationId xmlns:p14="http://schemas.microsoft.com/office/powerpoint/2010/main" val="3838113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6D4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11582" y="1602254"/>
            <a:ext cx="7320836" cy="1938992"/>
          </a:xfrm>
          <a:prstGeom prst="rect">
            <a:avLst/>
          </a:prstGeom>
          <a:noFill/>
        </p:spPr>
        <p:txBody>
          <a:bodyPr wrap="square">
            <a:spAutoFit/>
          </a:bodyPr>
          <a:lstStyle/>
          <a:p>
            <a:r>
              <a:rPr lang="en-GB" sz="2000" b="1" i="0" dirty="0">
                <a:solidFill>
                  <a:srgbClr val="000000"/>
                </a:solidFill>
                <a:effectLst/>
                <a:latin typeface="Helvetica" pitchFamily="2" charset="0"/>
              </a:rPr>
              <a:t>MAP:</a:t>
            </a:r>
          </a:p>
          <a:p>
            <a:endParaRPr lang="en-GB" sz="2000" dirty="0">
              <a:latin typeface="Helvetica" pitchFamily="2" charset="0"/>
            </a:endParaRPr>
          </a:p>
          <a:p>
            <a:r>
              <a:rPr lang="en-GB" sz="2000" b="0" i="0" dirty="0">
                <a:solidFill>
                  <a:srgbClr val="000000"/>
                </a:solidFill>
                <a:effectLst/>
                <a:latin typeface="Helvetica" pitchFamily="2" charset="0"/>
              </a:rPr>
              <a:t>An opportunity to properly plan the last sprint, and put the project management lessons to good use.</a:t>
            </a:r>
          </a:p>
          <a:p>
            <a:endParaRPr lang="en-GB" sz="2000" b="0" i="0" dirty="0">
              <a:solidFill>
                <a:srgbClr val="000000"/>
              </a:solidFill>
              <a:effectLst/>
              <a:latin typeface="Helvetica" pitchFamily="2" charset="0"/>
            </a:endParaRPr>
          </a:p>
          <a:p>
            <a:r>
              <a:rPr lang="en-GB" sz="2000" b="0" i="0" dirty="0">
                <a:solidFill>
                  <a:srgbClr val="000000"/>
                </a:solidFill>
                <a:effectLst/>
                <a:latin typeface="Helvetica" pitchFamily="2" charset="0"/>
              </a:rPr>
              <a:t>All the times you said we’ll do this next time. . . </a:t>
            </a:r>
            <a:r>
              <a:rPr lang="en-GB" sz="2000" dirty="0">
                <a:latin typeface="Helvetica" pitchFamily="2" charset="0"/>
              </a:rPr>
              <a:t>n</a:t>
            </a:r>
            <a:r>
              <a:rPr lang="en-GB" sz="2000" b="0" i="0" dirty="0">
                <a:solidFill>
                  <a:srgbClr val="000000"/>
                </a:solidFill>
                <a:effectLst/>
                <a:latin typeface="Helvetica" pitchFamily="2" charset="0"/>
              </a:rPr>
              <a:t>ow’s the time.</a:t>
            </a:r>
          </a:p>
        </p:txBody>
      </p:sp>
    </p:spTree>
    <p:extLst>
      <p:ext uri="{BB962C8B-B14F-4D97-AF65-F5344CB8AC3E}">
        <p14:creationId xmlns:p14="http://schemas.microsoft.com/office/powerpoint/2010/main" val="2636435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571476"/>
            <a:ext cx="7160217" cy="2246769"/>
          </a:xfrm>
          <a:prstGeom prst="rect">
            <a:avLst/>
          </a:prstGeom>
          <a:noFill/>
        </p:spPr>
        <p:txBody>
          <a:bodyPr wrap="square">
            <a:spAutoFit/>
          </a:bodyPr>
          <a:lstStyle/>
          <a:p>
            <a:r>
              <a:rPr lang="en-GB" sz="2000" b="1" i="0" dirty="0">
                <a:solidFill>
                  <a:srgbClr val="000000"/>
                </a:solidFill>
                <a:effectLst/>
                <a:latin typeface="Helvetica" pitchFamily="2" charset="0"/>
              </a:rPr>
              <a:t>Activity:</a:t>
            </a:r>
          </a:p>
          <a:p>
            <a:endParaRPr lang="en-GB" sz="2000" dirty="0">
              <a:latin typeface="Helvetica" pitchFamily="2" charset="0"/>
            </a:endParaRPr>
          </a:p>
          <a:p>
            <a:r>
              <a:rPr lang="en-GB" sz="2000" b="0" i="0" dirty="0">
                <a:solidFill>
                  <a:srgbClr val="000000"/>
                </a:solidFill>
                <a:effectLst/>
                <a:latin typeface="Helvetica" pitchFamily="2" charset="0"/>
              </a:rPr>
              <a:t>Add a slide for your MAP release. . . </a:t>
            </a:r>
            <a:r>
              <a:rPr lang="en-GB" sz="2000" dirty="0">
                <a:latin typeface="Helvetica" pitchFamily="2" charset="0"/>
              </a:rPr>
              <a:t>t</a:t>
            </a:r>
            <a:r>
              <a:rPr lang="en-GB" sz="2000" b="0" i="0" dirty="0">
                <a:solidFill>
                  <a:srgbClr val="000000"/>
                </a:solidFill>
                <a:effectLst/>
                <a:latin typeface="Helvetica" pitchFamily="2" charset="0"/>
              </a:rPr>
              <a:t>he one you’ll be submitting at the end of the module.</a:t>
            </a:r>
          </a:p>
          <a:p>
            <a:endParaRPr lang="en-GB" sz="2000" dirty="0">
              <a:latin typeface="Helvetica" pitchFamily="2" charset="0"/>
            </a:endParaRPr>
          </a:p>
          <a:p>
            <a:r>
              <a:rPr lang="en-GB" sz="2000" b="0" i="0" dirty="0">
                <a:solidFill>
                  <a:srgbClr val="000000"/>
                </a:solidFill>
                <a:effectLst/>
                <a:latin typeface="Helvetica" pitchFamily="2" charset="0"/>
              </a:rPr>
              <a:t>- What are you actually going to deliver?</a:t>
            </a:r>
          </a:p>
          <a:p>
            <a:r>
              <a:rPr lang="en-GB" sz="2000" b="0" i="0" dirty="0">
                <a:solidFill>
                  <a:srgbClr val="000000"/>
                </a:solidFill>
                <a:effectLst/>
                <a:latin typeface="Helvetica" pitchFamily="2" charset="0"/>
              </a:rPr>
              <a:t>- What additions to the MVP will make it </a:t>
            </a:r>
            <a:r>
              <a:rPr lang="en-GB" sz="2000" b="1" i="0" dirty="0">
                <a:solidFill>
                  <a:srgbClr val="000000"/>
                </a:solidFill>
                <a:effectLst/>
                <a:latin typeface="Helvetica" pitchFamily="2" charset="0"/>
              </a:rPr>
              <a:t>awesome</a:t>
            </a:r>
            <a:r>
              <a:rPr lang="en-GB" sz="2000" b="0" i="0" dirty="0">
                <a:solidFill>
                  <a:srgbClr val="000000"/>
                </a:solidFill>
                <a:effectLst/>
                <a:latin typeface="Helvetica" pitchFamily="2" charset="0"/>
              </a:rPr>
              <a:t>?</a:t>
            </a:r>
          </a:p>
        </p:txBody>
      </p:sp>
    </p:spTree>
    <p:extLst>
      <p:ext uri="{BB962C8B-B14F-4D97-AF65-F5344CB8AC3E}">
        <p14:creationId xmlns:p14="http://schemas.microsoft.com/office/powerpoint/2010/main" val="3350865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571476"/>
            <a:ext cx="7160217" cy="1323439"/>
          </a:xfrm>
          <a:prstGeom prst="rect">
            <a:avLst/>
          </a:prstGeom>
          <a:noFill/>
        </p:spPr>
        <p:txBody>
          <a:bodyPr wrap="square">
            <a:spAutoFit/>
          </a:bodyPr>
          <a:lstStyle/>
          <a:p>
            <a:r>
              <a:rPr lang="en-GB" sz="2000" b="1" i="0" dirty="0">
                <a:solidFill>
                  <a:srgbClr val="000000"/>
                </a:solidFill>
                <a:effectLst/>
                <a:latin typeface="Helvetica" pitchFamily="2" charset="0"/>
              </a:rPr>
              <a:t>Activity:</a:t>
            </a:r>
          </a:p>
          <a:p>
            <a:endParaRPr lang="en-GB" sz="2000" dirty="0">
              <a:latin typeface="Helvetica" pitchFamily="2" charset="0"/>
            </a:endParaRPr>
          </a:p>
          <a:p>
            <a:r>
              <a:rPr lang="en-GB" sz="2000" b="0" i="0" dirty="0">
                <a:solidFill>
                  <a:srgbClr val="000000"/>
                </a:solidFill>
                <a:effectLst/>
                <a:latin typeface="Helvetica" pitchFamily="2" charset="0"/>
              </a:rPr>
              <a:t>Spend some time planning your MAP release in your project tracking tool.</a:t>
            </a:r>
          </a:p>
        </p:txBody>
      </p:sp>
    </p:spTree>
    <p:extLst>
      <p:ext uri="{BB962C8B-B14F-4D97-AF65-F5344CB8AC3E}">
        <p14:creationId xmlns:p14="http://schemas.microsoft.com/office/powerpoint/2010/main" val="513017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473767"/>
            <a:ext cx="7160217" cy="1938992"/>
          </a:xfrm>
          <a:prstGeom prst="rect">
            <a:avLst/>
          </a:prstGeom>
          <a:noFill/>
        </p:spPr>
        <p:txBody>
          <a:bodyPr wrap="square">
            <a:spAutoFit/>
          </a:bodyPr>
          <a:lstStyle/>
          <a:p>
            <a:r>
              <a:rPr lang="en-GB" sz="2000" b="1" i="0" dirty="0">
                <a:solidFill>
                  <a:srgbClr val="000000"/>
                </a:solidFill>
                <a:effectLst/>
                <a:latin typeface="Helvetica" pitchFamily="2" charset="0"/>
              </a:rPr>
              <a:t>Activity</a:t>
            </a:r>
          </a:p>
          <a:p>
            <a:pPr algn="ctr"/>
            <a:endParaRPr lang="en-GB" sz="2000" dirty="0">
              <a:latin typeface="Helvetica" pitchFamily="2" charset="0"/>
            </a:endParaRPr>
          </a:p>
          <a:p>
            <a:r>
              <a:rPr lang="en-GB" sz="2000" b="0" i="0" dirty="0">
                <a:solidFill>
                  <a:srgbClr val="000000"/>
                </a:solidFill>
                <a:effectLst/>
                <a:latin typeface="Helvetica" pitchFamily="2" charset="0"/>
              </a:rPr>
              <a:t>Share your social links to the thread in teams</a:t>
            </a:r>
          </a:p>
          <a:p>
            <a:endParaRPr lang="en-GB" sz="2000" dirty="0">
              <a:latin typeface="Helvetica" pitchFamily="2" charset="0"/>
            </a:endParaRPr>
          </a:p>
          <a:p>
            <a:r>
              <a:rPr lang="en-GB" sz="2000" b="0" i="0" dirty="0">
                <a:solidFill>
                  <a:srgbClr val="000000"/>
                </a:solidFill>
                <a:effectLst/>
                <a:latin typeface="Helvetica" pitchFamily="2" charset="0"/>
              </a:rPr>
              <a:t>Follow each others accounts and engage if you see a post.</a:t>
            </a:r>
          </a:p>
          <a:p>
            <a:endParaRPr lang="en-GB" sz="2000" dirty="0">
              <a:latin typeface="Helvetica" pitchFamily="2" charset="0"/>
            </a:endParaRPr>
          </a:p>
        </p:txBody>
      </p:sp>
    </p:spTree>
    <p:extLst>
      <p:ext uri="{BB962C8B-B14F-4D97-AF65-F5344CB8AC3E}">
        <p14:creationId xmlns:p14="http://schemas.microsoft.com/office/powerpoint/2010/main" val="2652589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6D4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571476"/>
            <a:ext cx="7160217" cy="1015663"/>
          </a:xfrm>
          <a:prstGeom prst="rect">
            <a:avLst/>
          </a:prstGeom>
          <a:noFill/>
        </p:spPr>
        <p:txBody>
          <a:bodyPr wrap="square">
            <a:spAutoFit/>
          </a:bodyPr>
          <a:lstStyle/>
          <a:p>
            <a:r>
              <a:rPr lang="en-GB" sz="2000" b="1" i="0" dirty="0">
                <a:solidFill>
                  <a:srgbClr val="000000"/>
                </a:solidFill>
                <a:effectLst/>
                <a:latin typeface="Helvetica" pitchFamily="2" charset="0"/>
              </a:rPr>
              <a:t>Activity</a:t>
            </a:r>
            <a:r>
              <a:rPr lang="en-GB" sz="2000" b="0" i="0" dirty="0">
                <a:solidFill>
                  <a:srgbClr val="000000"/>
                </a:solidFill>
                <a:effectLst/>
                <a:latin typeface="Helvetica" pitchFamily="2" charset="0"/>
              </a:rPr>
              <a:t>:</a:t>
            </a:r>
          </a:p>
          <a:p>
            <a:endParaRPr lang="en-GB" sz="2000" dirty="0">
              <a:latin typeface="Helvetica" pitchFamily="2" charset="0"/>
            </a:endParaRPr>
          </a:p>
          <a:p>
            <a:r>
              <a:rPr lang="en-GB" sz="2000" b="0" i="0" dirty="0">
                <a:solidFill>
                  <a:srgbClr val="000000"/>
                </a:solidFill>
                <a:effectLst/>
                <a:latin typeface="Helvetica" pitchFamily="2" charset="0"/>
              </a:rPr>
              <a:t>Add a slide that says ‘Any Questions’</a:t>
            </a:r>
          </a:p>
        </p:txBody>
      </p:sp>
    </p:spTree>
    <p:extLst>
      <p:ext uri="{BB962C8B-B14F-4D97-AF65-F5344CB8AC3E}">
        <p14:creationId xmlns:p14="http://schemas.microsoft.com/office/powerpoint/2010/main" val="1412169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r>
              <a:rPr lang="en-GB" sz="1400" dirty="0">
                <a:solidFill>
                  <a:schemeClr val="tx1"/>
                </a:solidFill>
              </a:rPr>
              <a:t>Points to ponder</a:t>
            </a:r>
          </a:p>
        </p:txBody>
      </p:sp>
      <p:sp>
        <p:nvSpPr>
          <p:cNvPr id="3" name="TextBox 2">
            <a:extLst>
              <a:ext uri="{FF2B5EF4-FFF2-40B4-BE49-F238E27FC236}">
                <a16:creationId xmlns:a16="http://schemas.microsoft.com/office/drawing/2014/main" id="{6836BACC-A08D-4C20-B081-B2C97F6D5807}"/>
              </a:ext>
            </a:extLst>
          </p:cNvPr>
          <p:cNvSpPr txBox="1"/>
          <p:nvPr/>
        </p:nvSpPr>
        <p:spPr>
          <a:xfrm>
            <a:off x="450500" y="1340320"/>
            <a:ext cx="8182861" cy="3477875"/>
          </a:xfrm>
          <a:prstGeom prst="rect">
            <a:avLst/>
          </a:prstGeom>
          <a:noFill/>
        </p:spPr>
        <p:txBody>
          <a:bodyPr wrap="square">
            <a:spAutoFit/>
          </a:bodyPr>
          <a:lstStyle/>
          <a:p>
            <a:r>
              <a:rPr lang="en-GB" sz="2000" dirty="0">
                <a:latin typeface="Helvetica" pitchFamily="2" charset="0"/>
              </a:rPr>
              <a:t>Does the pitch deck ‘theme’ match your game and website? (Hint: It should)</a:t>
            </a:r>
          </a:p>
          <a:p>
            <a:endParaRPr lang="en-GB" sz="2000" dirty="0">
              <a:latin typeface="Helvetica" pitchFamily="2" charset="0"/>
            </a:endParaRPr>
          </a:p>
          <a:p>
            <a:r>
              <a:rPr lang="en-GB" sz="2000" dirty="0">
                <a:latin typeface="Helvetica" pitchFamily="2" charset="0"/>
              </a:rPr>
              <a:t>What’s your unique selling point (USP) compared to similar games? </a:t>
            </a:r>
          </a:p>
          <a:p>
            <a:endParaRPr lang="en-GB" sz="2000" b="0" i="0" dirty="0">
              <a:solidFill>
                <a:srgbClr val="000000"/>
              </a:solidFill>
              <a:effectLst/>
              <a:latin typeface="Helvetica" pitchFamily="2" charset="0"/>
            </a:endParaRPr>
          </a:p>
          <a:p>
            <a:r>
              <a:rPr lang="en-GB" sz="2000" dirty="0">
                <a:latin typeface="Helvetica" pitchFamily="2" charset="0"/>
              </a:rPr>
              <a:t>What are your progression mechanics?</a:t>
            </a:r>
          </a:p>
          <a:p>
            <a:endParaRPr lang="en-GB" sz="2000" b="0" i="0" dirty="0">
              <a:solidFill>
                <a:srgbClr val="000000"/>
              </a:solidFill>
              <a:effectLst/>
              <a:latin typeface="Helvetica" pitchFamily="2" charset="0"/>
            </a:endParaRPr>
          </a:p>
          <a:p>
            <a:r>
              <a:rPr lang="en-GB" sz="2000" dirty="0">
                <a:latin typeface="Helvetica" pitchFamily="2" charset="0"/>
              </a:rPr>
              <a:t>What are your games win / loose conditions?</a:t>
            </a:r>
          </a:p>
          <a:p>
            <a:endParaRPr lang="en-GB" sz="2000" b="0" i="0" dirty="0">
              <a:solidFill>
                <a:srgbClr val="000000"/>
              </a:solidFill>
              <a:effectLst/>
              <a:latin typeface="Helvetica" pitchFamily="2" charset="0"/>
            </a:endParaRPr>
          </a:p>
          <a:p>
            <a:r>
              <a:rPr lang="en-GB" sz="2000" dirty="0">
                <a:latin typeface="Helvetica" pitchFamily="2" charset="0"/>
              </a:rPr>
              <a:t>What’s changed based on user feedback?</a:t>
            </a:r>
          </a:p>
          <a:p>
            <a:endParaRPr lang="en-GB" sz="2000" b="0" i="0" dirty="0">
              <a:solidFill>
                <a:srgbClr val="000000"/>
              </a:solidFill>
              <a:effectLst/>
              <a:latin typeface="Helvetica" pitchFamily="2" charset="0"/>
            </a:endParaRPr>
          </a:p>
        </p:txBody>
      </p:sp>
    </p:spTree>
    <p:extLst>
      <p:ext uri="{BB962C8B-B14F-4D97-AF65-F5344CB8AC3E}">
        <p14:creationId xmlns:p14="http://schemas.microsoft.com/office/powerpoint/2010/main" val="202017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450500" y="1338386"/>
            <a:ext cx="7921604" cy="2862322"/>
          </a:xfrm>
          <a:prstGeom prst="rect">
            <a:avLst/>
          </a:prstGeom>
          <a:noFill/>
        </p:spPr>
        <p:txBody>
          <a:bodyPr wrap="square">
            <a:spAutoFit/>
          </a:bodyPr>
          <a:lstStyle/>
          <a:p>
            <a:r>
              <a:rPr lang="en-GB" sz="2000" b="0" i="0" dirty="0">
                <a:solidFill>
                  <a:srgbClr val="000000"/>
                </a:solidFill>
                <a:effectLst/>
                <a:latin typeface="Helvetica" pitchFamily="2" charset="0"/>
              </a:rPr>
              <a:t>Where’s the fun?</a:t>
            </a:r>
            <a:endParaRPr lang="en-GB" sz="2000" dirty="0">
              <a:latin typeface="Helvetica" pitchFamily="2" charset="0"/>
            </a:endParaRPr>
          </a:p>
          <a:p>
            <a:endParaRPr lang="en-GB" sz="2000" b="0" i="0" dirty="0">
              <a:solidFill>
                <a:srgbClr val="000000"/>
              </a:solidFill>
              <a:effectLst/>
              <a:latin typeface="Helvetica" pitchFamily="2" charset="0"/>
            </a:endParaRPr>
          </a:p>
          <a:p>
            <a:r>
              <a:rPr lang="en-GB" sz="2000" dirty="0">
                <a:latin typeface="Helvetica" pitchFamily="2" charset="0"/>
              </a:rPr>
              <a:t>What are the monetisation options?</a:t>
            </a:r>
          </a:p>
          <a:p>
            <a:endParaRPr lang="en-GB" sz="2000" dirty="0">
              <a:latin typeface="Helvetica" pitchFamily="2" charset="0"/>
            </a:endParaRPr>
          </a:p>
          <a:p>
            <a:r>
              <a:rPr lang="en-GB" sz="2000" dirty="0">
                <a:latin typeface="Helvetica" pitchFamily="2" charset="0"/>
              </a:rPr>
              <a:t>Who’s going to buy your game?</a:t>
            </a:r>
          </a:p>
          <a:p>
            <a:endParaRPr lang="en-GB" sz="2000" b="0" i="0" dirty="0">
              <a:solidFill>
                <a:srgbClr val="000000"/>
              </a:solidFill>
              <a:effectLst/>
              <a:latin typeface="Helvetica" pitchFamily="2" charset="0"/>
            </a:endParaRPr>
          </a:p>
          <a:p>
            <a:r>
              <a:rPr lang="en-GB" sz="2000" b="0" i="0" dirty="0">
                <a:solidFill>
                  <a:srgbClr val="000000"/>
                </a:solidFill>
                <a:effectLst/>
                <a:latin typeface="Helvetica" pitchFamily="2" charset="0"/>
              </a:rPr>
              <a:t>Where can people find out more and follow the games progress?</a:t>
            </a:r>
          </a:p>
          <a:p>
            <a:endParaRPr lang="en-GB" sz="2000" dirty="0">
              <a:latin typeface="Helvetica" pitchFamily="2" charset="0"/>
            </a:endParaRPr>
          </a:p>
          <a:p>
            <a:r>
              <a:rPr lang="en-GB" sz="2000" b="1" dirty="0">
                <a:latin typeface="Helvetica" pitchFamily="2" charset="0"/>
              </a:rPr>
              <a:t>Does the pitch deck ‘theme’ match your game and website?</a:t>
            </a:r>
          </a:p>
        </p:txBody>
      </p:sp>
      <p:sp>
        <p:nvSpPr>
          <p:cNvPr id="2" name="Title 1">
            <a:extLst>
              <a:ext uri="{FF2B5EF4-FFF2-40B4-BE49-F238E27FC236}">
                <a16:creationId xmlns:a16="http://schemas.microsoft.com/office/drawing/2014/main" id="{32FB88DE-8521-ED5A-8D1B-4CC2D6FED701}"/>
              </a:ext>
            </a:extLst>
          </p:cNvPr>
          <p:cNvSpPr txBox="1">
            <a:spLocks/>
          </p:cNvSpPr>
          <p:nvPr/>
        </p:nvSpPr>
        <p:spPr>
          <a:xfrm>
            <a:off x="1853260" y="393484"/>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r>
              <a:rPr lang="en-GB" sz="1400" dirty="0">
                <a:solidFill>
                  <a:schemeClr val="tx1"/>
                </a:solidFill>
              </a:rPr>
              <a:t>Points to ponder</a:t>
            </a:r>
          </a:p>
        </p:txBody>
      </p:sp>
    </p:spTree>
    <p:extLst>
      <p:ext uri="{BB962C8B-B14F-4D97-AF65-F5344CB8AC3E}">
        <p14:creationId xmlns:p14="http://schemas.microsoft.com/office/powerpoint/2010/main" val="3785261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2371695"/>
            <a:ext cx="7160217" cy="707886"/>
          </a:xfrm>
          <a:prstGeom prst="rect">
            <a:avLst/>
          </a:prstGeom>
          <a:noFill/>
        </p:spPr>
        <p:txBody>
          <a:bodyPr wrap="square">
            <a:spAutoFit/>
          </a:bodyPr>
          <a:lstStyle/>
          <a:p>
            <a:pPr algn="ctr"/>
            <a:r>
              <a:rPr lang="en-GB" sz="2000" b="0" i="0" dirty="0">
                <a:solidFill>
                  <a:srgbClr val="000000"/>
                </a:solidFill>
                <a:effectLst/>
                <a:latin typeface="Helvetica" pitchFamily="2" charset="0"/>
              </a:rPr>
              <a:t>Nothing covered today is what you HAVE to</a:t>
            </a:r>
          </a:p>
          <a:p>
            <a:pPr algn="ctr"/>
            <a:r>
              <a:rPr lang="en-GB" sz="2000" dirty="0">
                <a:latin typeface="Helvetica" pitchFamily="2" charset="0"/>
              </a:rPr>
              <a:t>use for your pitch. . . but it is a good starting point</a:t>
            </a:r>
          </a:p>
        </p:txBody>
      </p:sp>
    </p:spTree>
    <p:extLst>
      <p:ext uri="{BB962C8B-B14F-4D97-AF65-F5344CB8AC3E}">
        <p14:creationId xmlns:p14="http://schemas.microsoft.com/office/powerpoint/2010/main" val="25156300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2371695"/>
            <a:ext cx="7160217" cy="400110"/>
          </a:xfrm>
          <a:prstGeom prst="rect">
            <a:avLst/>
          </a:prstGeom>
          <a:noFill/>
        </p:spPr>
        <p:txBody>
          <a:bodyPr wrap="square">
            <a:spAutoFit/>
          </a:bodyPr>
          <a:lstStyle/>
          <a:p>
            <a:pPr algn="ctr"/>
            <a:r>
              <a:rPr lang="en-GB" sz="2000" b="0" i="0" dirty="0">
                <a:solidFill>
                  <a:srgbClr val="000000"/>
                </a:solidFill>
                <a:effectLst/>
                <a:latin typeface="Helvetica" pitchFamily="2" charset="0"/>
              </a:rPr>
              <a:t>Everyone needs to contribute</a:t>
            </a:r>
            <a:endParaRPr lang="en-GB" sz="2000" dirty="0">
              <a:latin typeface="Helvetica" pitchFamily="2" charset="0"/>
            </a:endParaRPr>
          </a:p>
        </p:txBody>
      </p:sp>
    </p:spTree>
    <p:extLst>
      <p:ext uri="{BB962C8B-B14F-4D97-AF65-F5344CB8AC3E}">
        <p14:creationId xmlns:p14="http://schemas.microsoft.com/office/powerpoint/2010/main" val="1570533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2371695"/>
            <a:ext cx="7160217" cy="400110"/>
          </a:xfrm>
          <a:prstGeom prst="rect">
            <a:avLst/>
          </a:prstGeom>
          <a:noFill/>
        </p:spPr>
        <p:txBody>
          <a:bodyPr wrap="square">
            <a:spAutoFit/>
          </a:bodyPr>
          <a:lstStyle/>
          <a:p>
            <a:pPr algn="ctr"/>
            <a:r>
              <a:rPr lang="en-GB" sz="2000" b="0" i="0" dirty="0">
                <a:solidFill>
                  <a:srgbClr val="000000"/>
                </a:solidFill>
                <a:effectLst/>
                <a:latin typeface="Helvetica" pitchFamily="2" charset="0"/>
              </a:rPr>
              <a:t>Example Pitch</a:t>
            </a:r>
            <a:endParaRPr lang="en-GB" sz="2000" dirty="0">
              <a:latin typeface="Helvetica" pitchFamily="2" charset="0"/>
            </a:endParaRPr>
          </a:p>
        </p:txBody>
      </p:sp>
    </p:spTree>
    <p:extLst>
      <p:ext uri="{BB962C8B-B14F-4D97-AF65-F5344CB8AC3E}">
        <p14:creationId xmlns:p14="http://schemas.microsoft.com/office/powerpoint/2010/main" val="2066510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450500" y="1140589"/>
            <a:ext cx="8228551" cy="2862322"/>
          </a:xfrm>
          <a:prstGeom prst="rect">
            <a:avLst/>
          </a:prstGeom>
          <a:noFill/>
        </p:spPr>
        <p:txBody>
          <a:bodyPr wrap="square">
            <a:spAutoFit/>
          </a:bodyPr>
          <a:lstStyle/>
          <a:p>
            <a:r>
              <a:rPr lang="en-GB" sz="2000" b="0" i="0" dirty="0">
                <a:solidFill>
                  <a:srgbClr val="000000"/>
                </a:solidFill>
                <a:effectLst/>
                <a:latin typeface="Helvetica" pitchFamily="2" charset="0"/>
              </a:rPr>
              <a:t>Next time:</a:t>
            </a:r>
          </a:p>
          <a:p>
            <a:endParaRPr lang="en-GB" sz="2000" dirty="0">
              <a:latin typeface="Helvetica" pitchFamily="2" charset="0"/>
            </a:endParaRPr>
          </a:p>
          <a:p>
            <a:pPr marL="342900" indent="-342900">
              <a:buFontTx/>
              <a:buChar char="-"/>
            </a:pPr>
            <a:r>
              <a:rPr lang="en-GB" sz="2000" dirty="0">
                <a:latin typeface="Helvetica" pitchFamily="2" charset="0"/>
              </a:rPr>
              <a:t>One pitch (to rule them all?)</a:t>
            </a:r>
          </a:p>
          <a:p>
            <a:pPr marL="342900" indent="-342900">
              <a:buFontTx/>
              <a:buChar char="-"/>
            </a:pPr>
            <a:endParaRPr lang="en-GB" sz="2000" dirty="0">
              <a:latin typeface="Helvetica" pitchFamily="2" charset="0"/>
            </a:endParaRPr>
          </a:p>
          <a:p>
            <a:pPr marL="342900" indent="-342900">
              <a:buFontTx/>
              <a:buChar char="-"/>
            </a:pPr>
            <a:r>
              <a:rPr lang="en-GB" sz="2000" dirty="0">
                <a:latin typeface="Helvetica" pitchFamily="2" charset="0"/>
              </a:rPr>
              <a:t>Cover the developer walkthrough / trailer video</a:t>
            </a:r>
          </a:p>
          <a:p>
            <a:pPr marL="342900" indent="-342900">
              <a:buFontTx/>
              <a:buChar char="-"/>
            </a:pPr>
            <a:endParaRPr lang="en-GB" sz="2000" dirty="0">
              <a:latin typeface="Helvetica" pitchFamily="2" charset="0"/>
            </a:endParaRPr>
          </a:p>
          <a:p>
            <a:pPr marL="342900" indent="-342900">
              <a:buFontTx/>
              <a:buChar char="-"/>
            </a:pPr>
            <a:r>
              <a:rPr lang="en-GB" sz="2000" dirty="0">
                <a:latin typeface="Helvetica" pitchFamily="2" charset="0"/>
              </a:rPr>
              <a:t>Opportunity for a formative review of your website</a:t>
            </a:r>
          </a:p>
          <a:p>
            <a:pPr marL="342900" indent="-342900">
              <a:buFontTx/>
              <a:buChar char="-"/>
            </a:pPr>
            <a:endParaRPr lang="en-GB" sz="2000" dirty="0">
              <a:latin typeface="Helvetica" pitchFamily="2" charset="0"/>
            </a:endParaRPr>
          </a:p>
          <a:p>
            <a:pPr marL="342900" indent="-342900">
              <a:buFontTx/>
              <a:buChar char="-"/>
            </a:pPr>
            <a:r>
              <a:rPr lang="en-GB" sz="2000" dirty="0">
                <a:latin typeface="Helvetica" pitchFamily="2" charset="0"/>
              </a:rPr>
              <a:t>Ongoing playtesting</a:t>
            </a:r>
          </a:p>
        </p:txBody>
      </p:sp>
    </p:spTree>
    <p:extLst>
      <p:ext uri="{BB962C8B-B14F-4D97-AF65-F5344CB8AC3E}">
        <p14:creationId xmlns:p14="http://schemas.microsoft.com/office/powerpoint/2010/main" val="24226817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itle 1">
            <a:extLst>
              <a:ext uri="{FF2B5EF4-FFF2-40B4-BE49-F238E27FC236}">
                <a16:creationId xmlns:a16="http://schemas.microsoft.com/office/drawing/2014/main" id="{65464EAD-2E7C-46D8-807F-DE6117D74D87}"/>
              </a:ext>
            </a:extLst>
          </p:cNvPr>
          <p:cNvSpPr>
            <a:spLocks noGrp="1"/>
          </p:cNvSpPr>
          <p:nvPr>
            <p:ph type="ctrTitle"/>
          </p:nvPr>
        </p:nvSpPr>
        <p:spPr>
          <a:xfrm>
            <a:off x="1452351" y="2118475"/>
            <a:ext cx="3576849" cy="1184313"/>
          </a:xfrm>
        </p:spPr>
        <p:txBody>
          <a:bodyPr/>
          <a:lstStyle/>
          <a:p>
            <a:pPr marL="0" marR="0" lvl="0" indent="0" algn="r" defTabSz="914400" rtl="0" eaLnBrk="1" fontAlgn="auto" latinLnBrk="0" hangingPunct="1">
              <a:lnSpc>
                <a:spcPct val="100000"/>
              </a:lnSpc>
              <a:spcBef>
                <a:spcPts val="0"/>
              </a:spcBef>
              <a:spcAft>
                <a:spcPts val="0"/>
              </a:spcAft>
              <a:tabLst/>
              <a:defRPr/>
            </a:pPr>
            <a:r>
              <a:rPr lang="en-GB" sz="4400" b="1" dirty="0">
                <a:solidFill>
                  <a:srgbClr val="434343"/>
                </a:solidFill>
                <a:latin typeface="Roboto"/>
                <a:ea typeface="Roboto"/>
                <a:sym typeface="Roboto"/>
              </a:rPr>
              <a:t>PITCH</a:t>
            </a:r>
            <a:br>
              <a:rPr lang="en-GB" sz="4400" b="1" dirty="0">
                <a:solidFill>
                  <a:srgbClr val="434343"/>
                </a:solidFill>
                <a:latin typeface="Roboto"/>
                <a:ea typeface="Roboto"/>
                <a:sym typeface="Roboto"/>
              </a:rPr>
            </a:br>
            <a:r>
              <a:rPr lang="en-GB" sz="4400" b="1" dirty="0">
                <a:solidFill>
                  <a:srgbClr val="434343"/>
                </a:solidFill>
                <a:latin typeface="Roboto"/>
                <a:ea typeface="Roboto"/>
                <a:sym typeface="Roboto"/>
              </a:rPr>
              <a:t>PREP</a:t>
            </a:r>
            <a:endParaRPr lang="en-GB" sz="6600" dirty="0"/>
          </a:p>
        </p:txBody>
      </p:sp>
      <p:cxnSp>
        <p:nvCxnSpPr>
          <p:cNvPr id="56" name="Google Shape;56;p13">
            <a:extLst>
              <a:ext uri="{C183D7F6-B498-43B3-948B-1728B52AA6E4}">
                <adec:decorative xmlns:adec="http://schemas.microsoft.com/office/drawing/2017/decorative" val="1"/>
              </a:ext>
            </a:extLst>
          </p:cNvPr>
          <p:cNvCxnSpPr>
            <a:cxnSpLocks/>
          </p:cNvCxnSpPr>
          <p:nvPr/>
        </p:nvCxnSpPr>
        <p:spPr>
          <a:xfrm>
            <a:off x="5181093" y="1989056"/>
            <a:ext cx="0" cy="1102660"/>
          </a:xfrm>
          <a:prstGeom prst="straightConnector1">
            <a:avLst/>
          </a:prstGeom>
          <a:noFill/>
          <a:ln w="38100" cap="flat" cmpd="sng">
            <a:solidFill>
              <a:srgbClr val="BFBFBF"/>
            </a:solidFill>
            <a:prstDash val="solid"/>
            <a:round/>
            <a:headEnd type="none" w="med" len="med"/>
            <a:tailEnd type="none" w="med" len="med"/>
          </a:ln>
        </p:spPr>
      </p:cxnSp>
      <p:sp>
        <p:nvSpPr>
          <p:cNvPr id="3" name="Subtitle 2">
            <a:extLst>
              <a:ext uri="{FF2B5EF4-FFF2-40B4-BE49-F238E27FC236}">
                <a16:creationId xmlns:a16="http://schemas.microsoft.com/office/drawing/2014/main" id="{DC72F6DB-42BB-4F0C-8B20-84F4ECB9EB15}"/>
              </a:ext>
            </a:extLst>
          </p:cNvPr>
          <p:cNvSpPr>
            <a:spLocks noGrp="1"/>
          </p:cNvSpPr>
          <p:nvPr>
            <p:ph type="subTitle" idx="1"/>
          </p:nvPr>
        </p:nvSpPr>
        <p:spPr>
          <a:xfrm>
            <a:off x="5332987" y="2386940"/>
            <a:ext cx="1991637" cy="704776"/>
          </a:xfrm>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600" dirty="0">
                <a:solidFill>
                  <a:srgbClr val="434343"/>
                </a:solidFill>
                <a:latin typeface="Roboto" panose="020B0604020202020204" charset="0"/>
                <a:ea typeface="Roboto" panose="020B0604020202020204" charset="0"/>
                <a:sym typeface="Roboto"/>
              </a:rPr>
              <a:t>DONE</a:t>
            </a:r>
            <a:endParaRPr lang="en-GB" dirty="0"/>
          </a:p>
        </p:txBody>
      </p:sp>
    </p:spTree>
    <p:extLst>
      <p:ext uri="{BB962C8B-B14F-4D97-AF65-F5344CB8AC3E}">
        <p14:creationId xmlns:p14="http://schemas.microsoft.com/office/powerpoint/2010/main" val="337060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6" name="TextBox 5">
            <a:extLst>
              <a:ext uri="{FF2B5EF4-FFF2-40B4-BE49-F238E27FC236}">
                <a16:creationId xmlns:a16="http://schemas.microsoft.com/office/drawing/2014/main" id="{39922F9C-484E-4B28-83FA-0567FD3EB35C}"/>
              </a:ext>
            </a:extLst>
          </p:cNvPr>
          <p:cNvSpPr txBox="1"/>
          <p:nvPr/>
        </p:nvSpPr>
        <p:spPr>
          <a:xfrm>
            <a:off x="1853260" y="372796"/>
            <a:ext cx="8061904" cy="338554"/>
          </a:xfrm>
          <a:prstGeom prst="rect">
            <a:avLst/>
          </a:prstGeom>
          <a:noFill/>
        </p:spPr>
        <p:txBody>
          <a:bodyPr wrap="square">
            <a:spAutoFit/>
          </a:bodyPr>
          <a:lstStyle/>
          <a:p>
            <a:pPr algn="l"/>
            <a:r>
              <a:rPr lang="en-GB" sz="1600" b="1" dirty="0">
                <a:solidFill>
                  <a:schemeClr val="tx1"/>
                </a:solidFill>
                <a:latin typeface="Calibri" panose="020F0502020204030204" pitchFamily="34" charset="0"/>
                <a:cs typeface="Calibri" panose="020F0502020204030204" pitchFamily="34" charset="0"/>
              </a:rPr>
              <a:t>What is a pitch?</a:t>
            </a:r>
          </a:p>
        </p:txBody>
      </p:sp>
      <p:sp>
        <p:nvSpPr>
          <p:cNvPr id="3" name="TextBox 2">
            <a:extLst>
              <a:ext uri="{FF2B5EF4-FFF2-40B4-BE49-F238E27FC236}">
                <a16:creationId xmlns:a16="http://schemas.microsoft.com/office/drawing/2014/main" id="{6836BACC-A08D-4C20-B081-B2C97F6D5807}"/>
              </a:ext>
            </a:extLst>
          </p:cNvPr>
          <p:cNvSpPr txBox="1"/>
          <p:nvPr/>
        </p:nvSpPr>
        <p:spPr>
          <a:xfrm>
            <a:off x="1133817" y="1910030"/>
            <a:ext cx="7160217" cy="1323439"/>
          </a:xfrm>
          <a:prstGeom prst="rect">
            <a:avLst/>
          </a:prstGeom>
          <a:noFill/>
        </p:spPr>
        <p:txBody>
          <a:bodyPr wrap="square">
            <a:spAutoFit/>
          </a:bodyPr>
          <a:lstStyle/>
          <a:p>
            <a:r>
              <a:rPr lang="en-GB" sz="2000" b="0" i="0" dirty="0">
                <a:solidFill>
                  <a:srgbClr val="000000"/>
                </a:solidFill>
                <a:effectLst/>
                <a:latin typeface="Helvetica" pitchFamily="2" charset="0"/>
              </a:rPr>
              <a:t>A pitch is a concise description of your game, meant to sell the experience to a specific audience. The art of pitching revolves around modifying your message so that it connects with </a:t>
            </a:r>
            <a:r>
              <a:rPr lang="en-GB" sz="2000" b="1" i="0" dirty="0">
                <a:solidFill>
                  <a:srgbClr val="000000"/>
                </a:solidFill>
                <a:effectLst/>
                <a:latin typeface="Helvetica" pitchFamily="2" charset="0"/>
              </a:rPr>
              <a:t>each specific audience</a:t>
            </a:r>
            <a:r>
              <a:rPr lang="en-GB" sz="2000" b="0" i="0" dirty="0">
                <a:solidFill>
                  <a:srgbClr val="000000"/>
                </a:solidFill>
                <a:effectLst/>
                <a:latin typeface="Helvetica" pitchFamily="2" charset="0"/>
              </a:rPr>
              <a:t>.</a:t>
            </a:r>
            <a:endParaRPr lang="en-US" sz="2000" dirty="0">
              <a:latin typeface="Roboto" pitchFamily="2" charset="0"/>
              <a:ea typeface="Roboto" pitchFamily="2" charset="0"/>
            </a:endParaRPr>
          </a:p>
        </p:txBody>
      </p:sp>
      <p:sp>
        <p:nvSpPr>
          <p:cNvPr id="5" name="TextBox 4">
            <a:extLst>
              <a:ext uri="{FF2B5EF4-FFF2-40B4-BE49-F238E27FC236}">
                <a16:creationId xmlns:a16="http://schemas.microsoft.com/office/drawing/2014/main" id="{D7BDF049-B733-F1FF-4203-5540BF0F87C7}"/>
              </a:ext>
            </a:extLst>
          </p:cNvPr>
          <p:cNvSpPr txBox="1"/>
          <p:nvPr/>
        </p:nvSpPr>
        <p:spPr>
          <a:xfrm>
            <a:off x="4713926" y="4750014"/>
            <a:ext cx="4572000" cy="261610"/>
          </a:xfrm>
          <a:prstGeom prst="rect">
            <a:avLst/>
          </a:prstGeom>
          <a:noFill/>
        </p:spPr>
        <p:txBody>
          <a:bodyPr wrap="square">
            <a:spAutoFit/>
          </a:bodyPr>
          <a:lstStyle/>
          <a:p>
            <a:r>
              <a:rPr lang="en-US" sz="1100" dirty="0">
                <a:solidFill>
                  <a:schemeClr val="bg1">
                    <a:lumMod val="50000"/>
                  </a:schemeClr>
                </a:solidFill>
              </a:rPr>
              <a:t>https://</a:t>
            </a:r>
            <a:r>
              <a:rPr lang="en-US" sz="1100" dirty="0" err="1">
                <a:solidFill>
                  <a:schemeClr val="bg1">
                    <a:lumMod val="50000"/>
                  </a:schemeClr>
                </a:solidFill>
              </a:rPr>
              <a:t>www.masterclass.com</a:t>
            </a:r>
            <a:r>
              <a:rPr lang="en-US" sz="1100" dirty="0">
                <a:solidFill>
                  <a:schemeClr val="bg1">
                    <a:lumMod val="50000"/>
                  </a:schemeClr>
                </a:solidFill>
              </a:rPr>
              <a:t>/articles/how-to-pitch-a-video-game</a:t>
            </a:r>
          </a:p>
        </p:txBody>
      </p:sp>
    </p:spTree>
    <p:extLst>
      <p:ext uri="{BB962C8B-B14F-4D97-AF65-F5344CB8AC3E}">
        <p14:creationId xmlns:p14="http://schemas.microsoft.com/office/powerpoint/2010/main" val="4022187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6" name="TextBox 5">
            <a:extLst>
              <a:ext uri="{FF2B5EF4-FFF2-40B4-BE49-F238E27FC236}">
                <a16:creationId xmlns:a16="http://schemas.microsoft.com/office/drawing/2014/main" id="{39922F9C-484E-4B28-83FA-0567FD3EB35C}"/>
              </a:ext>
            </a:extLst>
          </p:cNvPr>
          <p:cNvSpPr txBox="1"/>
          <p:nvPr/>
        </p:nvSpPr>
        <p:spPr>
          <a:xfrm>
            <a:off x="1853260" y="359050"/>
            <a:ext cx="8061904" cy="338554"/>
          </a:xfrm>
          <a:prstGeom prst="rect">
            <a:avLst/>
          </a:prstGeom>
          <a:noFill/>
        </p:spPr>
        <p:txBody>
          <a:bodyPr wrap="square">
            <a:spAutoFit/>
          </a:bodyPr>
          <a:lstStyle/>
          <a:p>
            <a:pPr algn="l"/>
            <a:r>
              <a:rPr lang="en-GB" sz="1600" b="1" dirty="0">
                <a:solidFill>
                  <a:schemeClr val="tx1"/>
                </a:solidFill>
                <a:latin typeface="Calibri" panose="020F0502020204030204" pitchFamily="34" charset="0"/>
                <a:cs typeface="Calibri" panose="020F0502020204030204" pitchFamily="34" charset="0"/>
              </a:rPr>
              <a:t>Who is this pitch aimed at?</a:t>
            </a:r>
          </a:p>
        </p:txBody>
      </p:sp>
      <p:sp>
        <p:nvSpPr>
          <p:cNvPr id="3" name="TextBox 2">
            <a:extLst>
              <a:ext uri="{FF2B5EF4-FFF2-40B4-BE49-F238E27FC236}">
                <a16:creationId xmlns:a16="http://schemas.microsoft.com/office/drawing/2014/main" id="{6836BACC-A08D-4C20-B081-B2C97F6D5807}"/>
              </a:ext>
            </a:extLst>
          </p:cNvPr>
          <p:cNvSpPr txBox="1"/>
          <p:nvPr/>
        </p:nvSpPr>
        <p:spPr>
          <a:xfrm>
            <a:off x="409680" y="1090825"/>
            <a:ext cx="4162320" cy="2862322"/>
          </a:xfrm>
          <a:prstGeom prst="rect">
            <a:avLst/>
          </a:prstGeom>
          <a:noFill/>
        </p:spPr>
        <p:txBody>
          <a:bodyPr wrap="square">
            <a:spAutoFit/>
          </a:bodyPr>
          <a:lstStyle/>
          <a:p>
            <a:r>
              <a:rPr lang="en-GB" sz="2000" b="0" i="0" dirty="0">
                <a:solidFill>
                  <a:srgbClr val="000000"/>
                </a:solidFill>
                <a:effectLst/>
                <a:latin typeface="Helvetica" pitchFamily="2" charset="0"/>
              </a:rPr>
              <a:t>Imagine that your pitching to the Steam ‘game of the week’ team for inclusion </a:t>
            </a:r>
            <a:r>
              <a:rPr lang="en-GB" sz="2000" dirty="0">
                <a:latin typeface="Helvetica" pitchFamily="2" charset="0"/>
              </a:rPr>
              <a:t>on the homepage</a:t>
            </a:r>
            <a:r>
              <a:rPr lang="en-GB" sz="2000" b="0" i="0" dirty="0">
                <a:solidFill>
                  <a:srgbClr val="000000"/>
                </a:solidFill>
                <a:effectLst/>
                <a:latin typeface="Helvetica" pitchFamily="2" charset="0"/>
              </a:rPr>
              <a:t>.</a:t>
            </a:r>
          </a:p>
          <a:p>
            <a:endParaRPr lang="en-GB" sz="2000" dirty="0">
              <a:latin typeface="Helvetica" pitchFamily="2" charset="0"/>
              <a:ea typeface="Roboto" pitchFamily="2" charset="0"/>
            </a:endParaRPr>
          </a:p>
          <a:p>
            <a:r>
              <a:rPr lang="en-GB" sz="2000" dirty="0">
                <a:latin typeface="Helvetica" pitchFamily="2" charset="0"/>
                <a:ea typeface="Roboto" pitchFamily="2" charset="0"/>
              </a:rPr>
              <a:t>Convince them that:</a:t>
            </a:r>
            <a:br>
              <a:rPr lang="en-GB" sz="2000" dirty="0">
                <a:latin typeface="Helvetica" pitchFamily="2" charset="0"/>
                <a:ea typeface="Roboto" pitchFamily="2" charset="0"/>
              </a:rPr>
            </a:br>
            <a:endParaRPr lang="en-GB" sz="2000" dirty="0">
              <a:latin typeface="Helvetica" pitchFamily="2" charset="0"/>
              <a:ea typeface="Roboto" pitchFamily="2" charset="0"/>
            </a:endParaRPr>
          </a:p>
          <a:p>
            <a:pPr marL="342900" indent="-342900">
              <a:buFontTx/>
              <a:buChar char="-"/>
            </a:pPr>
            <a:r>
              <a:rPr lang="en-GB" sz="2000" dirty="0">
                <a:latin typeface="Helvetica" pitchFamily="2" charset="0"/>
                <a:ea typeface="Roboto" pitchFamily="2" charset="0"/>
              </a:rPr>
              <a:t>your game is fun to play</a:t>
            </a:r>
          </a:p>
          <a:p>
            <a:pPr marL="342900" indent="-342900">
              <a:buFontTx/>
              <a:buChar char="-"/>
            </a:pPr>
            <a:r>
              <a:rPr lang="en-GB" sz="2000" dirty="0">
                <a:latin typeface="Helvetica" pitchFamily="2" charset="0"/>
                <a:ea typeface="Roboto" pitchFamily="2" charset="0"/>
              </a:rPr>
              <a:t>it has an audience</a:t>
            </a:r>
          </a:p>
          <a:p>
            <a:pPr marL="342900" indent="-342900">
              <a:buFontTx/>
              <a:buChar char="-"/>
            </a:pPr>
            <a:r>
              <a:rPr lang="en-GB" sz="2000" dirty="0">
                <a:latin typeface="Helvetica" pitchFamily="2" charset="0"/>
                <a:ea typeface="Roboto" pitchFamily="2" charset="0"/>
              </a:rPr>
              <a:t>your team can pull off creating it</a:t>
            </a:r>
          </a:p>
        </p:txBody>
      </p:sp>
      <p:pic>
        <p:nvPicPr>
          <p:cNvPr id="4" name="Picture 3" descr="A collage of a person&#10;&#10;Description automatically generated with medium confidence">
            <a:extLst>
              <a:ext uri="{FF2B5EF4-FFF2-40B4-BE49-F238E27FC236}">
                <a16:creationId xmlns:a16="http://schemas.microsoft.com/office/drawing/2014/main" id="{2A375566-BF27-9EFB-9C98-09E18402C1C4}"/>
              </a:ext>
            </a:extLst>
          </p:cNvPr>
          <p:cNvPicPr>
            <a:picLocks noChangeAspect="1"/>
          </p:cNvPicPr>
          <p:nvPr/>
        </p:nvPicPr>
        <p:blipFill>
          <a:blip r:embed="rId3"/>
          <a:stretch>
            <a:fillRect/>
          </a:stretch>
        </p:blipFill>
        <p:spPr>
          <a:xfrm>
            <a:off x="4800724" y="412774"/>
            <a:ext cx="3933595" cy="3933595"/>
          </a:xfrm>
          <a:prstGeom prst="rect">
            <a:avLst/>
          </a:prstGeom>
        </p:spPr>
      </p:pic>
      <p:sp>
        <p:nvSpPr>
          <p:cNvPr id="5" name="TextBox 4">
            <a:extLst>
              <a:ext uri="{FF2B5EF4-FFF2-40B4-BE49-F238E27FC236}">
                <a16:creationId xmlns:a16="http://schemas.microsoft.com/office/drawing/2014/main" id="{A24F46AF-F28D-5B82-2E4E-48AE4D49B2BB}"/>
              </a:ext>
            </a:extLst>
          </p:cNvPr>
          <p:cNvSpPr txBox="1"/>
          <p:nvPr/>
        </p:nvSpPr>
        <p:spPr>
          <a:xfrm>
            <a:off x="4405745" y="4439294"/>
            <a:ext cx="4387949" cy="523220"/>
          </a:xfrm>
          <a:prstGeom prst="rect">
            <a:avLst/>
          </a:prstGeom>
          <a:noFill/>
        </p:spPr>
        <p:txBody>
          <a:bodyPr wrap="square">
            <a:spAutoFit/>
          </a:bodyPr>
          <a:lstStyle/>
          <a:p>
            <a:pPr algn="r"/>
            <a:r>
              <a:rPr lang="en-GB" dirty="0">
                <a:solidFill>
                  <a:schemeClr val="bg1">
                    <a:lumMod val="50000"/>
                  </a:schemeClr>
                </a:solidFill>
                <a:latin typeface="Helvetica" pitchFamily="2" charset="0"/>
                <a:ea typeface="Roboto" pitchFamily="2" charset="0"/>
              </a:rPr>
              <a:t>“team of game developers” – generated at</a:t>
            </a:r>
            <a:br>
              <a:rPr lang="en-GB" dirty="0">
                <a:solidFill>
                  <a:schemeClr val="bg1">
                    <a:lumMod val="50000"/>
                  </a:schemeClr>
                </a:solidFill>
                <a:latin typeface="Helvetica" pitchFamily="2" charset="0"/>
                <a:ea typeface="Roboto" pitchFamily="2" charset="0"/>
              </a:rPr>
            </a:br>
            <a:r>
              <a:rPr lang="en-GB" dirty="0">
                <a:solidFill>
                  <a:schemeClr val="bg1">
                    <a:lumMod val="50000"/>
                  </a:schemeClr>
                </a:solidFill>
                <a:latin typeface="Helvetica" pitchFamily="2" charset="0"/>
                <a:ea typeface="Roboto" pitchFamily="2" charset="0"/>
              </a:rPr>
              <a:t>https://</a:t>
            </a:r>
            <a:r>
              <a:rPr lang="en-GB" dirty="0" err="1">
                <a:solidFill>
                  <a:schemeClr val="bg1">
                    <a:lumMod val="50000"/>
                  </a:schemeClr>
                </a:solidFill>
                <a:latin typeface="Helvetica" pitchFamily="2" charset="0"/>
                <a:ea typeface="Roboto" pitchFamily="2" charset="0"/>
              </a:rPr>
              <a:t>creator.nightcafe.studio</a:t>
            </a:r>
            <a:r>
              <a:rPr lang="en-GB" dirty="0">
                <a:solidFill>
                  <a:schemeClr val="bg1">
                    <a:lumMod val="50000"/>
                  </a:schemeClr>
                </a:solidFill>
                <a:latin typeface="Helvetica" pitchFamily="2" charset="0"/>
                <a:ea typeface="Roboto" pitchFamily="2" charset="0"/>
              </a:rPr>
              <a:t>/</a:t>
            </a:r>
          </a:p>
        </p:txBody>
      </p:sp>
    </p:spTree>
    <p:extLst>
      <p:ext uri="{BB962C8B-B14F-4D97-AF65-F5344CB8AC3E}">
        <p14:creationId xmlns:p14="http://schemas.microsoft.com/office/powerpoint/2010/main" val="224668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6" name="TextBox 5">
            <a:extLst>
              <a:ext uri="{FF2B5EF4-FFF2-40B4-BE49-F238E27FC236}">
                <a16:creationId xmlns:a16="http://schemas.microsoft.com/office/drawing/2014/main" id="{39922F9C-484E-4B28-83FA-0567FD3EB35C}"/>
              </a:ext>
            </a:extLst>
          </p:cNvPr>
          <p:cNvSpPr txBox="1"/>
          <p:nvPr/>
        </p:nvSpPr>
        <p:spPr>
          <a:xfrm>
            <a:off x="1853260" y="372796"/>
            <a:ext cx="8061904" cy="338554"/>
          </a:xfrm>
          <a:prstGeom prst="rect">
            <a:avLst/>
          </a:prstGeom>
          <a:noFill/>
        </p:spPr>
        <p:txBody>
          <a:bodyPr wrap="square">
            <a:spAutoFit/>
          </a:bodyPr>
          <a:lstStyle/>
          <a:p>
            <a:pPr algn="l"/>
            <a:r>
              <a:rPr lang="en-GB" sz="1600" b="1" dirty="0">
                <a:solidFill>
                  <a:schemeClr val="tx1"/>
                </a:solidFill>
                <a:latin typeface="Calibri" panose="020F0502020204030204" pitchFamily="34" charset="0"/>
                <a:cs typeface="Calibri" panose="020F0502020204030204" pitchFamily="34" charset="0"/>
              </a:rPr>
              <a:t>Pitches should be:</a:t>
            </a:r>
          </a:p>
        </p:txBody>
      </p:sp>
      <p:sp>
        <p:nvSpPr>
          <p:cNvPr id="3" name="TextBox 2">
            <a:extLst>
              <a:ext uri="{FF2B5EF4-FFF2-40B4-BE49-F238E27FC236}">
                <a16:creationId xmlns:a16="http://schemas.microsoft.com/office/drawing/2014/main" id="{6836BACC-A08D-4C20-B081-B2C97F6D5807}"/>
              </a:ext>
            </a:extLst>
          </p:cNvPr>
          <p:cNvSpPr txBox="1"/>
          <p:nvPr/>
        </p:nvSpPr>
        <p:spPr>
          <a:xfrm>
            <a:off x="450500" y="1055007"/>
            <a:ext cx="8254113" cy="3477875"/>
          </a:xfrm>
          <a:prstGeom prst="rect">
            <a:avLst/>
          </a:prstGeom>
          <a:noFill/>
        </p:spPr>
        <p:txBody>
          <a:bodyPr wrap="square">
            <a:spAutoFit/>
          </a:bodyPr>
          <a:lstStyle/>
          <a:p>
            <a:pPr marL="342900" lvl="3" indent="-342900">
              <a:buFont typeface="Arial" panose="020B0604020202020204" pitchFamily="34" charset="0"/>
              <a:buChar char="•"/>
            </a:pPr>
            <a:r>
              <a:rPr lang="en-GB" sz="2000" dirty="0">
                <a:latin typeface="Helvetica" pitchFamily="2" charset="0"/>
              </a:rPr>
              <a:t>7 to 10 </a:t>
            </a:r>
            <a:r>
              <a:rPr lang="en-GB" sz="2000" b="0" i="0" dirty="0">
                <a:solidFill>
                  <a:srgbClr val="000000"/>
                </a:solidFill>
                <a:effectLst/>
                <a:latin typeface="Helvetica" pitchFamily="2" charset="0"/>
              </a:rPr>
              <a:t>minutes long</a:t>
            </a:r>
          </a:p>
          <a:p>
            <a:pPr marL="342900" lvl="3" indent="-342900">
              <a:buFont typeface="Arial" panose="020B0604020202020204" pitchFamily="34" charset="0"/>
              <a:buChar char="•"/>
            </a:pPr>
            <a:endParaRPr lang="en-GB" sz="2000" dirty="0">
              <a:latin typeface="Helvetica" pitchFamily="2" charset="0"/>
            </a:endParaRPr>
          </a:p>
          <a:p>
            <a:pPr marL="342900" lvl="3" indent="-342900">
              <a:buFont typeface="Arial" panose="020B0604020202020204" pitchFamily="34" charset="0"/>
              <a:buChar char="•"/>
            </a:pPr>
            <a:r>
              <a:rPr lang="en-GB" sz="2000" dirty="0">
                <a:latin typeface="Helvetica" pitchFamily="2" charset="0"/>
              </a:rPr>
              <a:t>Primarily a</a:t>
            </a:r>
            <a:r>
              <a:rPr lang="en-GB" sz="2000" b="0" i="0" dirty="0">
                <a:solidFill>
                  <a:srgbClr val="000000"/>
                </a:solidFill>
                <a:effectLst/>
                <a:latin typeface="Helvetica" pitchFamily="2" charset="0"/>
              </a:rPr>
              <a:t>bout the game</a:t>
            </a:r>
          </a:p>
          <a:p>
            <a:pPr marL="342900" lvl="3" indent="-342900">
              <a:buFont typeface="Arial" panose="020B0604020202020204" pitchFamily="34" charset="0"/>
              <a:buChar char="•"/>
            </a:pPr>
            <a:endParaRPr lang="en-GB" sz="2000" dirty="0">
              <a:latin typeface="Helvetica" pitchFamily="2" charset="0"/>
            </a:endParaRPr>
          </a:p>
          <a:p>
            <a:pPr marL="342900" lvl="3" indent="-342900">
              <a:buFont typeface="Arial" panose="020B0604020202020204" pitchFamily="34" charset="0"/>
              <a:buChar char="•"/>
            </a:pPr>
            <a:r>
              <a:rPr lang="en-GB" sz="2000" b="0" i="0" dirty="0">
                <a:solidFill>
                  <a:srgbClr val="000000"/>
                </a:solidFill>
                <a:effectLst/>
                <a:latin typeface="Helvetica" pitchFamily="2" charset="0"/>
              </a:rPr>
              <a:t>Summary of the games current state</a:t>
            </a:r>
          </a:p>
          <a:p>
            <a:pPr marL="342900" lvl="3" indent="-342900">
              <a:buFont typeface="Arial" panose="020B0604020202020204" pitchFamily="34" charset="0"/>
              <a:buChar char="•"/>
            </a:pPr>
            <a:endParaRPr lang="en-GB" sz="2000" dirty="0">
              <a:latin typeface="Helvetica" pitchFamily="2" charset="0"/>
            </a:endParaRPr>
          </a:p>
          <a:p>
            <a:pPr marL="342900" lvl="3" indent="-342900">
              <a:buFont typeface="Arial" panose="020B0604020202020204" pitchFamily="34" charset="0"/>
              <a:buChar char="•"/>
            </a:pPr>
            <a:r>
              <a:rPr lang="en-GB" sz="2000" b="0" i="0" dirty="0">
                <a:solidFill>
                  <a:srgbClr val="000000"/>
                </a:solidFill>
                <a:effectLst/>
                <a:latin typeface="Helvetica" pitchFamily="2" charset="0"/>
              </a:rPr>
              <a:t>Summary of MAP plans</a:t>
            </a:r>
          </a:p>
          <a:p>
            <a:pPr marL="342900" lvl="3" indent="-342900">
              <a:buFont typeface="Arial" panose="020B0604020202020204" pitchFamily="34" charset="0"/>
              <a:buChar char="•"/>
            </a:pPr>
            <a:endParaRPr lang="en-GB" sz="2000" b="0" i="0" dirty="0">
              <a:solidFill>
                <a:srgbClr val="000000"/>
              </a:solidFill>
              <a:effectLst/>
              <a:latin typeface="Helvetica" pitchFamily="2" charset="0"/>
            </a:endParaRPr>
          </a:p>
          <a:p>
            <a:pPr marL="342900" lvl="3" indent="-342900">
              <a:buFont typeface="Arial" panose="020B0604020202020204" pitchFamily="34" charset="0"/>
              <a:buChar char="•"/>
            </a:pPr>
            <a:r>
              <a:rPr lang="en-GB" sz="2000" dirty="0">
                <a:latin typeface="Helvetica" pitchFamily="2" charset="0"/>
                <a:ea typeface="Roboto" pitchFamily="2" charset="0"/>
              </a:rPr>
              <a:t>Practiced &amp; Refined</a:t>
            </a:r>
          </a:p>
          <a:p>
            <a:pPr lvl="3"/>
            <a:endParaRPr lang="en-GB" sz="2000" dirty="0">
              <a:latin typeface="Helvetica" pitchFamily="2" charset="0"/>
              <a:ea typeface="Roboto" pitchFamily="2" charset="0"/>
            </a:endParaRPr>
          </a:p>
          <a:p>
            <a:pPr marL="342900" lvl="3" indent="-342900">
              <a:buFont typeface="Arial" panose="020B0604020202020204" pitchFamily="34" charset="0"/>
              <a:buChar char="•"/>
            </a:pPr>
            <a:r>
              <a:rPr lang="en-GB" sz="2000" dirty="0">
                <a:latin typeface="Helvetica" pitchFamily="2" charset="0"/>
                <a:ea typeface="Roboto" pitchFamily="2" charset="0"/>
              </a:rPr>
              <a:t>Submitted at the end of the module</a:t>
            </a:r>
          </a:p>
        </p:txBody>
      </p:sp>
    </p:spTree>
    <p:extLst>
      <p:ext uri="{BB962C8B-B14F-4D97-AF65-F5344CB8AC3E}">
        <p14:creationId xmlns:p14="http://schemas.microsoft.com/office/powerpoint/2010/main" val="304942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2371695"/>
            <a:ext cx="7160217" cy="400110"/>
          </a:xfrm>
          <a:prstGeom prst="rect">
            <a:avLst/>
          </a:prstGeom>
          <a:noFill/>
        </p:spPr>
        <p:txBody>
          <a:bodyPr wrap="square">
            <a:spAutoFit/>
          </a:bodyPr>
          <a:lstStyle/>
          <a:p>
            <a:pPr algn="ctr"/>
            <a:r>
              <a:rPr lang="en-GB" sz="2000" b="0" i="0" dirty="0">
                <a:solidFill>
                  <a:srgbClr val="000000"/>
                </a:solidFill>
                <a:effectLst/>
                <a:latin typeface="Helvetica" pitchFamily="2" charset="0"/>
              </a:rPr>
              <a:t>Example pitch decks</a:t>
            </a:r>
            <a:endParaRPr lang="en-GB" sz="2000" dirty="0">
              <a:latin typeface="Helvetica" pitchFamily="2" charset="0"/>
            </a:endParaRPr>
          </a:p>
        </p:txBody>
      </p:sp>
    </p:spTree>
    <p:extLst>
      <p:ext uri="{BB962C8B-B14F-4D97-AF65-F5344CB8AC3E}">
        <p14:creationId xmlns:p14="http://schemas.microsoft.com/office/powerpoint/2010/main" val="2192404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r>
              <a:rPr lang="en-GB" sz="1600" dirty="0">
                <a:solidFill>
                  <a:schemeClr val="tx1"/>
                </a:solidFill>
              </a:rPr>
              <a:t>Setup</a:t>
            </a:r>
          </a:p>
        </p:txBody>
      </p:sp>
      <p:sp>
        <p:nvSpPr>
          <p:cNvPr id="6" name="TextBox 5">
            <a:extLst>
              <a:ext uri="{FF2B5EF4-FFF2-40B4-BE49-F238E27FC236}">
                <a16:creationId xmlns:a16="http://schemas.microsoft.com/office/drawing/2014/main" id="{39922F9C-484E-4B28-83FA-0567FD3EB35C}"/>
              </a:ext>
            </a:extLst>
          </p:cNvPr>
          <p:cNvSpPr txBox="1"/>
          <p:nvPr/>
        </p:nvSpPr>
        <p:spPr>
          <a:xfrm>
            <a:off x="450500" y="881883"/>
            <a:ext cx="8061904" cy="338554"/>
          </a:xfrm>
          <a:prstGeom prst="rect">
            <a:avLst/>
          </a:prstGeom>
          <a:noFill/>
        </p:spPr>
        <p:txBody>
          <a:bodyPr wrap="square">
            <a:spAutoFit/>
          </a:bodyPr>
          <a:lstStyle/>
          <a:p>
            <a:pPr algn="l"/>
            <a:r>
              <a:rPr lang="en-GB" sz="1600" b="1" dirty="0">
                <a:solidFill>
                  <a:schemeClr val="tx1"/>
                </a:solidFill>
                <a:latin typeface="Calibri" panose="020F0502020204030204" pitchFamily="34" charset="0"/>
                <a:cs typeface="Calibri" panose="020F0502020204030204" pitchFamily="34" charset="0"/>
              </a:rPr>
              <a:t>Project Managers:</a:t>
            </a:r>
          </a:p>
        </p:txBody>
      </p:sp>
      <p:sp>
        <p:nvSpPr>
          <p:cNvPr id="4" name="TextBox 3">
            <a:extLst>
              <a:ext uri="{FF2B5EF4-FFF2-40B4-BE49-F238E27FC236}">
                <a16:creationId xmlns:a16="http://schemas.microsoft.com/office/drawing/2014/main" id="{10433784-556F-3302-32AB-D4DAA92C6B19}"/>
              </a:ext>
            </a:extLst>
          </p:cNvPr>
          <p:cNvSpPr txBox="1"/>
          <p:nvPr/>
        </p:nvSpPr>
        <p:spPr>
          <a:xfrm>
            <a:off x="786538" y="1411658"/>
            <a:ext cx="7725866" cy="1477328"/>
          </a:xfrm>
          <a:prstGeom prst="rect">
            <a:avLst/>
          </a:prstGeom>
          <a:noFill/>
        </p:spPr>
        <p:txBody>
          <a:bodyPr wrap="square">
            <a:spAutoFit/>
          </a:bodyPr>
          <a:lstStyle/>
          <a:p>
            <a:pPr marL="285750" indent="-285750">
              <a:buFont typeface="Arial" panose="020B0604020202020204" pitchFamily="34" charset="0"/>
              <a:buChar char="•"/>
            </a:pPr>
            <a:r>
              <a:rPr lang="en-US" sz="1800" dirty="0"/>
              <a:t>Find the folder with your last presentation in it</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Add a new PowerPoint presentation</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Drop a share link into your Teams team</a:t>
            </a:r>
          </a:p>
        </p:txBody>
      </p:sp>
    </p:spTree>
    <p:extLst>
      <p:ext uri="{BB962C8B-B14F-4D97-AF65-F5344CB8AC3E}">
        <p14:creationId xmlns:p14="http://schemas.microsoft.com/office/powerpoint/2010/main" val="341960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6D4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473767"/>
            <a:ext cx="7160217" cy="2862322"/>
          </a:xfrm>
          <a:prstGeom prst="rect">
            <a:avLst/>
          </a:prstGeom>
          <a:noFill/>
        </p:spPr>
        <p:txBody>
          <a:bodyPr wrap="square">
            <a:spAutoFit/>
          </a:bodyPr>
          <a:lstStyle/>
          <a:p>
            <a:r>
              <a:rPr lang="en-GB" sz="2000" b="1" i="0" dirty="0">
                <a:solidFill>
                  <a:srgbClr val="000000"/>
                </a:solidFill>
                <a:effectLst/>
                <a:latin typeface="Helvetica" pitchFamily="2" charset="0"/>
              </a:rPr>
              <a:t>Activity</a:t>
            </a:r>
          </a:p>
          <a:p>
            <a:pPr algn="ctr"/>
            <a:endParaRPr lang="en-GB" sz="2000" dirty="0">
              <a:latin typeface="Helvetica" pitchFamily="2" charset="0"/>
            </a:endParaRPr>
          </a:p>
          <a:p>
            <a:r>
              <a:rPr lang="en-GB" sz="2000" b="0" i="0" dirty="0">
                <a:solidFill>
                  <a:srgbClr val="000000"/>
                </a:solidFill>
                <a:effectLst/>
                <a:latin typeface="Helvetica" pitchFamily="2" charset="0"/>
              </a:rPr>
              <a:t>Copy and paste the opening slide from the last presentation.</a:t>
            </a:r>
          </a:p>
          <a:p>
            <a:endParaRPr lang="en-GB" sz="2000" dirty="0">
              <a:latin typeface="Helvetica" pitchFamily="2" charset="0"/>
            </a:endParaRPr>
          </a:p>
          <a:p>
            <a:r>
              <a:rPr lang="en-GB" sz="2000" b="0" i="0" dirty="0">
                <a:solidFill>
                  <a:srgbClr val="000000"/>
                </a:solidFill>
                <a:effectLst/>
                <a:latin typeface="Helvetica" pitchFamily="2" charset="0"/>
              </a:rPr>
              <a:t>Can it be improved with:</a:t>
            </a:r>
          </a:p>
          <a:p>
            <a:pPr marL="342900" indent="-342900">
              <a:buFont typeface="Arial" panose="020B0604020202020204" pitchFamily="34" charset="0"/>
              <a:buChar char="•"/>
            </a:pPr>
            <a:r>
              <a:rPr lang="en-GB" sz="2000" dirty="0">
                <a:latin typeface="Helvetica" pitchFamily="2" charset="0"/>
              </a:rPr>
              <a:t>Game logo?</a:t>
            </a:r>
          </a:p>
          <a:p>
            <a:pPr marL="342900" indent="-342900">
              <a:buFont typeface="Arial" panose="020B0604020202020204" pitchFamily="34" charset="0"/>
              <a:buChar char="•"/>
            </a:pPr>
            <a:r>
              <a:rPr lang="en-GB" sz="2000" dirty="0">
                <a:latin typeface="Helvetica" pitchFamily="2" charset="0"/>
              </a:rPr>
              <a:t>Game tagline?</a:t>
            </a:r>
          </a:p>
          <a:p>
            <a:pPr marL="342900" indent="-342900">
              <a:buFont typeface="Arial" panose="020B0604020202020204" pitchFamily="34" charset="0"/>
              <a:buChar char="•"/>
            </a:pPr>
            <a:r>
              <a:rPr lang="en-GB" sz="2000" dirty="0">
                <a:latin typeface="Helvetica" pitchFamily="2" charset="0"/>
              </a:rPr>
              <a:t>Character art?</a:t>
            </a:r>
            <a:endParaRPr lang="en-GB" sz="2000" b="0" i="0" dirty="0">
              <a:solidFill>
                <a:srgbClr val="000000"/>
              </a:solidFill>
              <a:effectLst/>
              <a:latin typeface="Helvetica" pitchFamily="2" charset="0"/>
            </a:endParaRPr>
          </a:p>
          <a:p>
            <a:endParaRPr lang="en-GB" sz="2000" dirty="0">
              <a:latin typeface="Helvetica" pitchFamily="2" charset="0"/>
            </a:endParaRPr>
          </a:p>
        </p:txBody>
      </p:sp>
    </p:spTree>
    <p:extLst>
      <p:ext uri="{BB962C8B-B14F-4D97-AF65-F5344CB8AC3E}">
        <p14:creationId xmlns:p14="http://schemas.microsoft.com/office/powerpoint/2010/main" val="831873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6D40"/>
        </a:solidFill>
        <a:effectLst/>
      </p:bgPr>
    </p:bg>
    <p:spTree>
      <p:nvGrpSpPr>
        <p:cNvPr id="1" name="Shape 60"/>
        <p:cNvGrpSpPr/>
        <p:nvPr/>
      </p:nvGrpSpPr>
      <p:grpSpPr>
        <a:xfrm>
          <a:off x="0" y="0"/>
          <a:ext cx="0" cy="0"/>
          <a:chOff x="0" y="0"/>
          <a:chExt cx="0" cy="0"/>
        </a:xfrm>
      </p:grpSpPr>
      <p:sp>
        <p:nvSpPr>
          <p:cNvPr id="40" name="Google Shape;89;p14">
            <a:extLst>
              <a:ext uri="{FF2B5EF4-FFF2-40B4-BE49-F238E27FC236}">
                <a16:creationId xmlns:a16="http://schemas.microsoft.com/office/drawing/2014/main" id="{46E92268-DB53-42DC-8D99-4C333B5607A9}"/>
              </a:ext>
            </a:extLst>
          </p:cNvPr>
          <p:cNvSpPr txBox="1"/>
          <p:nvPr/>
        </p:nvSpPr>
        <p:spPr>
          <a:xfrm>
            <a:off x="450500" y="316775"/>
            <a:ext cx="2051400" cy="45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500" b="1" dirty="0">
                <a:solidFill>
                  <a:schemeClr val="tx1"/>
                </a:solidFill>
                <a:latin typeface="Roboto"/>
                <a:ea typeface="Roboto"/>
                <a:cs typeface="Roboto"/>
                <a:sym typeface="Roboto"/>
              </a:rPr>
              <a:t>PITCH PREP</a:t>
            </a:r>
            <a:endParaRPr sz="1100" dirty="0">
              <a:solidFill>
                <a:schemeClr val="tx1"/>
              </a:solidFill>
              <a:latin typeface="Roboto"/>
              <a:ea typeface="Roboto"/>
              <a:cs typeface="Roboto"/>
              <a:sym typeface="Roboto"/>
            </a:endParaRPr>
          </a:p>
          <a:p>
            <a:pPr marL="0" lvl="0" indent="0" algn="l" rtl="0">
              <a:spcBef>
                <a:spcPts val="0"/>
              </a:spcBef>
              <a:spcAft>
                <a:spcPts val="0"/>
              </a:spcAft>
              <a:buNone/>
            </a:pPr>
            <a:endParaRPr sz="800" dirty="0">
              <a:solidFill>
                <a:schemeClr val="tx1"/>
              </a:solidFill>
              <a:latin typeface="Roboto"/>
              <a:ea typeface="Roboto"/>
              <a:cs typeface="Roboto"/>
              <a:sym typeface="Roboto"/>
            </a:endParaRPr>
          </a:p>
        </p:txBody>
      </p:sp>
      <p:cxnSp>
        <p:nvCxnSpPr>
          <p:cNvPr id="41" name="Google Shape;90;p14">
            <a:extLst>
              <a:ext uri="{FF2B5EF4-FFF2-40B4-BE49-F238E27FC236}">
                <a16:creationId xmlns:a16="http://schemas.microsoft.com/office/drawing/2014/main" id="{12E8C759-D9C2-4E41-8548-57020F67D8BC}"/>
              </a:ext>
              <a:ext uri="{C183D7F6-B498-43B3-948B-1728B52AA6E4}">
                <adec:decorative xmlns:adec="http://schemas.microsoft.com/office/drawing/2017/decorative" val="1"/>
              </a:ext>
            </a:extLst>
          </p:cNvPr>
          <p:cNvCxnSpPr/>
          <p:nvPr/>
        </p:nvCxnSpPr>
        <p:spPr>
          <a:xfrm>
            <a:off x="1757201" y="412774"/>
            <a:ext cx="0" cy="258600"/>
          </a:xfrm>
          <a:prstGeom prst="straightConnector1">
            <a:avLst/>
          </a:prstGeom>
          <a:noFill/>
          <a:ln w="28575" cap="flat" cmpd="sng">
            <a:solidFill>
              <a:srgbClr val="BFBFBF"/>
            </a:solidFill>
            <a:prstDash val="solid"/>
            <a:round/>
            <a:headEnd type="none" w="med" len="med"/>
            <a:tailEnd type="none" w="med" len="med"/>
          </a:ln>
        </p:spPr>
      </p:cxnSp>
      <p:sp>
        <p:nvSpPr>
          <p:cNvPr id="42" name="Title 1">
            <a:extLst>
              <a:ext uri="{FF2B5EF4-FFF2-40B4-BE49-F238E27FC236}">
                <a16:creationId xmlns:a16="http://schemas.microsoft.com/office/drawing/2014/main" id="{D488714F-9BB1-4C74-A724-596F6BE8DD63}"/>
              </a:ext>
            </a:extLst>
          </p:cNvPr>
          <p:cNvSpPr txBox="1">
            <a:spLocks/>
          </p:cNvSpPr>
          <p:nvPr/>
        </p:nvSpPr>
        <p:spPr>
          <a:xfrm>
            <a:off x="1853260" y="393485"/>
            <a:ext cx="5437480" cy="29717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defRPr/>
            </a:pPr>
            <a:endParaRPr lang="en-GB" dirty="0">
              <a:solidFill>
                <a:schemeClr val="tx1"/>
              </a:solidFill>
            </a:endParaRPr>
          </a:p>
        </p:txBody>
      </p:sp>
      <p:sp>
        <p:nvSpPr>
          <p:cNvPr id="3" name="TextBox 2">
            <a:extLst>
              <a:ext uri="{FF2B5EF4-FFF2-40B4-BE49-F238E27FC236}">
                <a16:creationId xmlns:a16="http://schemas.microsoft.com/office/drawing/2014/main" id="{6836BACC-A08D-4C20-B081-B2C97F6D5807}"/>
              </a:ext>
            </a:extLst>
          </p:cNvPr>
          <p:cNvSpPr txBox="1"/>
          <p:nvPr/>
        </p:nvSpPr>
        <p:spPr>
          <a:xfrm>
            <a:off x="991891" y="1473767"/>
            <a:ext cx="7160217" cy="2554545"/>
          </a:xfrm>
          <a:prstGeom prst="rect">
            <a:avLst/>
          </a:prstGeom>
          <a:noFill/>
        </p:spPr>
        <p:txBody>
          <a:bodyPr wrap="square">
            <a:spAutoFit/>
          </a:bodyPr>
          <a:lstStyle/>
          <a:p>
            <a:r>
              <a:rPr lang="en-GB" sz="2000" b="1" i="0" dirty="0">
                <a:solidFill>
                  <a:srgbClr val="000000"/>
                </a:solidFill>
                <a:effectLst/>
                <a:latin typeface="Helvetica" pitchFamily="2" charset="0"/>
              </a:rPr>
              <a:t>Activity</a:t>
            </a:r>
          </a:p>
          <a:p>
            <a:pPr algn="ctr"/>
            <a:endParaRPr lang="en-GB" sz="2000" dirty="0">
              <a:latin typeface="Helvetica" pitchFamily="2" charset="0"/>
            </a:endParaRPr>
          </a:p>
          <a:p>
            <a:r>
              <a:rPr lang="en-GB" sz="2000" b="0" i="0" dirty="0">
                <a:solidFill>
                  <a:srgbClr val="000000"/>
                </a:solidFill>
                <a:effectLst/>
                <a:latin typeface="Helvetica" pitchFamily="2" charset="0"/>
              </a:rPr>
              <a:t>Add a slide to introduce your team. For each person, you could include:</a:t>
            </a:r>
          </a:p>
          <a:p>
            <a:endParaRPr lang="en-GB" sz="2000" dirty="0">
              <a:latin typeface="Helvetica" pitchFamily="2" charset="0"/>
            </a:endParaRPr>
          </a:p>
          <a:p>
            <a:pPr marL="342900" indent="-342900">
              <a:buFont typeface="Arial" panose="020B0604020202020204" pitchFamily="34" charset="0"/>
              <a:buChar char="•"/>
            </a:pPr>
            <a:r>
              <a:rPr lang="en-GB" sz="2000" b="0" i="0" dirty="0">
                <a:solidFill>
                  <a:srgbClr val="000000"/>
                </a:solidFill>
                <a:effectLst/>
                <a:latin typeface="Helvetica" pitchFamily="2" charset="0"/>
              </a:rPr>
              <a:t>Name</a:t>
            </a:r>
          </a:p>
          <a:p>
            <a:pPr marL="342900" indent="-342900">
              <a:buFont typeface="Arial" panose="020B0604020202020204" pitchFamily="34" charset="0"/>
              <a:buChar char="•"/>
            </a:pPr>
            <a:r>
              <a:rPr lang="en-GB" sz="2000" b="0" i="0" dirty="0">
                <a:solidFill>
                  <a:srgbClr val="000000"/>
                </a:solidFill>
                <a:effectLst/>
                <a:latin typeface="Helvetica" pitchFamily="2" charset="0"/>
              </a:rPr>
              <a:t>Photo</a:t>
            </a:r>
          </a:p>
          <a:p>
            <a:pPr marL="342900" indent="-342900">
              <a:buFont typeface="Arial" panose="020B0604020202020204" pitchFamily="34" charset="0"/>
              <a:buChar char="•"/>
            </a:pPr>
            <a:r>
              <a:rPr lang="en-GB" sz="2000" b="0" i="0" dirty="0">
                <a:solidFill>
                  <a:srgbClr val="000000"/>
                </a:solidFill>
                <a:effectLst/>
                <a:latin typeface="Helvetica" pitchFamily="2" charset="0"/>
              </a:rPr>
              <a:t>Role</a:t>
            </a:r>
          </a:p>
        </p:txBody>
      </p:sp>
    </p:spTree>
    <p:extLst>
      <p:ext uri="{BB962C8B-B14F-4D97-AF65-F5344CB8AC3E}">
        <p14:creationId xmlns:p14="http://schemas.microsoft.com/office/powerpoint/2010/main" val="2388888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3014</TotalTime>
  <Words>820</Words>
  <Application>Microsoft Macintosh PowerPoint</Application>
  <PresentationFormat>On-screen Show (16:9)</PresentationFormat>
  <Paragraphs>172</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Roboto</vt:lpstr>
      <vt:lpstr>Helvetica</vt:lpstr>
      <vt:lpstr>Arial</vt:lpstr>
      <vt:lpstr>Calibri</vt:lpstr>
      <vt:lpstr>Simple Light</vt:lpstr>
      <vt:lpstr>PITCH PREP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PITCH PREP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Watson</dc:creator>
  <cp:lastModifiedBy>Anthony Edwards</cp:lastModifiedBy>
  <cp:revision>27</cp:revision>
  <dcterms:modified xsi:type="dcterms:W3CDTF">2022-12-05T12:56:41Z</dcterms:modified>
</cp:coreProperties>
</file>