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80" r:id="rId3"/>
    <p:sldId id="283" r:id="rId4"/>
    <p:sldId id="295" r:id="rId5"/>
    <p:sldId id="309" r:id="rId6"/>
    <p:sldId id="282" r:id="rId7"/>
    <p:sldId id="284" r:id="rId8"/>
    <p:sldId id="305" r:id="rId9"/>
    <p:sldId id="287" r:id="rId10"/>
    <p:sldId id="288" r:id="rId11"/>
    <p:sldId id="289" r:id="rId12"/>
    <p:sldId id="290" r:id="rId13"/>
    <p:sldId id="296" r:id="rId14"/>
    <p:sldId id="292" r:id="rId15"/>
    <p:sldId id="306" r:id="rId16"/>
    <p:sldId id="291" r:id="rId17"/>
    <p:sldId id="300" r:id="rId18"/>
    <p:sldId id="298" r:id="rId19"/>
    <p:sldId id="307" r:id="rId20"/>
    <p:sldId id="294" r:id="rId21"/>
    <p:sldId id="303" r:id="rId22"/>
    <p:sldId id="286" r:id="rId23"/>
    <p:sldId id="276" r:id="rId24"/>
    <p:sldId id="301" r:id="rId25"/>
    <p:sldId id="302" r:id="rId26"/>
    <p:sldId id="299" r:id="rId27"/>
    <p:sldId id="304" r:id="rId28"/>
    <p:sldId id="310" r:id="rId29"/>
    <p:sldId id="308" r:id="rId30"/>
    <p:sldId id="312"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Roboto"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Page" id="{A7572EE7-3709-4CD1-8469-9302F9079DB3}">
          <p14:sldIdLst>
            <p14:sldId id="256"/>
          </p14:sldIdLst>
        </p14:section>
        <p14:section name="Online Presence Overview" id="{A906E5A2-DD56-4AF1-B52F-5870C37F08C0}">
          <p14:sldIdLst>
            <p14:sldId id="280"/>
            <p14:sldId id="283"/>
            <p14:sldId id="295"/>
            <p14:sldId id="309"/>
            <p14:sldId id="282"/>
            <p14:sldId id="284"/>
            <p14:sldId id="305"/>
            <p14:sldId id="287"/>
            <p14:sldId id="288"/>
            <p14:sldId id="289"/>
            <p14:sldId id="290"/>
            <p14:sldId id="296"/>
            <p14:sldId id="292"/>
            <p14:sldId id="306"/>
            <p14:sldId id="291"/>
            <p14:sldId id="300"/>
            <p14:sldId id="298"/>
            <p14:sldId id="307"/>
            <p14:sldId id="294"/>
            <p14:sldId id="303"/>
            <p14:sldId id="286"/>
            <p14:sldId id="276"/>
            <p14:sldId id="301"/>
            <p14:sldId id="302"/>
            <p14:sldId id="299"/>
            <p14:sldId id="304"/>
            <p14:sldId id="310"/>
            <p14:sldId id="308"/>
            <p14:sldId id="312"/>
          </p14:sldIdLst>
        </p14:section>
      </p14:sectionLst>
    </p:ext>
    <p:ext uri="{EFAFB233-063F-42B5-8137-9DF3F51BA10A}">
      <p15:sldGuideLst xmlns:p15="http://schemas.microsoft.com/office/powerpoint/2012/main">
        <p15:guide id="1" orient="horz" pos="1643"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D40"/>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13595B-FD31-4EE6-BE9B-3FBDB11B3033}">
  <a:tblStyle styleId="{0913595B-FD31-4EE6-BE9B-3FBDB11B30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15" autoAdjust="0"/>
    <p:restoredTop sz="57046" autoAdjust="0"/>
  </p:normalViewPr>
  <p:slideViewPr>
    <p:cSldViewPr snapToGrid="0">
      <p:cViewPr varScale="1">
        <p:scale>
          <a:sx n="83" d="100"/>
          <a:sy n="83" d="100"/>
        </p:scale>
        <p:origin x="896" y="192"/>
      </p:cViewPr>
      <p:guideLst>
        <p:guide orient="horz" pos="164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Edwards" userId="39e47b6b-7053-4385-aac0-858cb85f5a17" providerId="ADAL" clId="{0B9975A5-A3D5-4940-A106-110302EF5EAA}"/>
    <pc:docChg chg="modSld">
      <pc:chgData name="Anthony Edwards" userId="39e47b6b-7053-4385-aac0-858cb85f5a17" providerId="ADAL" clId="{0B9975A5-A3D5-4940-A106-110302EF5EAA}" dt="2022-10-26T19:42:43.490" v="38" actId="20577"/>
      <pc:docMkLst>
        <pc:docMk/>
      </pc:docMkLst>
      <pc:sldChg chg="modSp">
        <pc:chgData name="Anthony Edwards" userId="39e47b6b-7053-4385-aac0-858cb85f5a17" providerId="ADAL" clId="{0B9975A5-A3D5-4940-A106-110302EF5EAA}" dt="2022-10-26T19:42:43.490" v="38" actId="20577"/>
        <pc:sldMkLst>
          <pc:docMk/>
          <pc:sldMk cId="0" sldId="256"/>
        </pc:sldMkLst>
        <pc:spChg chg="mod">
          <ac:chgData name="Anthony Edwards" userId="39e47b6b-7053-4385-aac0-858cb85f5a17" providerId="ADAL" clId="{0B9975A5-A3D5-4940-A106-110302EF5EAA}" dt="2022-10-26T19:42:43.490" v="38" actId="20577"/>
          <ac:spMkLst>
            <pc:docMk/>
            <pc:sldMk cId="0" sldId="256"/>
            <ac:spMk id="2" creationId="{65464EAD-2E7C-46D8-807F-DE6117D74D87}"/>
          </ac:spMkLst>
        </pc:spChg>
      </pc:sldChg>
    </pc:docChg>
  </pc:docChgLst>
  <pc:docChgLst>
    <pc:chgData name="Anthony Edwards" userId="39e47b6b-7053-4385-aac0-858cb85f5a17" providerId="ADAL" clId="{97B56EA5-D47F-5A43-B9D1-CA10BD12DB9F}"/>
    <pc:docChg chg="undo custSel addSld delSld modSld sldOrd modSection">
      <pc:chgData name="Anthony Edwards" userId="39e47b6b-7053-4385-aac0-858cb85f5a17" providerId="ADAL" clId="{97B56EA5-D47F-5A43-B9D1-CA10BD12DB9F}" dt="2022-10-27T17:24:24.855" v="5390" actId="20577"/>
      <pc:docMkLst>
        <pc:docMk/>
      </pc:docMkLst>
      <pc:sldChg chg="modSp mod modNotesTx">
        <pc:chgData name="Anthony Edwards" userId="39e47b6b-7053-4385-aac0-858cb85f5a17" providerId="ADAL" clId="{97B56EA5-D47F-5A43-B9D1-CA10BD12DB9F}" dt="2022-10-27T11:10:00.469" v="3164" actId="20577"/>
        <pc:sldMkLst>
          <pc:docMk/>
          <pc:sldMk cId="0" sldId="256"/>
        </pc:sldMkLst>
        <pc:spChg chg="mod">
          <ac:chgData name="Anthony Edwards" userId="39e47b6b-7053-4385-aac0-858cb85f5a17" providerId="ADAL" clId="{97B56EA5-D47F-5A43-B9D1-CA10BD12DB9F}" dt="2022-10-27T10:20:09.050" v="863" actId="1076"/>
          <ac:spMkLst>
            <pc:docMk/>
            <pc:sldMk cId="0" sldId="256"/>
            <ac:spMk id="3" creationId="{DC72F6DB-42BB-4F0C-8B20-84F4ECB9EB15}"/>
          </ac:spMkLst>
        </pc:spChg>
      </pc:sldChg>
      <pc:sldChg chg="del">
        <pc:chgData name="Anthony Edwards" userId="39e47b6b-7053-4385-aac0-858cb85f5a17" providerId="ADAL" clId="{97B56EA5-D47F-5A43-B9D1-CA10BD12DB9F}" dt="2022-10-27T10:01:41.915" v="0" actId="2696"/>
        <pc:sldMkLst>
          <pc:docMk/>
          <pc:sldMk cId="2478305541" sldId="265"/>
        </pc:sldMkLst>
      </pc:sldChg>
      <pc:sldChg chg="del">
        <pc:chgData name="Anthony Edwards" userId="39e47b6b-7053-4385-aac0-858cb85f5a17" providerId="ADAL" clId="{97B56EA5-D47F-5A43-B9D1-CA10BD12DB9F}" dt="2022-10-27T10:02:17.572" v="6" actId="2696"/>
        <pc:sldMkLst>
          <pc:docMk/>
          <pc:sldMk cId="933993852" sldId="266"/>
        </pc:sldMkLst>
      </pc:sldChg>
      <pc:sldChg chg="del">
        <pc:chgData name="Anthony Edwards" userId="39e47b6b-7053-4385-aac0-858cb85f5a17" providerId="ADAL" clId="{97B56EA5-D47F-5A43-B9D1-CA10BD12DB9F}" dt="2022-10-27T10:02:09.184" v="3" actId="2696"/>
        <pc:sldMkLst>
          <pc:docMk/>
          <pc:sldMk cId="82506336" sldId="268"/>
        </pc:sldMkLst>
      </pc:sldChg>
      <pc:sldChg chg="del">
        <pc:chgData name="Anthony Edwards" userId="39e47b6b-7053-4385-aac0-858cb85f5a17" providerId="ADAL" clId="{97B56EA5-D47F-5A43-B9D1-CA10BD12DB9F}" dt="2022-10-27T10:02:22.522" v="7" actId="2696"/>
        <pc:sldMkLst>
          <pc:docMk/>
          <pc:sldMk cId="1392243337" sldId="269"/>
        </pc:sldMkLst>
      </pc:sldChg>
      <pc:sldChg chg="del">
        <pc:chgData name="Anthony Edwards" userId="39e47b6b-7053-4385-aac0-858cb85f5a17" providerId="ADAL" clId="{97B56EA5-D47F-5A43-B9D1-CA10BD12DB9F}" dt="2022-10-27T10:02:22.522" v="7" actId="2696"/>
        <pc:sldMkLst>
          <pc:docMk/>
          <pc:sldMk cId="4266271198" sldId="270"/>
        </pc:sldMkLst>
      </pc:sldChg>
      <pc:sldChg chg="del">
        <pc:chgData name="Anthony Edwards" userId="39e47b6b-7053-4385-aac0-858cb85f5a17" providerId="ADAL" clId="{97B56EA5-D47F-5A43-B9D1-CA10BD12DB9F}" dt="2022-10-27T10:01:58.238" v="2" actId="2696"/>
        <pc:sldMkLst>
          <pc:docMk/>
          <pc:sldMk cId="4102883486" sldId="271"/>
        </pc:sldMkLst>
      </pc:sldChg>
      <pc:sldChg chg="del">
        <pc:chgData name="Anthony Edwards" userId="39e47b6b-7053-4385-aac0-858cb85f5a17" providerId="ADAL" clId="{97B56EA5-D47F-5A43-B9D1-CA10BD12DB9F}" dt="2022-10-27T10:01:50.140" v="1" actId="2696"/>
        <pc:sldMkLst>
          <pc:docMk/>
          <pc:sldMk cId="2943291316" sldId="273"/>
        </pc:sldMkLst>
      </pc:sldChg>
      <pc:sldChg chg="del">
        <pc:chgData name="Anthony Edwards" userId="39e47b6b-7053-4385-aac0-858cb85f5a17" providerId="ADAL" clId="{97B56EA5-D47F-5A43-B9D1-CA10BD12DB9F}" dt="2022-10-27T10:01:58.238" v="2" actId="2696"/>
        <pc:sldMkLst>
          <pc:docMk/>
          <pc:sldMk cId="2819727686" sldId="274"/>
        </pc:sldMkLst>
      </pc:sldChg>
      <pc:sldChg chg="del">
        <pc:chgData name="Anthony Edwards" userId="39e47b6b-7053-4385-aac0-858cb85f5a17" providerId="ADAL" clId="{97B56EA5-D47F-5A43-B9D1-CA10BD12DB9F}" dt="2022-10-27T10:01:58.238" v="2" actId="2696"/>
        <pc:sldMkLst>
          <pc:docMk/>
          <pc:sldMk cId="3803937404" sldId="275"/>
        </pc:sldMkLst>
      </pc:sldChg>
      <pc:sldChg chg="del">
        <pc:chgData name="Anthony Edwards" userId="39e47b6b-7053-4385-aac0-858cb85f5a17" providerId="ADAL" clId="{97B56EA5-D47F-5A43-B9D1-CA10BD12DB9F}" dt="2022-10-27T10:02:22.522" v="7" actId="2696"/>
        <pc:sldMkLst>
          <pc:docMk/>
          <pc:sldMk cId="2579696547" sldId="276"/>
        </pc:sldMkLst>
      </pc:sldChg>
      <pc:sldChg chg="modSp add mod ord modNotesTx">
        <pc:chgData name="Anthony Edwards" userId="39e47b6b-7053-4385-aac0-858cb85f5a17" providerId="ADAL" clId="{97B56EA5-D47F-5A43-B9D1-CA10BD12DB9F}" dt="2022-10-27T11:05:21.827" v="2942"/>
        <pc:sldMkLst>
          <pc:docMk/>
          <pc:sldMk cId="2688988510" sldId="276"/>
        </pc:sldMkLst>
        <pc:graphicFrameChg chg="modGraphic">
          <ac:chgData name="Anthony Edwards" userId="39e47b6b-7053-4385-aac0-858cb85f5a17" providerId="ADAL" clId="{97B56EA5-D47F-5A43-B9D1-CA10BD12DB9F}" dt="2022-10-27T10:41:37.533" v="1752" actId="20577"/>
          <ac:graphicFrameMkLst>
            <pc:docMk/>
            <pc:sldMk cId="2688988510" sldId="276"/>
            <ac:graphicFrameMk id="120" creationId="{00000000-0000-0000-0000-000000000000}"/>
          </ac:graphicFrameMkLst>
        </pc:graphicFrameChg>
      </pc:sldChg>
      <pc:sldChg chg="del">
        <pc:chgData name="Anthony Edwards" userId="39e47b6b-7053-4385-aac0-858cb85f5a17" providerId="ADAL" clId="{97B56EA5-D47F-5A43-B9D1-CA10BD12DB9F}" dt="2022-10-27T10:02:22.522" v="7" actId="2696"/>
        <pc:sldMkLst>
          <pc:docMk/>
          <pc:sldMk cId="3342727376" sldId="278"/>
        </pc:sldMkLst>
      </pc:sldChg>
      <pc:sldChg chg="del">
        <pc:chgData name="Anthony Edwards" userId="39e47b6b-7053-4385-aac0-858cb85f5a17" providerId="ADAL" clId="{97B56EA5-D47F-5A43-B9D1-CA10BD12DB9F}" dt="2022-10-27T10:02:22.522" v="7" actId="2696"/>
        <pc:sldMkLst>
          <pc:docMk/>
          <pc:sldMk cId="3587532302" sldId="279"/>
        </pc:sldMkLst>
      </pc:sldChg>
      <pc:sldChg chg="modSp mod ord modNotesTx">
        <pc:chgData name="Anthony Edwards" userId="39e47b6b-7053-4385-aac0-858cb85f5a17" providerId="ADAL" clId="{97B56EA5-D47F-5A43-B9D1-CA10BD12DB9F}" dt="2022-10-27T10:07:16.786" v="174"/>
        <pc:sldMkLst>
          <pc:docMk/>
          <pc:sldMk cId="4022187790" sldId="280"/>
        </pc:sldMkLst>
        <pc:spChg chg="mod">
          <ac:chgData name="Anthony Edwards" userId="39e47b6b-7053-4385-aac0-858cb85f5a17" providerId="ADAL" clId="{97B56EA5-D47F-5A43-B9D1-CA10BD12DB9F}" dt="2022-10-27T10:04:50.372" v="11" actId="1076"/>
          <ac:spMkLst>
            <pc:docMk/>
            <pc:sldMk cId="4022187790" sldId="280"/>
            <ac:spMk id="3" creationId="{6836BACC-A08D-4C20-B081-B2C97F6D5807}"/>
          </ac:spMkLst>
        </pc:spChg>
        <pc:spChg chg="mod">
          <ac:chgData name="Anthony Edwards" userId="39e47b6b-7053-4385-aac0-858cb85f5a17" providerId="ADAL" clId="{97B56EA5-D47F-5A43-B9D1-CA10BD12DB9F}" dt="2022-10-27T10:07:16.786" v="174"/>
          <ac:spMkLst>
            <pc:docMk/>
            <pc:sldMk cId="4022187790" sldId="280"/>
            <ac:spMk id="5" creationId="{D7BDF049-B733-F1FF-4203-5540BF0F87C7}"/>
          </ac:spMkLst>
        </pc:spChg>
        <pc:spChg chg="mod">
          <ac:chgData name="Anthony Edwards" userId="39e47b6b-7053-4385-aac0-858cb85f5a17" providerId="ADAL" clId="{97B56EA5-D47F-5A43-B9D1-CA10BD12DB9F}" dt="2022-10-27T10:05:09.224" v="36" actId="20577"/>
          <ac:spMkLst>
            <pc:docMk/>
            <pc:sldMk cId="4022187790" sldId="280"/>
            <ac:spMk id="6" creationId="{39922F9C-484E-4B28-83FA-0567FD3EB35C}"/>
          </ac:spMkLst>
        </pc:spChg>
        <pc:spChg chg="mod">
          <ac:chgData name="Anthony Edwards" userId="39e47b6b-7053-4385-aac0-858cb85f5a17" providerId="ADAL" clId="{97B56EA5-D47F-5A43-B9D1-CA10BD12DB9F}" dt="2022-10-27T10:04:59.600" v="29" actId="20577"/>
          <ac:spMkLst>
            <pc:docMk/>
            <pc:sldMk cId="4022187790" sldId="280"/>
            <ac:spMk id="40" creationId="{46E92268-DB53-42DC-8D99-4C333B5607A9}"/>
          </ac:spMkLst>
        </pc:spChg>
        <pc:spChg chg="mod">
          <ac:chgData name="Anthony Edwards" userId="39e47b6b-7053-4385-aac0-858cb85f5a17" providerId="ADAL" clId="{97B56EA5-D47F-5A43-B9D1-CA10BD12DB9F}" dt="2022-10-27T10:05:24.959" v="39" actId="20577"/>
          <ac:spMkLst>
            <pc:docMk/>
            <pc:sldMk cId="4022187790" sldId="280"/>
            <ac:spMk id="42" creationId="{D488714F-9BB1-4C74-A724-596F6BE8DD63}"/>
          </ac:spMkLst>
        </pc:spChg>
        <pc:cxnChg chg="mod">
          <ac:chgData name="Anthony Edwards" userId="39e47b6b-7053-4385-aac0-858cb85f5a17" providerId="ADAL" clId="{97B56EA5-D47F-5A43-B9D1-CA10BD12DB9F}" dt="2022-10-27T10:05:15.762" v="37" actId="1076"/>
          <ac:cxnSpMkLst>
            <pc:docMk/>
            <pc:sldMk cId="4022187790" sldId="280"/>
            <ac:cxnSpMk id="41" creationId="{12E8C759-D9C2-4E41-8548-57020F67D8BC}"/>
          </ac:cxnSpMkLst>
        </pc:cxnChg>
      </pc:sldChg>
      <pc:sldChg chg="delSp new del mod">
        <pc:chgData name="Anthony Edwards" userId="39e47b6b-7053-4385-aac0-858cb85f5a17" providerId="ADAL" clId="{97B56EA5-D47F-5A43-B9D1-CA10BD12DB9F}" dt="2022-10-27T11:24:08.932" v="4112" actId="2696"/>
        <pc:sldMkLst>
          <pc:docMk/>
          <pc:sldMk cId="2942339486" sldId="281"/>
        </pc:sldMkLst>
        <pc:spChg chg="del">
          <ac:chgData name="Anthony Edwards" userId="39e47b6b-7053-4385-aac0-858cb85f5a17" providerId="ADAL" clId="{97B56EA5-D47F-5A43-B9D1-CA10BD12DB9F}" dt="2022-10-27T10:12:24.374" v="177" actId="478"/>
          <ac:spMkLst>
            <pc:docMk/>
            <pc:sldMk cId="2942339486" sldId="281"/>
            <ac:spMk id="2" creationId="{72D173A2-6BDA-8ED8-DB9C-F45173F80897}"/>
          </ac:spMkLst>
        </pc:spChg>
        <pc:spChg chg="del">
          <ac:chgData name="Anthony Edwards" userId="39e47b6b-7053-4385-aac0-858cb85f5a17" providerId="ADAL" clId="{97B56EA5-D47F-5A43-B9D1-CA10BD12DB9F}" dt="2022-10-27T10:12:24.374" v="177" actId="478"/>
          <ac:spMkLst>
            <pc:docMk/>
            <pc:sldMk cId="2942339486" sldId="281"/>
            <ac:spMk id="3" creationId="{2E236ED9-1904-A9FF-6D39-7EDD1652D5B9}"/>
          </ac:spMkLst>
        </pc:spChg>
        <pc:spChg chg="del">
          <ac:chgData name="Anthony Edwards" userId="39e47b6b-7053-4385-aac0-858cb85f5a17" providerId="ADAL" clId="{97B56EA5-D47F-5A43-B9D1-CA10BD12DB9F}" dt="2022-10-27T10:12:24.374" v="177" actId="478"/>
          <ac:spMkLst>
            <pc:docMk/>
            <pc:sldMk cId="2942339486" sldId="281"/>
            <ac:spMk id="4" creationId="{7F81AA3D-D06D-D3CD-D0A5-B632E135E0B9}"/>
          </ac:spMkLst>
        </pc:spChg>
      </pc:sldChg>
      <pc:sldChg chg="del">
        <pc:chgData name="Anthony Edwards" userId="39e47b6b-7053-4385-aac0-858cb85f5a17" providerId="ADAL" clId="{97B56EA5-D47F-5A43-B9D1-CA10BD12DB9F}" dt="2022-10-27T10:01:50.140" v="1" actId="2696"/>
        <pc:sldMkLst>
          <pc:docMk/>
          <pc:sldMk cId="3282207791" sldId="281"/>
        </pc:sldMkLst>
      </pc:sldChg>
      <pc:sldChg chg="del">
        <pc:chgData name="Anthony Edwards" userId="39e47b6b-7053-4385-aac0-858cb85f5a17" providerId="ADAL" clId="{97B56EA5-D47F-5A43-B9D1-CA10BD12DB9F}" dt="2022-10-27T10:01:50.140" v="1" actId="2696"/>
        <pc:sldMkLst>
          <pc:docMk/>
          <pc:sldMk cId="2149736547" sldId="282"/>
        </pc:sldMkLst>
      </pc:sldChg>
      <pc:sldChg chg="addSp delSp modSp add mod modNotesTx">
        <pc:chgData name="Anthony Edwards" userId="39e47b6b-7053-4385-aac0-858cb85f5a17" providerId="ADAL" clId="{97B56EA5-D47F-5A43-B9D1-CA10BD12DB9F}" dt="2022-10-27T11:29:40.988" v="4501" actId="1076"/>
        <pc:sldMkLst>
          <pc:docMk/>
          <pc:sldMk cId="3419602950" sldId="282"/>
        </pc:sldMkLst>
        <pc:spChg chg="del">
          <ac:chgData name="Anthony Edwards" userId="39e47b6b-7053-4385-aac0-858cb85f5a17" providerId="ADAL" clId="{97B56EA5-D47F-5A43-B9D1-CA10BD12DB9F}" dt="2022-10-27T10:12:29.212" v="178" actId="478"/>
          <ac:spMkLst>
            <pc:docMk/>
            <pc:sldMk cId="3419602950" sldId="282"/>
            <ac:spMk id="3" creationId="{6836BACC-A08D-4C20-B081-B2C97F6D5807}"/>
          </ac:spMkLst>
        </pc:spChg>
        <pc:spChg chg="add mod">
          <ac:chgData name="Anthony Edwards" userId="39e47b6b-7053-4385-aac0-858cb85f5a17" providerId="ADAL" clId="{97B56EA5-D47F-5A43-B9D1-CA10BD12DB9F}" dt="2022-10-27T11:29:40.988" v="4501" actId="1076"/>
          <ac:spMkLst>
            <pc:docMk/>
            <pc:sldMk cId="3419602950" sldId="282"/>
            <ac:spMk id="4" creationId="{10433784-556F-3302-32AB-D4DAA92C6B19}"/>
          </ac:spMkLst>
        </pc:spChg>
        <pc:spChg chg="del">
          <ac:chgData name="Anthony Edwards" userId="39e47b6b-7053-4385-aac0-858cb85f5a17" providerId="ADAL" clId="{97B56EA5-D47F-5A43-B9D1-CA10BD12DB9F}" dt="2022-10-27T10:16:06.048" v="490" actId="478"/>
          <ac:spMkLst>
            <pc:docMk/>
            <pc:sldMk cId="3419602950" sldId="282"/>
            <ac:spMk id="5" creationId="{D7BDF049-B733-F1FF-4203-5540BF0F87C7}"/>
          </ac:spMkLst>
        </pc:spChg>
        <pc:spChg chg="mod">
          <ac:chgData name="Anthony Edwards" userId="39e47b6b-7053-4385-aac0-858cb85f5a17" providerId="ADAL" clId="{97B56EA5-D47F-5A43-B9D1-CA10BD12DB9F}" dt="2022-10-27T10:13:22.105" v="208" actId="20577"/>
          <ac:spMkLst>
            <pc:docMk/>
            <pc:sldMk cId="3419602950" sldId="282"/>
            <ac:spMk id="6" creationId="{39922F9C-484E-4B28-83FA-0567FD3EB35C}"/>
          </ac:spMkLst>
        </pc:spChg>
        <pc:spChg chg="mod">
          <ac:chgData name="Anthony Edwards" userId="39e47b6b-7053-4385-aac0-858cb85f5a17" providerId="ADAL" clId="{97B56EA5-D47F-5A43-B9D1-CA10BD12DB9F}" dt="2022-10-27T10:12:50.812" v="187" actId="20577"/>
          <ac:spMkLst>
            <pc:docMk/>
            <pc:sldMk cId="3419602950" sldId="282"/>
            <ac:spMk id="40" creationId="{46E92268-DB53-42DC-8D99-4C333B5607A9}"/>
          </ac:spMkLst>
        </pc:spChg>
        <pc:spChg chg="mod">
          <ac:chgData name="Anthony Edwards" userId="39e47b6b-7053-4385-aac0-858cb85f5a17" providerId="ADAL" clId="{97B56EA5-D47F-5A43-B9D1-CA10BD12DB9F}" dt="2022-10-27T10:12:44.838" v="185" actId="255"/>
          <ac:spMkLst>
            <pc:docMk/>
            <pc:sldMk cId="3419602950" sldId="282"/>
            <ac:spMk id="42" creationId="{D488714F-9BB1-4C74-A724-596F6BE8DD63}"/>
          </ac:spMkLst>
        </pc:spChg>
      </pc:sldChg>
      <pc:sldChg chg="delSp modSp add mod modNotesTx">
        <pc:chgData name="Anthony Edwards" userId="39e47b6b-7053-4385-aac0-858cb85f5a17" providerId="ADAL" clId="{97B56EA5-D47F-5A43-B9D1-CA10BD12DB9F}" dt="2022-10-27T10:45:05.428" v="2039" actId="20577"/>
        <pc:sldMkLst>
          <pc:docMk/>
          <pc:sldMk cId="224668494" sldId="283"/>
        </pc:sldMkLst>
        <pc:spChg chg="mod">
          <ac:chgData name="Anthony Edwards" userId="39e47b6b-7053-4385-aac0-858cb85f5a17" providerId="ADAL" clId="{97B56EA5-D47F-5A43-B9D1-CA10BD12DB9F}" dt="2022-10-27T10:45:05.428" v="2039" actId="20577"/>
          <ac:spMkLst>
            <pc:docMk/>
            <pc:sldMk cId="224668494" sldId="283"/>
            <ac:spMk id="3" creationId="{6836BACC-A08D-4C20-B081-B2C97F6D5807}"/>
          </ac:spMkLst>
        </pc:spChg>
        <pc:spChg chg="del">
          <ac:chgData name="Anthony Edwards" userId="39e47b6b-7053-4385-aac0-858cb85f5a17" providerId="ADAL" clId="{97B56EA5-D47F-5A43-B9D1-CA10BD12DB9F}" dt="2022-10-27T10:17:50.049" v="712" actId="478"/>
          <ac:spMkLst>
            <pc:docMk/>
            <pc:sldMk cId="224668494" sldId="283"/>
            <ac:spMk id="5" creationId="{D7BDF049-B733-F1FF-4203-5540BF0F87C7}"/>
          </ac:spMkLst>
        </pc:spChg>
      </pc:sldChg>
      <pc:sldChg chg="del">
        <pc:chgData name="Anthony Edwards" userId="39e47b6b-7053-4385-aac0-858cb85f5a17" providerId="ADAL" clId="{97B56EA5-D47F-5A43-B9D1-CA10BD12DB9F}" dt="2022-10-27T10:01:58.238" v="2" actId="2696"/>
        <pc:sldMkLst>
          <pc:docMk/>
          <pc:sldMk cId="4237793824" sldId="283"/>
        </pc:sldMkLst>
      </pc:sldChg>
      <pc:sldChg chg="addSp delSp modSp add mod ord setBg modNotesTx">
        <pc:chgData name="Anthony Edwards" userId="39e47b6b-7053-4385-aac0-858cb85f5a17" providerId="ADAL" clId="{97B56EA5-D47F-5A43-B9D1-CA10BD12DB9F}" dt="2022-10-27T11:29:56.854" v="4504" actId="20577"/>
        <pc:sldMkLst>
          <pc:docMk/>
          <pc:sldMk cId="831873726" sldId="284"/>
        </pc:sldMkLst>
        <pc:spChg chg="mod">
          <ac:chgData name="Anthony Edwards" userId="39e47b6b-7053-4385-aac0-858cb85f5a17" providerId="ADAL" clId="{97B56EA5-D47F-5A43-B9D1-CA10BD12DB9F}" dt="2022-10-27T11:29:16.693" v="4459" actId="113"/>
          <ac:spMkLst>
            <pc:docMk/>
            <pc:sldMk cId="831873726" sldId="284"/>
            <ac:spMk id="3" creationId="{6836BACC-A08D-4C20-B081-B2C97F6D5807}"/>
          </ac:spMkLst>
        </pc:spChg>
        <pc:spChg chg="add del mod">
          <ac:chgData name="Anthony Edwards" userId="39e47b6b-7053-4385-aac0-858cb85f5a17" providerId="ADAL" clId="{97B56EA5-D47F-5A43-B9D1-CA10BD12DB9F}" dt="2022-10-27T11:14:39.981" v="3336"/>
          <ac:spMkLst>
            <pc:docMk/>
            <pc:sldMk cId="831873726" sldId="284"/>
            <ac:spMk id="4" creationId="{28D821F1-CC32-1AB9-0129-B8F4B078DC33}"/>
          </ac:spMkLst>
        </pc:spChg>
        <pc:spChg chg="del mod">
          <ac:chgData name="Anthony Edwards" userId="39e47b6b-7053-4385-aac0-858cb85f5a17" providerId="ADAL" clId="{97B56EA5-D47F-5A43-B9D1-CA10BD12DB9F}" dt="2022-10-27T10:26:46.681" v="1044" actId="478"/>
          <ac:spMkLst>
            <pc:docMk/>
            <pc:sldMk cId="831873726" sldId="284"/>
            <ac:spMk id="6" creationId="{39922F9C-484E-4B28-83FA-0567FD3EB35C}"/>
          </ac:spMkLst>
        </pc:spChg>
      </pc:sldChg>
      <pc:sldChg chg="del">
        <pc:chgData name="Anthony Edwards" userId="39e47b6b-7053-4385-aac0-858cb85f5a17" providerId="ADAL" clId="{97B56EA5-D47F-5A43-B9D1-CA10BD12DB9F}" dt="2022-10-27T10:01:50.140" v="1" actId="2696"/>
        <pc:sldMkLst>
          <pc:docMk/>
          <pc:sldMk cId="3597304311" sldId="284"/>
        </pc:sldMkLst>
      </pc:sldChg>
      <pc:sldChg chg="delSp modSp add del mod modNotesTx">
        <pc:chgData name="Anthony Edwards" userId="39e47b6b-7053-4385-aac0-858cb85f5a17" providerId="ADAL" clId="{97B56EA5-D47F-5A43-B9D1-CA10BD12DB9F}" dt="2022-10-27T11:30:20.063" v="4505" actId="2696"/>
        <pc:sldMkLst>
          <pc:docMk/>
          <pc:sldMk cId="208616259" sldId="285"/>
        </pc:sldMkLst>
        <pc:spChg chg="mod">
          <ac:chgData name="Anthony Edwards" userId="39e47b6b-7053-4385-aac0-858cb85f5a17" providerId="ADAL" clId="{97B56EA5-D47F-5A43-B9D1-CA10BD12DB9F}" dt="2022-10-27T10:38:50.156" v="1668" actId="20577"/>
          <ac:spMkLst>
            <pc:docMk/>
            <pc:sldMk cId="208616259" sldId="285"/>
            <ac:spMk id="3" creationId="{6836BACC-A08D-4C20-B081-B2C97F6D5807}"/>
          </ac:spMkLst>
        </pc:spChg>
        <pc:spChg chg="del">
          <ac:chgData name="Anthony Edwards" userId="39e47b6b-7053-4385-aac0-858cb85f5a17" providerId="ADAL" clId="{97B56EA5-D47F-5A43-B9D1-CA10BD12DB9F}" dt="2022-10-27T10:25:22.587" v="910" actId="478"/>
          <ac:spMkLst>
            <pc:docMk/>
            <pc:sldMk cId="208616259" sldId="285"/>
            <ac:spMk id="4" creationId="{28D821F1-CC32-1AB9-0129-B8F4B078DC33}"/>
          </ac:spMkLst>
        </pc:spChg>
        <pc:spChg chg="del">
          <ac:chgData name="Anthony Edwards" userId="39e47b6b-7053-4385-aac0-858cb85f5a17" providerId="ADAL" clId="{97B56EA5-D47F-5A43-B9D1-CA10BD12DB9F}" dt="2022-10-27T10:26:51.113" v="1045" actId="478"/>
          <ac:spMkLst>
            <pc:docMk/>
            <pc:sldMk cId="208616259" sldId="285"/>
            <ac:spMk id="6" creationId="{39922F9C-484E-4B28-83FA-0567FD3EB35C}"/>
          </ac:spMkLst>
        </pc:spChg>
      </pc:sldChg>
      <pc:sldChg chg="del">
        <pc:chgData name="Anthony Edwards" userId="39e47b6b-7053-4385-aac0-858cb85f5a17" providerId="ADAL" clId="{97B56EA5-D47F-5A43-B9D1-CA10BD12DB9F}" dt="2022-10-27T10:01:58.238" v="2" actId="2696"/>
        <pc:sldMkLst>
          <pc:docMk/>
          <pc:sldMk cId="1278055157" sldId="285"/>
        </pc:sldMkLst>
      </pc:sldChg>
      <pc:sldChg chg="modSp add mod modNotesTx">
        <pc:chgData name="Anthony Edwards" userId="39e47b6b-7053-4385-aac0-858cb85f5a17" providerId="ADAL" clId="{97B56EA5-D47F-5A43-B9D1-CA10BD12DB9F}" dt="2022-10-27T11:19:09.582" v="3792" actId="20577"/>
        <pc:sldMkLst>
          <pc:docMk/>
          <pc:sldMk cId="1540403677" sldId="286"/>
        </pc:sldMkLst>
        <pc:spChg chg="mod">
          <ac:chgData name="Anthony Edwards" userId="39e47b6b-7053-4385-aac0-858cb85f5a17" providerId="ADAL" clId="{97B56EA5-D47F-5A43-B9D1-CA10BD12DB9F}" dt="2022-10-27T11:17:46.307" v="3490" actId="1076"/>
          <ac:spMkLst>
            <pc:docMk/>
            <pc:sldMk cId="1540403677" sldId="286"/>
            <ac:spMk id="3" creationId="{6836BACC-A08D-4C20-B081-B2C97F6D5807}"/>
          </ac:spMkLst>
        </pc:spChg>
      </pc:sldChg>
      <pc:sldChg chg="delSp modSp add mod">
        <pc:chgData name="Anthony Edwards" userId="39e47b6b-7053-4385-aac0-858cb85f5a17" providerId="ADAL" clId="{97B56EA5-D47F-5A43-B9D1-CA10BD12DB9F}" dt="2022-10-27T11:08:39.490" v="3030" actId="113"/>
        <pc:sldMkLst>
          <pc:docMk/>
          <pc:sldMk cId="3205166474" sldId="287"/>
        </pc:sldMkLst>
        <pc:spChg chg="mod">
          <ac:chgData name="Anthony Edwards" userId="39e47b6b-7053-4385-aac0-858cb85f5a17" providerId="ADAL" clId="{97B56EA5-D47F-5A43-B9D1-CA10BD12DB9F}" dt="2022-10-27T11:08:39.490" v="3030" actId="113"/>
          <ac:spMkLst>
            <pc:docMk/>
            <pc:sldMk cId="3205166474" sldId="287"/>
            <ac:spMk id="3" creationId="{6836BACC-A08D-4C20-B081-B2C97F6D5807}"/>
          </ac:spMkLst>
        </pc:spChg>
        <pc:spChg chg="del">
          <ac:chgData name="Anthony Edwards" userId="39e47b6b-7053-4385-aac0-858cb85f5a17" providerId="ADAL" clId="{97B56EA5-D47F-5A43-B9D1-CA10BD12DB9F}" dt="2022-10-27T10:28:05.258" v="1165" actId="478"/>
          <ac:spMkLst>
            <pc:docMk/>
            <pc:sldMk cId="3205166474" sldId="287"/>
            <ac:spMk id="4" creationId="{28D821F1-CC32-1AB9-0129-B8F4B078DC33}"/>
          </ac:spMkLst>
        </pc:spChg>
      </pc:sldChg>
      <pc:sldChg chg="modSp add mod">
        <pc:chgData name="Anthony Edwards" userId="39e47b6b-7053-4385-aac0-858cb85f5a17" providerId="ADAL" clId="{97B56EA5-D47F-5A43-B9D1-CA10BD12DB9F}" dt="2022-10-27T10:32:43.286" v="1205" actId="120"/>
        <pc:sldMkLst>
          <pc:docMk/>
          <pc:sldMk cId="475103579" sldId="288"/>
        </pc:sldMkLst>
        <pc:spChg chg="mod">
          <ac:chgData name="Anthony Edwards" userId="39e47b6b-7053-4385-aac0-858cb85f5a17" providerId="ADAL" clId="{97B56EA5-D47F-5A43-B9D1-CA10BD12DB9F}" dt="2022-10-27T10:32:43.286" v="1205" actId="120"/>
          <ac:spMkLst>
            <pc:docMk/>
            <pc:sldMk cId="475103579" sldId="288"/>
            <ac:spMk id="3" creationId="{6836BACC-A08D-4C20-B081-B2C97F6D5807}"/>
          </ac:spMkLst>
        </pc:spChg>
      </pc:sldChg>
      <pc:sldChg chg="modSp add mod">
        <pc:chgData name="Anthony Edwards" userId="39e47b6b-7053-4385-aac0-858cb85f5a17" providerId="ADAL" clId="{97B56EA5-D47F-5A43-B9D1-CA10BD12DB9F}" dt="2022-10-27T10:32:38.684" v="1204" actId="120"/>
        <pc:sldMkLst>
          <pc:docMk/>
          <pc:sldMk cId="839636166" sldId="289"/>
        </pc:sldMkLst>
        <pc:spChg chg="mod">
          <ac:chgData name="Anthony Edwards" userId="39e47b6b-7053-4385-aac0-858cb85f5a17" providerId="ADAL" clId="{97B56EA5-D47F-5A43-B9D1-CA10BD12DB9F}" dt="2022-10-27T10:32:38.684" v="1204" actId="120"/>
          <ac:spMkLst>
            <pc:docMk/>
            <pc:sldMk cId="839636166" sldId="289"/>
            <ac:spMk id="3" creationId="{6836BACC-A08D-4C20-B081-B2C97F6D5807}"/>
          </ac:spMkLst>
        </pc:spChg>
      </pc:sldChg>
      <pc:sldChg chg="modSp add mod">
        <pc:chgData name="Anthony Edwards" userId="39e47b6b-7053-4385-aac0-858cb85f5a17" providerId="ADAL" clId="{97B56EA5-D47F-5A43-B9D1-CA10BD12DB9F}" dt="2022-10-27T10:32:50.267" v="1207" actId="1076"/>
        <pc:sldMkLst>
          <pc:docMk/>
          <pc:sldMk cId="3462838766" sldId="290"/>
        </pc:sldMkLst>
        <pc:spChg chg="mod">
          <ac:chgData name="Anthony Edwards" userId="39e47b6b-7053-4385-aac0-858cb85f5a17" providerId="ADAL" clId="{97B56EA5-D47F-5A43-B9D1-CA10BD12DB9F}" dt="2022-10-27T10:32:50.267" v="1207" actId="1076"/>
          <ac:spMkLst>
            <pc:docMk/>
            <pc:sldMk cId="3462838766" sldId="290"/>
            <ac:spMk id="3" creationId="{6836BACC-A08D-4C20-B081-B2C97F6D5807}"/>
          </ac:spMkLst>
        </pc:spChg>
      </pc:sldChg>
      <pc:sldChg chg="modSp add mod">
        <pc:chgData name="Anthony Edwards" userId="39e47b6b-7053-4385-aac0-858cb85f5a17" providerId="ADAL" clId="{97B56EA5-D47F-5A43-B9D1-CA10BD12DB9F}" dt="2022-10-27T11:08:23.594" v="3029" actId="113"/>
        <pc:sldMkLst>
          <pc:docMk/>
          <pc:sldMk cId="3944207748" sldId="291"/>
        </pc:sldMkLst>
        <pc:spChg chg="mod">
          <ac:chgData name="Anthony Edwards" userId="39e47b6b-7053-4385-aac0-858cb85f5a17" providerId="ADAL" clId="{97B56EA5-D47F-5A43-B9D1-CA10BD12DB9F}" dt="2022-10-27T11:08:23.594" v="3029" actId="113"/>
          <ac:spMkLst>
            <pc:docMk/>
            <pc:sldMk cId="3944207748" sldId="291"/>
            <ac:spMk id="3" creationId="{6836BACC-A08D-4C20-B081-B2C97F6D5807}"/>
          </ac:spMkLst>
        </pc:spChg>
      </pc:sldChg>
      <pc:sldChg chg="modSp add mod setBg modNotesTx">
        <pc:chgData name="Anthony Edwards" userId="39e47b6b-7053-4385-aac0-858cb85f5a17" providerId="ADAL" clId="{97B56EA5-D47F-5A43-B9D1-CA10BD12DB9F}" dt="2022-10-27T11:29:01.662" v="4456" actId="113"/>
        <pc:sldMkLst>
          <pc:docMk/>
          <pc:sldMk cId="1676188624" sldId="292"/>
        </pc:sldMkLst>
        <pc:spChg chg="mod">
          <ac:chgData name="Anthony Edwards" userId="39e47b6b-7053-4385-aac0-858cb85f5a17" providerId="ADAL" clId="{97B56EA5-D47F-5A43-B9D1-CA10BD12DB9F}" dt="2022-10-27T11:29:01.662" v="4456" actId="113"/>
          <ac:spMkLst>
            <pc:docMk/>
            <pc:sldMk cId="1676188624" sldId="292"/>
            <ac:spMk id="3" creationId="{6836BACC-A08D-4C20-B081-B2C97F6D5807}"/>
          </ac:spMkLst>
        </pc:spChg>
      </pc:sldChg>
      <pc:sldChg chg="modSp add del mod ord">
        <pc:chgData name="Anthony Edwards" userId="39e47b6b-7053-4385-aac0-858cb85f5a17" providerId="ADAL" clId="{97B56EA5-D47F-5A43-B9D1-CA10BD12DB9F}" dt="2022-10-27T10:43:26.279" v="1876" actId="2696"/>
        <pc:sldMkLst>
          <pc:docMk/>
          <pc:sldMk cId="3447249368" sldId="293"/>
        </pc:sldMkLst>
        <pc:spChg chg="mod">
          <ac:chgData name="Anthony Edwards" userId="39e47b6b-7053-4385-aac0-858cb85f5a17" providerId="ADAL" clId="{97B56EA5-D47F-5A43-B9D1-CA10BD12DB9F}" dt="2022-10-27T10:43:12.065" v="1873" actId="20577"/>
          <ac:spMkLst>
            <pc:docMk/>
            <pc:sldMk cId="3447249368" sldId="293"/>
            <ac:spMk id="3" creationId="{6836BACC-A08D-4C20-B081-B2C97F6D5807}"/>
          </ac:spMkLst>
        </pc:spChg>
      </pc:sldChg>
      <pc:sldChg chg="modSp add mod setBg">
        <pc:chgData name="Anthony Edwards" userId="39e47b6b-7053-4385-aac0-858cb85f5a17" providerId="ADAL" clId="{97B56EA5-D47F-5A43-B9D1-CA10BD12DB9F}" dt="2022-10-27T11:15:58.346" v="3353"/>
        <pc:sldMkLst>
          <pc:docMk/>
          <pc:sldMk cId="4015450306" sldId="294"/>
        </pc:sldMkLst>
        <pc:spChg chg="mod">
          <ac:chgData name="Anthony Edwards" userId="39e47b6b-7053-4385-aac0-858cb85f5a17" providerId="ADAL" clId="{97B56EA5-D47F-5A43-B9D1-CA10BD12DB9F}" dt="2022-10-27T11:08:18.788" v="3028" actId="113"/>
          <ac:spMkLst>
            <pc:docMk/>
            <pc:sldMk cId="4015450306" sldId="294"/>
            <ac:spMk id="3" creationId="{6836BACC-A08D-4C20-B081-B2C97F6D5807}"/>
          </ac:spMkLst>
        </pc:spChg>
      </pc:sldChg>
      <pc:sldChg chg="add del">
        <pc:chgData name="Anthony Edwards" userId="39e47b6b-7053-4385-aac0-858cb85f5a17" providerId="ADAL" clId="{97B56EA5-D47F-5A43-B9D1-CA10BD12DB9F}" dt="2022-10-27T10:43:26.279" v="1876" actId="2696"/>
        <pc:sldMkLst>
          <pc:docMk/>
          <pc:sldMk cId="978934594" sldId="295"/>
        </pc:sldMkLst>
      </pc:sldChg>
      <pc:sldChg chg="modSp add mod">
        <pc:chgData name="Anthony Edwards" userId="39e47b6b-7053-4385-aac0-858cb85f5a17" providerId="ADAL" clId="{97B56EA5-D47F-5A43-B9D1-CA10BD12DB9F}" dt="2022-10-27T11:25:13.867" v="4150" actId="20577"/>
        <pc:sldMkLst>
          <pc:docMk/>
          <pc:sldMk cId="3049422241" sldId="295"/>
        </pc:sldMkLst>
        <pc:spChg chg="mod">
          <ac:chgData name="Anthony Edwards" userId="39e47b6b-7053-4385-aac0-858cb85f5a17" providerId="ADAL" clId="{97B56EA5-D47F-5A43-B9D1-CA10BD12DB9F}" dt="2022-10-27T11:25:13.867" v="4150" actId="20577"/>
          <ac:spMkLst>
            <pc:docMk/>
            <pc:sldMk cId="3049422241" sldId="295"/>
            <ac:spMk id="3" creationId="{6836BACC-A08D-4C20-B081-B2C97F6D5807}"/>
          </ac:spMkLst>
        </pc:spChg>
        <pc:spChg chg="mod">
          <ac:chgData name="Anthony Edwards" userId="39e47b6b-7053-4385-aac0-858cb85f5a17" providerId="ADAL" clId="{97B56EA5-D47F-5A43-B9D1-CA10BD12DB9F}" dt="2022-10-27T10:46:37.279" v="2127" actId="20577"/>
          <ac:spMkLst>
            <pc:docMk/>
            <pc:sldMk cId="3049422241" sldId="295"/>
            <ac:spMk id="6" creationId="{39922F9C-484E-4B28-83FA-0567FD3EB35C}"/>
          </ac:spMkLst>
        </pc:spChg>
      </pc:sldChg>
      <pc:sldChg chg="modSp add mod">
        <pc:chgData name="Anthony Edwards" userId="39e47b6b-7053-4385-aac0-858cb85f5a17" providerId="ADAL" clId="{97B56EA5-D47F-5A43-B9D1-CA10BD12DB9F}" dt="2022-10-27T17:24:24.855" v="5390" actId="20577"/>
        <pc:sldMkLst>
          <pc:docMk/>
          <pc:sldMk cId="4232968337" sldId="296"/>
        </pc:sldMkLst>
        <pc:spChg chg="mod">
          <ac:chgData name="Anthony Edwards" userId="39e47b6b-7053-4385-aac0-858cb85f5a17" providerId="ADAL" clId="{97B56EA5-D47F-5A43-B9D1-CA10BD12DB9F}" dt="2022-10-27T17:24:24.855" v="5390" actId="20577"/>
          <ac:spMkLst>
            <pc:docMk/>
            <pc:sldMk cId="4232968337" sldId="296"/>
            <ac:spMk id="3" creationId="{6836BACC-A08D-4C20-B081-B2C97F6D5807}"/>
          </ac:spMkLst>
        </pc:spChg>
      </pc:sldChg>
      <pc:sldChg chg="add del ord">
        <pc:chgData name="Anthony Edwards" userId="39e47b6b-7053-4385-aac0-858cb85f5a17" providerId="ADAL" clId="{97B56EA5-D47F-5A43-B9D1-CA10BD12DB9F}" dt="2022-10-27T10:58:18.034" v="2586" actId="2696"/>
        <pc:sldMkLst>
          <pc:docMk/>
          <pc:sldMk cId="273580559" sldId="297"/>
        </pc:sldMkLst>
      </pc:sldChg>
      <pc:sldChg chg="modSp add mod">
        <pc:chgData name="Anthony Edwards" userId="39e47b6b-7053-4385-aac0-858cb85f5a17" providerId="ADAL" clId="{97B56EA5-D47F-5A43-B9D1-CA10BD12DB9F}" dt="2022-10-27T11:08:11.829" v="3025" actId="113"/>
        <pc:sldMkLst>
          <pc:docMk/>
          <pc:sldMk cId="2402356714" sldId="298"/>
        </pc:sldMkLst>
        <pc:spChg chg="mod">
          <ac:chgData name="Anthony Edwards" userId="39e47b6b-7053-4385-aac0-858cb85f5a17" providerId="ADAL" clId="{97B56EA5-D47F-5A43-B9D1-CA10BD12DB9F}" dt="2022-10-27T11:08:11.829" v="3025" actId="113"/>
          <ac:spMkLst>
            <pc:docMk/>
            <pc:sldMk cId="2402356714" sldId="298"/>
            <ac:spMk id="3" creationId="{6836BACC-A08D-4C20-B081-B2C97F6D5807}"/>
          </ac:spMkLst>
        </pc:spChg>
      </pc:sldChg>
      <pc:sldChg chg="modSp add mod ord">
        <pc:chgData name="Anthony Edwards" userId="39e47b6b-7053-4385-aac0-858cb85f5a17" providerId="ADAL" clId="{97B56EA5-D47F-5A43-B9D1-CA10BD12DB9F}" dt="2022-10-27T11:23:32.048" v="4107" actId="20577"/>
        <pc:sldMkLst>
          <pc:docMk/>
          <pc:sldMk cId="202017901" sldId="299"/>
        </pc:sldMkLst>
        <pc:spChg chg="mod">
          <ac:chgData name="Anthony Edwards" userId="39e47b6b-7053-4385-aac0-858cb85f5a17" providerId="ADAL" clId="{97B56EA5-D47F-5A43-B9D1-CA10BD12DB9F}" dt="2022-10-27T11:23:32.048" v="4107" actId="20577"/>
          <ac:spMkLst>
            <pc:docMk/>
            <pc:sldMk cId="202017901" sldId="299"/>
            <ac:spMk id="3" creationId="{6836BACC-A08D-4C20-B081-B2C97F6D5807}"/>
          </ac:spMkLst>
        </pc:spChg>
      </pc:sldChg>
      <pc:sldChg chg="modSp add mod ord setBg">
        <pc:chgData name="Anthony Edwards" userId="39e47b6b-7053-4385-aac0-858cb85f5a17" providerId="ADAL" clId="{97B56EA5-D47F-5A43-B9D1-CA10BD12DB9F}" dt="2022-10-27T11:12:16.750" v="3261" actId="20577"/>
        <pc:sldMkLst>
          <pc:docMk/>
          <pc:sldMk cId="894352795" sldId="300"/>
        </pc:sldMkLst>
        <pc:spChg chg="mod">
          <ac:chgData name="Anthony Edwards" userId="39e47b6b-7053-4385-aac0-858cb85f5a17" providerId="ADAL" clId="{97B56EA5-D47F-5A43-B9D1-CA10BD12DB9F}" dt="2022-10-27T11:12:16.750" v="3261" actId="20577"/>
          <ac:spMkLst>
            <pc:docMk/>
            <pc:sldMk cId="894352795" sldId="300"/>
            <ac:spMk id="3" creationId="{6836BACC-A08D-4C20-B081-B2C97F6D5807}"/>
          </ac:spMkLst>
        </pc:spChg>
      </pc:sldChg>
      <pc:sldChg chg="modSp add mod ord setBg">
        <pc:chgData name="Anthony Edwards" userId="39e47b6b-7053-4385-aac0-858cb85f5a17" providerId="ADAL" clId="{97B56EA5-D47F-5A43-B9D1-CA10BD12DB9F}" dt="2022-10-27T11:20:21.461" v="3906" actId="20577"/>
        <pc:sldMkLst>
          <pc:docMk/>
          <pc:sldMk cId="2636435954" sldId="301"/>
        </pc:sldMkLst>
        <pc:spChg chg="mod">
          <ac:chgData name="Anthony Edwards" userId="39e47b6b-7053-4385-aac0-858cb85f5a17" providerId="ADAL" clId="{97B56EA5-D47F-5A43-B9D1-CA10BD12DB9F}" dt="2022-10-27T11:20:21.461" v="3906" actId="20577"/>
          <ac:spMkLst>
            <pc:docMk/>
            <pc:sldMk cId="2636435954" sldId="301"/>
            <ac:spMk id="3" creationId="{6836BACC-A08D-4C20-B081-B2C97F6D5807}"/>
          </ac:spMkLst>
        </pc:spChg>
      </pc:sldChg>
      <pc:sldChg chg="modSp add mod setBg">
        <pc:chgData name="Anthony Edwards" userId="39e47b6b-7053-4385-aac0-858cb85f5a17" providerId="ADAL" clId="{97B56EA5-D47F-5A43-B9D1-CA10BD12DB9F}" dt="2022-10-27T11:20:48.614" v="3934"/>
        <pc:sldMkLst>
          <pc:docMk/>
          <pc:sldMk cId="1412169592" sldId="302"/>
        </pc:sldMkLst>
        <pc:spChg chg="mod">
          <ac:chgData name="Anthony Edwards" userId="39e47b6b-7053-4385-aac0-858cb85f5a17" providerId="ADAL" clId="{97B56EA5-D47F-5A43-B9D1-CA10BD12DB9F}" dt="2022-10-27T11:20:41.625" v="3933" actId="313"/>
          <ac:spMkLst>
            <pc:docMk/>
            <pc:sldMk cId="1412169592" sldId="302"/>
            <ac:spMk id="3" creationId="{6836BACC-A08D-4C20-B081-B2C97F6D5807}"/>
          </ac:spMkLst>
        </pc:spChg>
      </pc:sldChg>
      <pc:sldChg chg="modSp add mod ord">
        <pc:chgData name="Anthony Edwards" userId="39e47b6b-7053-4385-aac0-858cb85f5a17" providerId="ADAL" clId="{97B56EA5-D47F-5A43-B9D1-CA10BD12DB9F}" dt="2022-10-27T11:17:33.615" v="3487" actId="20577"/>
        <pc:sldMkLst>
          <pc:docMk/>
          <pc:sldMk cId="3404154116" sldId="303"/>
        </pc:sldMkLst>
        <pc:spChg chg="mod">
          <ac:chgData name="Anthony Edwards" userId="39e47b6b-7053-4385-aac0-858cb85f5a17" providerId="ADAL" clId="{97B56EA5-D47F-5A43-B9D1-CA10BD12DB9F}" dt="2022-10-27T11:17:33.615" v="3487" actId="20577"/>
          <ac:spMkLst>
            <pc:docMk/>
            <pc:sldMk cId="3404154116" sldId="303"/>
            <ac:spMk id="3" creationId="{6836BACC-A08D-4C20-B081-B2C97F6D5807}"/>
          </ac:spMkLst>
        </pc:spChg>
      </pc:sldChg>
      <pc:sldChg chg="modSp add mod">
        <pc:chgData name="Anthony Edwards" userId="39e47b6b-7053-4385-aac0-858cb85f5a17" providerId="ADAL" clId="{97B56EA5-D47F-5A43-B9D1-CA10BD12DB9F}" dt="2022-10-27T11:32:54.105" v="4578" actId="20577"/>
        <pc:sldMkLst>
          <pc:docMk/>
          <pc:sldMk cId="3785261380" sldId="304"/>
        </pc:sldMkLst>
        <pc:spChg chg="mod">
          <ac:chgData name="Anthony Edwards" userId="39e47b6b-7053-4385-aac0-858cb85f5a17" providerId="ADAL" clId="{97B56EA5-D47F-5A43-B9D1-CA10BD12DB9F}" dt="2022-10-27T11:32:54.105" v="4578" actId="20577"/>
          <ac:spMkLst>
            <pc:docMk/>
            <pc:sldMk cId="3785261380" sldId="304"/>
            <ac:spMk id="3" creationId="{6836BACC-A08D-4C20-B081-B2C97F6D5807}"/>
          </ac:spMkLst>
        </pc:spChg>
      </pc:sldChg>
      <pc:sldChg chg="modSp add mod">
        <pc:chgData name="Anthony Edwards" userId="39e47b6b-7053-4385-aac0-858cb85f5a17" providerId="ADAL" clId="{97B56EA5-D47F-5A43-B9D1-CA10BD12DB9F}" dt="2022-10-27T11:36:34.230" v="4716" actId="20577"/>
        <pc:sldMkLst>
          <pc:docMk/>
          <pc:sldMk cId="3553213030" sldId="305"/>
        </pc:sldMkLst>
        <pc:spChg chg="mod">
          <ac:chgData name="Anthony Edwards" userId="39e47b6b-7053-4385-aac0-858cb85f5a17" providerId="ADAL" clId="{97B56EA5-D47F-5A43-B9D1-CA10BD12DB9F}" dt="2022-10-27T11:36:34.230" v="4716" actId="20577"/>
          <ac:spMkLst>
            <pc:docMk/>
            <pc:sldMk cId="3553213030" sldId="305"/>
            <ac:spMk id="3" creationId="{6836BACC-A08D-4C20-B081-B2C97F6D5807}"/>
          </ac:spMkLst>
        </pc:spChg>
      </pc:sldChg>
      <pc:sldChg chg="modSp add mod">
        <pc:chgData name="Anthony Edwards" userId="39e47b6b-7053-4385-aac0-858cb85f5a17" providerId="ADAL" clId="{97B56EA5-D47F-5A43-B9D1-CA10BD12DB9F}" dt="2022-10-27T11:29:05.740" v="4457" actId="113"/>
        <pc:sldMkLst>
          <pc:docMk/>
          <pc:sldMk cId="1192325840" sldId="306"/>
        </pc:sldMkLst>
        <pc:spChg chg="mod">
          <ac:chgData name="Anthony Edwards" userId="39e47b6b-7053-4385-aac0-858cb85f5a17" providerId="ADAL" clId="{97B56EA5-D47F-5A43-B9D1-CA10BD12DB9F}" dt="2022-10-27T11:29:05.740" v="4457" actId="113"/>
          <ac:spMkLst>
            <pc:docMk/>
            <pc:sldMk cId="1192325840" sldId="306"/>
            <ac:spMk id="3" creationId="{6836BACC-A08D-4C20-B081-B2C97F6D5807}"/>
          </ac:spMkLst>
        </pc:spChg>
      </pc:sldChg>
      <pc:sldChg chg="modSp add mod ord setBg">
        <pc:chgData name="Anthony Edwards" userId="39e47b6b-7053-4385-aac0-858cb85f5a17" providerId="ADAL" clId="{97B56EA5-D47F-5A43-B9D1-CA10BD12DB9F}" dt="2022-10-27T11:30:51.797" v="4535" actId="20577"/>
        <pc:sldMkLst>
          <pc:docMk/>
          <pc:sldMk cId="1302805628" sldId="307"/>
        </pc:sldMkLst>
        <pc:spChg chg="mod">
          <ac:chgData name="Anthony Edwards" userId="39e47b6b-7053-4385-aac0-858cb85f5a17" providerId="ADAL" clId="{97B56EA5-D47F-5A43-B9D1-CA10BD12DB9F}" dt="2022-10-27T11:30:51.797" v="4535" actId="20577"/>
          <ac:spMkLst>
            <pc:docMk/>
            <pc:sldMk cId="1302805628" sldId="307"/>
            <ac:spMk id="3" creationId="{6836BACC-A08D-4C20-B081-B2C97F6D5807}"/>
          </ac:spMkLst>
        </pc:spChg>
      </pc:sldChg>
      <pc:sldChg chg="modSp add mod modNotesTx">
        <pc:chgData name="Anthony Edwards" userId="39e47b6b-7053-4385-aac0-858cb85f5a17" providerId="ADAL" clId="{97B56EA5-D47F-5A43-B9D1-CA10BD12DB9F}" dt="2022-10-27T17:21:02.368" v="5389" actId="20577"/>
        <pc:sldMkLst>
          <pc:docMk/>
          <pc:sldMk cId="2422681724" sldId="308"/>
        </pc:sldMkLst>
        <pc:spChg chg="mod">
          <ac:chgData name="Anthony Edwards" userId="39e47b6b-7053-4385-aac0-858cb85f5a17" providerId="ADAL" clId="{97B56EA5-D47F-5A43-B9D1-CA10BD12DB9F}" dt="2022-10-27T11:43:01.593" v="5291" actId="20577"/>
          <ac:spMkLst>
            <pc:docMk/>
            <pc:sldMk cId="2422681724" sldId="308"/>
            <ac:spMk id="3" creationId="{6836BACC-A08D-4C20-B081-B2C97F6D5807}"/>
          </ac:spMkLst>
        </pc:spChg>
      </pc:sldChg>
      <pc:sldChg chg="modSp add mod ord modNotesTx">
        <pc:chgData name="Anthony Edwards" userId="39e47b6b-7053-4385-aac0-858cb85f5a17" providerId="ADAL" clId="{97B56EA5-D47F-5A43-B9D1-CA10BD12DB9F}" dt="2022-10-27T11:35:43.073" v="4715" actId="20577"/>
        <pc:sldMkLst>
          <pc:docMk/>
          <pc:sldMk cId="2814491930" sldId="309"/>
        </pc:sldMkLst>
        <pc:spChg chg="mod">
          <ac:chgData name="Anthony Edwards" userId="39e47b6b-7053-4385-aac0-858cb85f5a17" providerId="ADAL" clId="{97B56EA5-D47F-5A43-B9D1-CA10BD12DB9F}" dt="2022-10-27T11:35:43.073" v="4715" actId="20577"/>
          <ac:spMkLst>
            <pc:docMk/>
            <pc:sldMk cId="2814491930" sldId="309"/>
            <ac:spMk id="3" creationId="{6836BACC-A08D-4C20-B081-B2C97F6D5807}"/>
          </ac:spMkLst>
        </pc:spChg>
      </pc:sldChg>
      <pc:sldChg chg="modSp add mod modNotesTx">
        <pc:chgData name="Anthony Edwards" userId="39e47b6b-7053-4385-aac0-858cb85f5a17" providerId="ADAL" clId="{97B56EA5-D47F-5A43-B9D1-CA10BD12DB9F}" dt="2022-10-27T11:42:47.182" v="5277" actId="20577"/>
        <pc:sldMkLst>
          <pc:docMk/>
          <pc:sldMk cId="2515630096" sldId="310"/>
        </pc:sldMkLst>
        <pc:spChg chg="mod">
          <ac:chgData name="Anthony Edwards" userId="39e47b6b-7053-4385-aac0-858cb85f5a17" providerId="ADAL" clId="{97B56EA5-D47F-5A43-B9D1-CA10BD12DB9F}" dt="2022-10-27T11:41:58.132" v="5118" actId="20577"/>
          <ac:spMkLst>
            <pc:docMk/>
            <pc:sldMk cId="2515630096" sldId="310"/>
            <ac:spMk id="3" creationId="{6836BACC-A08D-4C20-B081-B2C97F6D5807}"/>
          </ac:spMkLst>
        </pc:spChg>
      </pc:sldChg>
      <pc:sldChg chg="new del">
        <pc:chgData name="Anthony Edwards" userId="39e47b6b-7053-4385-aac0-858cb85f5a17" providerId="ADAL" clId="{97B56EA5-D47F-5A43-B9D1-CA10BD12DB9F}" dt="2022-10-27T11:46:27.309" v="5330" actId="2696"/>
        <pc:sldMkLst>
          <pc:docMk/>
          <pc:sldMk cId="503109362" sldId="311"/>
        </pc:sldMkLst>
      </pc:sldChg>
      <pc:sldChg chg="modSp add mod modNotesTx">
        <pc:chgData name="Anthony Edwards" userId="39e47b6b-7053-4385-aac0-858cb85f5a17" providerId="ADAL" clId="{97B56EA5-D47F-5A43-B9D1-CA10BD12DB9F}" dt="2022-10-27T11:46:43.332" v="5334" actId="1076"/>
        <pc:sldMkLst>
          <pc:docMk/>
          <pc:sldMk cId="742070667" sldId="312"/>
        </pc:sldMkLst>
        <pc:spChg chg="mod">
          <ac:chgData name="Anthony Edwards" userId="39e47b6b-7053-4385-aac0-858cb85f5a17" providerId="ADAL" clId="{97B56EA5-D47F-5A43-B9D1-CA10BD12DB9F}" dt="2022-10-27T11:46:43.332" v="5334" actId="1076"/>
          <ac:spMkLst>
            <pc:docMk/>
            <pc:sldMk cId="742070667" sldId="312"/>
            <ac:spMk id="3" creationId="{6836BACC-A08D-4C20-B081-B2C97F6D5807}"/>
          </ac:spMkLst>
        </pc:spChg>
      </pc:sldChg>
      <pc:sldMasterChg chg="delSldLayout">
        <pc:chgData name="Anthony Edwards" userId="39e47b6b-7053-4385-aac0-858cb85f5a17" providerId="ADAL" clId="{97B56EA5-D47F-5A43-B9D1-CA10BD12DB9F}" dt="2022-10-27T10:02:22.522" v="7" actId="2696"/>
        <pc:sldMasterMkLst>
          <pc:docMk/>
          <pc:sldMasterMk cId="0" sldId="2147483659"/>
        </pc:sldMasterMkLst>
        <pc:sldLayoutChg chg="del">
          <pc:chgData name="Anthony Edwards" userId="39e47b6b-7053-4385-aac0-858cb85f5a17" providerId="ADAL" clId="{97B56EA5-D47F-5A43-B9D1-CA10BD12DB9F}" dt="2022-10-27T10:02:22.522" v="7" actId="2696"/>
          <pc:sldLayoutMkLst>
            <pc:docMk/>
            <pc:sldMasterMk cId="0" sldId="2147483659"/>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afd27c357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afd27c357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dirty="0"/>
              <a:t>Create a pitch deck over this session</a:t>
            </a:r>
          </a:p>
          <a:p>
            <a:pPr marL="171450" lvl="0" indent="-171450" algn="l" rtl="0">
              <a:spcBef>
                <a:spcPts val="0"/>
              </a:spcBef>
              <a:spcAft>
                <a:spcPts val="0"/>
              </a:spcAft>
              <a:buFontTx/>
              <a:buChar char="-"/>
            </a:pPr>
            <a:r>
              <a:rPr lang="en-GB" dirty="0"/>
              <a:t>We’re going to move fast. . .</a:t>
            </a:r>
          </a:p>
          <a:p>
            <a:pPr marL="171450" lvl="0" indent="-171450" algn="l" rtl="0">
              <a:spcBef>
                <a:spcPts val="0"/>
              </a:spcBef>
              <a:spcAft>
                <a:spcPts val="0"/>
              </a:spcAft>
              <a:buFontTx/>
              <a:buChar char="-"/>
            </a:pPr>
            <a:r>
              <a:rPr lang="en-GB" dirty="0"/>
              <a:t>The goal is not to get it perfect today, just to get something</a:t>
            </a:r>
          </a:p>
          <a:p>
            <a:pPr marL="171450" lvl="0" indent="-171450" algn="l" rtl="0">
              <a:spcBef>
                <a:spcPts val="0"/>
              </a:spcBef>
              <a:spcAft>
                <a:spcPts val="0"/>
              </a:spcAft>
              <a:buFontTx/>
              <a:buChar char="-"/>
            </a:pPr>
            <a:r>
              <a:rPr lang="en-GB" dirty="0"/>
              <a:t>AGILE -&gt; do something &amp; improve</a:t>
            </a:r>
          </a:p>
          <a:p>
            <a:pPr marL="171450" lvl="0" indent="-171450" algn="l" rtl="0">
              <a:spcBef>
                <a:spcPts val="0"/>
              </a:spcBef>
              <a:spcAft>
                <a:spcPts val="0"/>
              </a:spcAft>
              <a:buFontTx/>
              <a:buChar char="-"/>
            </a:pPr>
            <a:r>
              <a:rPr lang="en-GB" dirty="0"/>
              <a:t>You may end up throwing the whole thing away. . .</a:t>
            </a:r>
          </a:p>
          <a:p>
            <a:pPr marL="171450" lvl="0" indent="-171450" algn="l" rtl="0">
              <a:spcBef>
                <a:spcPts val="0"/>
              </a:spcBef>
              <a:spcAft>
                <a:spcPts val="0"/>
              </a:spcAft>
              <a:buFontTx/>
              <a:buChar char="-"/>
            </a:pPr>
            <a:r>
              <a:rPr lang="en-GB" dirty="0"/>
              <a:t>You’ll certainly want to make it look better</a:t>
            </a:r>
          </a:p>
          <a:p>
            <a:pPr marL="171450" lvl="0" indent="-171450" algn="l" rtl="0">
              <a:spcBef>
                <a:spcPts val="0"/>
              </a:spcBef>
              <a:spcAft>
                <a:spcPts val="0"/>
              </a:spcAft>
              <a:buFontTx/>
              <a:buChar char="-"/>
            </a:pPr>
            <a:r>
              <a:rPr lang="en-GB" dirty="0"/>
              <a:t>Today is to start you thinking</a:t>
            </a:r>
          </a:p>
          <a:p>
            <a:pPr marL="171450" lvl="0" indent="-171450" algn="l" rtl="0">
              <a:spcBef>
                <a:spcPts val="0"/>
              </a:spcBef>
              <a:spcAft>
                <a:spcPts val="0"/>
              </a:spcAft>
              <a:buFontTx/>
              <a:buChar char="-"/>
            </a:pPr>
            <a:r>
              <a:rPr lang="en-GB" dirty="0"/>
              <a:t>This is going to be a fast paced session</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562624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3666118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3776269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3361947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dirty="0"/>
              <a:t>Get a few examples from the room</a:t>
            </a:r>
            <a:endParaRPr dirty="0"/>
          </a:p>
        </p:txBody>
      </p:sp>
    </p:spTree>
    <p:extLst>
      <p:ext uri="{BB962C8B-B14F-4D97-AF65-F5344CB8AC3E}">
        <p14:creationId xmlns:p14="http://schemas.microsoft.com/office/powerpoint/2010/main" val="2970319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dirty="0"/>
              <a:t>Get a few examples from the room</a:t>
            </a:r>
            <a:endParaRPr dirty="0"/>
          </a:p>
        </p:txBody>
      </p:sp>
    </p:spTree>
    <p:extLst>
      <p:ext uri="{BB962C8B-B14F-4D97-AF65-F5344CB8AC3E}">
        <p14:creationId xmlns:p14="http://schemas.microsoft.com/office/powerpoint/2010/main" val="3549084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844565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3820757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93994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1863775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dirty="0"/>
              <a:t>Audience in this case in potential investors</a:t>
            </a:r>
          </a:p>
          <a:p>
            <a:pPr marL="171450" lvl="0" indent="-171450" algn="l" rtl="0">
              <a:spcBef>
                <a:spcPts val="0"/>
              </a:spcBef>
              <a:spcAft>
                <a:spcPts val="0"/>
              </a:spcAft>
              <a:buFontTx/>
              <a:buChar char="-"/>
            </a:pPr>
            <a:r>
              <a:rPr lang="en-GB" dirty="0"/>
              <a:t>Paint the picture of what you intend to build</a:t>
            </a:r>
          </a:p>
          <a:p>
            <a:pPr marL="171450" lvl="0" indent="-171450" algn="l" rtl="0">
              <a:spcBef>
                <a:spcPts val="0"/>
              </a:spcBef>
              <a:spcAft>
                <a:spcPts val="0"/>
              </a:spcAft>
              <a:buFontTx/>
              <a:buChar char="-"/>
            </a:pPr>
            <a:r>
              <a:rPr lang="en-GB" dirty="0"/>
              <a:t>Convince the audience that you can deliver</a:t>
            </a:r>
            <a:endParaRPr dirty="0"/>
          </a:p>
        </p:txBody>
      </p:sp>
    </p:spTree>
    <p:extLst>
      <p:ext uri="{BB962C8B-B14F-4D97-AF65-F5344CB8AC3E}">
        <p14:creationId xmlns:p14="http://schemas.microsoft.com/office/powerpoint/2010/main" val="3854224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117570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1563943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dirty="0"/>
              <a:t>Each person has a specific focus in the team</a:t>
            </a:r>
          </a:p>
          <a:p>
            <a:pPr marL="171450" lvl="0" indent="-171450" algn="l" rtl="0">
              <a:spcBef>
                <a:spcPts val="0"/>
              </a:spcBef>
              <a:spcAft>
                <a:spcPts val="0"/>
              </a:spcAft>
              <a:buFontTx/>
              <a:buChar char="-"/>
            </a:pPr>
            <a:r>
              <a:rPr lang="en-GB" dirty="0"/>
              <a:t>Tell us about it:</a:t>
            </a:r>
          </a:p>
          <a:p>
            <a:pPr marL="628650" lvl="1" indent="-171450" algn="l" rtl="0">
              <a:spcBef>
                <a:spcPts val="0"/>
              </a:spcBef>
              <a:spcAft>
                <a:spcPts val="0"/>
              </a:spcAft>
              <a:buFontTx/>
              <a:buChar char="-"/>
            </a:pPr>
            <a:r>
              <a:rPr lang="en-GB" dirty="0"/>
              <a:t>What project management processes have you setup?</a:t>
            </a:r>
          </a:p>
          <a:p>
            <a:pPr marL="628650" lvl="1" indent="-171450" algn="l" rtl="0">
              <a:spcBef>
                <a:spcPts val="0"/>
              </a:spcBef>
              <a:spcAft>
                <a:spcPts val="0"/>
              </a:spcAft>
              <a:buFontTx/>
              <a:buChar char="-"/>
            </a:pPr>
            <a:r>
              <a:rPr lang="en-GB" dirty="0"/>
              <a:t>What technical direction are you taking?</a:t>
            </a:r>
          </a:p>
          <a:p>
            <a:pPr marL="628650" lvl="1" indent="-171450" algn="l" rtl="0">
              <a:spcBef>
                <a:spcPts val="0"/>
              </a:spcBef>
              <a:spcAft>
                <a:spcPts val="0"/>
              </a:spcAft>
              <a:buFontTx/>
              <a:buChar char="-"/>
            </a:pPr>
            <a:r>
              <a:rPr lang="en-GB" dirty="0"/>
              <a:t>How are you going to be testing each iteration of the game?</a:t>
            </a:r>
            <a:endParaRPr dirty="0"/>
          </a:p>
        </p:txBody>
      </p:sp>
    </p:spTree>
    <p:extLst>
      <p:ext uri="{BB962C8B-B14F-4D97-AF65-F5344CB8AC3E}">
        <p14:creationId xmlns:p14="http://schemas.microsoft.com/office/powerpoint/2010/main" val="3697852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bf7c1b0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bf7c1b0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Tx/>
              <a:buChar char="-"/>
            </a:pPr>
            <a:r>
              <a:rPr lang="en-GB" dirty="0"/>
              <a:t>Talk about what you have done in relation to the role</a:t>
            </a:r>
          </a:p>
          <a:p>
            <a:pPr marL="171450" indent="-171450">
              <a:buFontTx/>
              <a:buChar char="-"/>
            </a:pPr>
            <a:r>
              <a:rPr lang="en-GB" dirty="0"/>
              <a:t>What decisions have been made</a:t>
            </a:r>
          </a:p>
          <a:p>
            <a:pPr marL="171450" indent="-171450">
              <a:buFontTx/>
              <a:buChar char="-"/>
            </a:pPr>
            <a:r>
              <a:rPr lang="en-GB" dirty="0"/>
              <a:t>Convince us that you have the procedures in place</a:t>
            </a:r>
          </a:p>
          <a:p>
            <a:pPr marL="171450" indent="-171450">
              <a:buFontTx/>
              <a:buChar char="-"/>
            </a:pPr>
            <a:r>
              <a:rPr lang="en-GB" dirty="0"/>
              <a:t>Are procedures industry standard or made up by the team? (</a:t>
            </a:r>
            <a:r>
              <a:rPr lang="en-GB" b="0" i="0" dirty="0">
                <a:solidFill>
                  <a:srgbClr val="BDC1C6"/>
                </a:solidFill>
                <a:effectLst/>
                <a:latin typeface="arial" panose="020B0604020202020204" pitchFamily="34" charset="0"/>
              </a:rPr>
              <a:t>Git flow, GitHub flow, and GitLab flow</a:t>
            </a:r>
            <a:r>
              <a:rPr lang="en-GB" dirty="0"/>
              <a:t>)</a:t>
            </a:r>
          </a:p>
        </p:txBody>
      </p:sp>
    </p:spTree>
    <p:extLst>
      <p:ext uri="{BB962C8B-B14F-4D97-AF65-F5344CB8AC3E}">
        <p14:creationId xmlns:p14="http://schemas.microsoft.com/office/powerpoint/2010/main" val="14087619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851998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2416483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40183830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14951836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dirty="0"/>
              <a:t>There’s not right or wrong answer</a:t>
            </a:r>
          </a:p>
          <a:p>
            <a:pPr marL="171450" lvl="0" indent="-171450" algn="l" rtl="0">
              <a:spcBef>
                <a:spcPts val="0"/>
              </a:spcBef>
              <a:spcAft>
                <a:spcPts val="0"/>
              </a:spcAft>
              <a:buFontTx/>
              <a:buChar char="-"/>
            </a:pPr>
            <a:r>
              <a:rPr lang="en-GB" dirty="0"/>
              <a:t>I’m looking for evidence that you’ve been doing the work</a:t>
            </a:r>
          </a:p>
          <a:p>
            <a:pPr marL="171450" lvl="0" indent="-171450" algn="l" rtl="0">
              <a:spcBef>
                <a:spcPts val="0"/>
              </a:spcBef>
              <a:spcAft>
                <a:spcPts val="0"/>
              </a:spcAft>
              <a:buFontTx/>
              <a:buChar char="-"/>
            </a:pPr>
            <a:r>
              <a:rPr lang="en-GB" dirty="0"/>
              <a:t>You know your game idea</a:t>
            </a:r>
            <a:endParaRPr dirty="0"/>
          </a:p>
        </p:txBody>
      </p:sp>
    </p:spTree>
    <p:extLst>
      <p:ext uri="{BB962C8B-B14F-4D97-AF65-F5344CB8AC3E}">
        <p14:creationId xmlns:p14="http://schemas.microsoft.com/office/powerpoint/2010/main" val="11050311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dirty="0"/>
              <a:t>If you are not going to be in this room to deliver, I need to know</a:t>
            </a:r>
          </a:p>
        </p:txBody>
      </p:sp>
    </p:spTree>
    <p:extLst>
      <p:ext uri="{BB962C8B-B14F-4D97-AF65-F5344CB8AC3E}">
        <p14:creationId xmlns:p14="http://schemas.microsoft.com/office/powerpoint/2010/main" val="367470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10405831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lang="en-GB" dirty="0"/>
          </a:p>
        </p:txBody>
      </p:sp>
    </p:spTree>
    <p:extLst>
      <p:ext uri="{BB962C8B-B14F-4D97-AF65-F5344CB8AC3E}">
        <p14:creationId xmlns:p14="http://schemas.microsoft.com/office/powerpoint/2010/main" val="3261074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3107426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dirty="0"/>
              <a:t>Up to the front</a:t>
            </a:r>
            <a:endParaRPr dirty="0"/>
          </a:p>
        </p:txBody>
      </p:sp>
    </p:spTree>
    <p:extLst>
      <p:ext uri="{BB962C8B-B14F-4D97-AF65-F5344CB8AC3E}">
        <p14:creationId xmlns:p14="http://schemas.microsoft.com/office/powerpoint/2010/main" val="425404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dirty="0"/>
              <a:t>Everyone open that slide deck</a:t>
            </a:r>
            <a:endParaRPr dirty="0"/>
          </a:p>
        </p:txBody>
      </p:sp>
    </p:spTree>
    <p:extLst>
      <p:ext uri="{BB962C8B-B14F-4D97-AF65-F5344CB8AC3E}">
        <p14:creationId xmlns:p14="http://schemas.microsoft.com/office/powerpoint/2010/main" val="3570416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2180630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dirty="0"/>
              <a:t>Each person </a:t>
            </a:r>
            <a:endParaRPr dirty="0"/>
          </a:p>
        </p:txBody>
      </p:sp>
    </p:spTree>
    <p:extLst>
      <p:ext uri="{BB962C8B-B14F-4D97-AF65-F5344CB8AC3E}">
        <p14:creationId xmlns:p14="http://schemas.microsoft.com/office/powerpoint/2010/main" val="973626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2446869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06854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7" r:id="rId7"/>
    <p:sldLayoutId id="2147483658"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canva.com/design/DAFIL28oUZU/bKkqBMGjzzRpfJM_AocSLA/view?utm_content=DAFIL28oUZU&amp;utm_campaign=designshare&amp;utm_medium=link&amp;utm_source=publishsharelink"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ooka.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3"/>
        <p:cNvGrpSpPr/>
        <p:nvPr/>
      </p:nvGrpSpPr>
      <p:grpSpPr>
        <a:xfrm>
          <a:off x="0" y="0"/>
          <a:ext cx="0" cy="0"/>
          <a:chOff x="0" y="0"/>
          <a:chExt cx="0" cy="0"/>
        </a:xfrm>
      </p:grpSpPr>
      <p:sp>
        <p:nvSpPr>
          <p:cNvPr id="2" name="Title 1">
            <a:extLst>
              <a:ext uri="{FF2B5EF4-FFF2-40B4-BE49-F238E27FC236}">
                <a16:creationId xmlns:a16="http://schemas.microsoft.com/office/drawing/2014/main" id="{65464EAD-2E7C-46D8-807F-DE6117D74D87}"/>
              </a:ext>
            </a:extLst>
          </p:cNvPr>
          <p:cNvSpPr>
            <a:spLocks noGrp="1"/>
          </p:cNvSpPr>
          <p:nvPr>
            <p:ph type="ctrTitle"/>
          </p:nvPr>
        </p:nvSpPr>
        <p:spPr>
          <a:xfrm>
            <a:off x="1452351" y="2118475"/>
            <a:ext cx="3576849" cy="1184313"/>
          </a:xfrm>
        </p:spPr>
        <p:txBody>
          <a:bodyPr/>
          <a:lstStyle/>
          <a:p>
            <a:pPr marL="0" marR="0" lvl="0" indent="0" algn="r" defTabSz="914400" rtl="0" eaLnBrk="1" fontAlgn="auto" latinLnBrk="0" hangingPunct="1">
              <a:lnSpc>
                <a:spcPct val="100000"/>
              </a:lnSpc>
              <a:spcBef>
                <a:spcPts val="0"/>
              </a:spcBef>
              <a:spcAft>
                <a:spcPts val="0"/>
              </a:spcAft>
              <a:tabLst/>
              <a:defRPr/>
            </a:pPr>
            <a:r>
              <a:rPr lang="en-GB" sz="4400" b="1" dirty="0">
                <a:solidFill>
                  <a:srgbClr val="434343"/>
                </a:solidFill>
                <a:latin typeface="Roboto"/>
                <a:ea typeface="Roboto"/>
                <a:sym typeface="Roboto"/>
              </a:rPr>
              <a:t>PITCH</a:t>
            </a:r>
            <a:br>
              <a:rPr lang="en-GB" sz="4400" b="1" dirty="0">
                <a:solidFill>
                  <a:srgbClr val="434343"/>
                </a:solidFill>
                <a:latin typeface="Roboto"/>
                <a:ea typeface="Roboto"/>
                <a:sym typeface="Roboto"/>
              </a:rPr>
            </a:br>
            <a:r>
              <a:rPr lang="en-GB" sz="4400" b="1" dirty="0">
                <a:solidFill>
                  <a:srgbClr val="434343"/>
                </a:solidFill>
                <a:latin typeface="Roboto"/>
                <a:ea typeface="Roboto"/>
                <a:sym typeface="Roboto"/>
              </a:rPr>
              <a:t>PREP</a:t>
            </a:r>
            <a:endParaRPr lang="en-GB" sz="6600" dirty="0"/>
          </a:p>
        </p:txBody>
      </p:sp>
      <p:cxnSp>
        <p:nvCxnSpPr>
          <p:cNvPr id="56" name="Google Shape;56;p13">
            <a:extLst>
              <a:ext uri="{C183D7F6-B498-43B3-948B-1728B52AA6E4}">
                <adec:decorative xmlns:adec="http://schemas.microsoft.com/office/drawing/2017/decorative" val="1"/>
              </a:ext>
            </a:extLst>
          </p:cNvPr>
          <p:cNvCxnSpPr>
            <a:cxnSpLocks/>
          </p:cNvCxnSpPr>
          <p:nvPr/>
        </p:nvCxnSpPr>
        <p:spPr>
          <a:xfrm>
            <a:off x="5181093" y="1989056"/>
            <a:ext cx="0" cy="1102660"/>
          </a:xfrm>
          <a:prstGeom prst="straightConnector1">
            <a:avLst/>
          </a:prstGeom>
          <a:noFill/>
          <a:ln w="38100" cap="flat" cmpd="sng">
            <a:solidFill>
              <a:srgbClr val="BFBFBF"/>
            </a:solidFill>
            <a:prstDash val="solid"/>
            <a:round/>
            <a:headEnd type="none" w="med" len="med"/>
            <a:tailEnd type="none" w="med" len="med"/>
          </a:ln>
        </p:spPr>
      </p:cxnSp>
      <p:sp>
        <p:nvSpPr>
          <p:cNvPr id="3" name="Subtitle 2">
            <a:extLst>
              <a:ext uri="{FF2B5EF4-FFF2-40B4-BE49-F238E27FC236}">
                <a16:creationId xmlns:a16="http://schemas.microsoft.com/office/drawing/2014/main" id="{DC72F6DB-42BB-4F0C-8B20-84F4ECB9EB15}"/>
              </a:ext>
            </a:extLst>
          </p:cNvPr>
          <p:cNvSpPr>
            <a:spLocks noGrp="1"/>
          </p:cNvSpPr>
          <p:nvPr>
            <p:ph type="subTitle" idx="1"/>
          </p:nvPr>
        </p:nvSpPr>
        <p:spPr>
          <a:xfrm>
            <a:off x="5332987" y="2118475"/>
            <a:ext cx="1991637" cy="637869"/>
          </a:xfr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solidFill>
                  <a:srgbClr val="434343"/>
                </a:solidFill>
                <a:latin typeface="Roboto" panose="020B0604020202020204" charset="0"/>
                <a:ea typeface="Roboto" panose="020B0604020202020204" charset="0"/>
                <a:sym typeface="Roboto"/>
              </a:rPr>
              <a:t>SELLING YOUR IDEA TO INVESTORS</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571476"/>
            <a:ext cx="7160217" cy="2000548"/>
          </a:xfrm>
          <a:prstGeom prst="rect">
            <a:avLst/>
          </a:prstGeom>
          <a:noFill/>
        </p:spPr>
        <p:txBody>
          <a:bodyPr wrap="square">
            <a:spAutoFit/>
          </a:bodyPr>
          <a:lstStyle/>
          <a:p>
            <a:pPr algn="ctr"/>
            <a:r>
              <a:rPr lang="en-GB" sz="2400" b="0" i="0" dirty="0">
                <a:solidFill>
                  <a:srgbClr val="000000"/>
                </a:solidFill>
                <a:effectLst/>
                <a:latin typeface="Helvetica" pitchFamily="2" charset="0"/>
              </a:rPr>
              <a:t>Orwell</a:t>
            </a:r>
            <a:br>
              <a:rPr lang="en-GB" sz="2000" b="0" i="0" dirty="0">
                <a:solidFill>
                  <a:srgbClr val="000000"/>
                </a:solidFill>
                <a:effectLst/>
                <a:latin typeface="Helvetica" pitchFamily="2" charset="0"/>
              </a:rPr>
            </a:br>
            <a:endParaRPr lang="en-GB" sz="2000" b="0" i="0" dirty="0">
              <a:solidFill>
                <a:srgbClr val="000000"/>
              </a:solidFill>
              <a:effectLst/>
              <a:latin typeface="Helvetica" pitchFamily="2" charset="0"/>
            </a:endParaRPr>
          </a:p>
          <a:p>
            <a:r>
              <a:rPr lang="en-GB" sz="2000" b="0" i="0" dirty="0">
                <a:solidFill>
                  <a:srgbClr val="000000"/>
                </a:solidFill>
                <a:effectLst/>
                <a:latin typeface="Helvetica" pitchFamily="2" charset="0"/>
              </a:rPr>
              <a:t>When a series of bomb attacks threaten a country, an investigator must try to prove who’s responsible, so the authorities can arrest the perpetrators and prevent further attacks.</a:t>
            </a:r>
          </a:p>
        </p:txBody>
      </p:sp>
    </p:spTree>
    <p:extLst>
      <p:ext uri="{BB962C8B-B14F-4D97-AF65-F5344CB8AC3E}">
        <p14:creationId xmlns:p14="http://schemas.microsoft.com/office/powerpoint/2010/main" val="475103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448365"/>
            <a:ext cx="7160217" cy="2308324"/>
          </a:xfrm>
          <a:prstGeom prst="rect">
            <a:avLst/>
          </a:prstGeom>
          <a:noFill/>
        </p:spPr>
        <p:txBody>
          <a:bodyPr wrap="square">
            <a:spAutoFit/>
          </a:bodyPr>
          <a:lstStyle/>
          <a:p>
            <a:pPr algn="ctr"/>
            <a:r>
              <a:rPr lang="en-GB" sz="2400" b="0" i="0" dirty="0">
                <a:solidFill>
                  <a:srgbClr val="000000"/>
                </a:solidFill>
                <a:effectLst/>
                <a:latin typeface="Helvetica" pitchFamily="2" charset="0"/>
              </a:rPr>
              <a:t>Invisible Inc.</a:t>
            </a:r>
          </a:p>
          <a:p>
            <a:endParaRPr lang="en-GB" sz="2000" b="0" i="0" dirty="0">
              <a:solidFill>
                <a:srgbClr val="000000"/>
              </a:solidFill>
              <a:effectLst/>
              <a:latin typeface="Helvetica" pitchFamily="2" charset="0"/>
            </a:endParaRPr>
          </a:p>
          <a:p>
            <a:r>
              <a:rPr lang="en-GB" sz="2000" b="0" i="0" dirty="0">
                <a:solidFill>
                  <a:srgbClr val="000000"/>
                </a:solidFill>
                <a:effectLst/>
                <a:latin typeface="Helvetica" pitchFamily="2" charset="0"/>
              </a:rPr>
              <a:t>In a cyberpunk future, a private espionage agency is destroyed by the mega-corporations. Its leader escapes with the agency’s artificial intelligence and has seventy-two hours to find it a new host network and so turn the tables on her attackers.</a:t>
            </a:r>
          </a:p>
        </p:txBody>
      </p:sp>
    </p:spTree>
    <p:extLst>
      <p:ext uri="{BB962C8B-B14F-4D97-AF65-F5344CB8AC3E}">
        <p14:creationId xmlns:p14="http://schemas.microsoft.com/office/powerpoint/2010/main" val="839636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571476"/>
            <a:ext cx="7160217" cy="2000548"/>
          </a:xfrm>
          <a:prstGeom prst="rect">
            <a:avLst/>
          </a:prstGeom>
          <a:noFill/>
        </p:spPr>
        <p:txBody>
          <a:bodyPr wrap="square">
            <a:spAutoFit/>
          </a:bodyPr>
          <a:lstStyle/>
          <a:p>
            <a:pPr algn="ctr"/>
            <a:r>
              <a:rPr lang="en-GB" sz="2400" b="0" i="0" dirty="0">
                <a:solidFill>
                  <a:srgbClr val="000000"/>
                </a:solidFill>
                <a:effectLst/>
                <a:latin typeface="Helvetica" pitchFamily="2" charset="0"/>
              </a:rPr>
              <a:t>Wolfenstein: The New Order</a:t>
            </a:r>
          </a:p>
          <a:p>
            <a:pPr algn="ctr"/>
            <a:endParaRPr lang="en-GB" sz="2000" b="0" i="0" dirty="0">
              <a:solidFill>
                <a:srgbClr val="000000"/>
              </a:solidFill>
              <a:effectLst/>
              <a:latin typeface="Helvetica" pitchFamily="2" charset="0"/>
            </a:endParaRPr>
          </a:p>
          <a:p>
            <a:r>
              <a:rPr lang="en-GB" sz="2000" b="0" i="0" dirty="0">
                <a:solidFill>
                  <a:srgbClr val="000000"/>
                </a:solidFill>
                <a:effectLst/>
                <a:latin typeface="Helvetica" pitchFamily="2" charset="0"/>
              </a:rPr>
              <a:t>When a war hero awakens from a 14-year coma to discover the Nazis won World War II he joins what’s left of the resistance in the hope of saving the world, and the woman he loves.</a:t>
            </a:r>
          </a:p>
        </p:txBody>
      </p:sp>
    </p:spTree>
    <p:extLst>
      <p:ext uri="{BB962C8B-B14F-4D97-AF65-F5344CB8AC3E}">
        <p14:creationId xmlns:p14="http://schemas.microsoft.com/office/powerpoint/2010/main" val="346283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571476"/>
            <a:ext cx="7160217" cy="2308324"/>
          </a:xfrm>
          <a:prstGeom prst="rect">
            <a:avLst/>
          </a:prstGeom>
          <a:noFill/>
        </p:spPr>
        <p:txBody>
          <a:bodyPr wrap="square">
            <a:spAutoFit/>
          </a:bodyPr>
          <a:lstStyle/>
          <a:p>
            <a:pPr algn="ctr"/>
            <a:r>
              <a:rPr lang="en-GB" sz="2400" b="0" i="0" dirty="0">
                <a:solidFill>
                  <a:srgbClr val="000000"/>
                </a:solidFill>
                <a:effectLst/>
                <a:latin typeface="Helvetica" pitchFamily="2" charset="0"/>
              </a:rPr>
              <a:t>Lost </a:t>
            </a:r>
            <a:r>
              <a:rPr lang="en-GB" sz="2400" dirty="0">
                <a:latin typeface="Helvetica" pitchFamily="2" charset="0"/>
              </a:rPr>
              <a:t>Y</a:t>
            </a:r>
            <a:r>
              <a:rPr lang="en-GB" sz="2400" b="0" i="0" dirty="0">
                <a:solidFill>
                  <a:srgbClr val="000000"/>
                </a:solidFill>
                <a:effectLst/>
                <a:latin typeface="Helvetica" pitchFamily="2" charset="0"/>
              </a:rPr>
              <a:t>our Voice</a:t>
            </a:r>
          </a:p>
          <a:p>
            <a:pPr algn="ctr"/>
            <a:endParaRPr lang="en-GB" sz="2000" b="0" i="0" dirty="0">
              <a:solidFill>
                <a:srgbClr val="000000"/>
              </a:solidFill>
              <a:effectLst/>
              <a:latin typeface="Helvetica" pitchFamily="2" charset="0"/>
            </a:endParaRPr>
          </a:p>
          <a:p>
            <a:r>
              <a:rPr lang="en-GB" sz="2000" b="0" i="0" dirty="0">
                <a:solidFill>
                  <a:srgbClr val="000000"/>
                </a:solidFill>
                <a:effectLst/>
                <a:latin typeface="Helvetica" pitchFamily="2" charset="0"/>
              </a:rPr>
              <a:t>In a near dystopian future, Jessie the skiffle punk musician traverses a cityscape trying to find clues as to who stole her singing voice in this audio driven platform game. Along the way, they uncover a sinister plot by </a:t>
            </a:r>
            <a:r>
              <a:rPr lang="en-GB" sz="2000" b="0" i="0">
                <a:solidFill>
                  <a:srgbClr val="000000"/>
                </a:solidFill>
                <a:effectLst/>
                <a:latin typeface="Helvetica" pitchFamily="2" charset="0"/>
              </a:rPr>
              <a:t>a streaming </a:t>
            </a:r>
            <a:r>
              <a:rPr lang="en-GB" sz="2000" b="0" i="0" dirty="0">
                <a:solidFill>
                  <a:srgbClr val="000000"/>
                </a:solidFill>
                <a:effectLst/>
                <a:latin typeface="Helvetica" pitchFamily="2" charset="0"/>
              </a:rPr>
              <a:t>platform to control the world's music.</a:t>
            </a:r>
          </a:p>
        </p:txBody>
      </p:sp>
    </p:spTree>
    <p:extLst>
      <p:ext uri="{BB962C8B-B14F-4D97-AF65-F5344CB8AC3E}">
        <p14:creationId xmlns:p14="http://schemas.microsoft.com/office/powerpoint/2010/main" val="4232968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6D40"/>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571476"/>
            <a:ext cx="7160217" cy="1015663"/>
          </a:xfrm>
          <a:prstGeom prst="rect">
            <a:avLst/>
          </a:prstGeom>
          <a:noFill/>
        </p:spPr>
        <p:txBody>
          <a:bodyPr wrap="square">
            <a:spAutoFit/>
          </a:bodyPr>
          <a:lstStyle/>
          <a:p>
            <a:r>
              <a:rPr lang="en-GB" sz="2000" b="1" i="0" dirty="0">
                <a:solidFill>
                  <a:srgbClr val="000000"/>
                </a:solidFill>
                <a:effectLst/>
                <a:latin typeface="Helvetica" pitchFamily="2" charset="0"/>
              </a:rPr>
              <a:t>Activity:</a:t>
            </a:r>
          </a:p>
          <a:p>
            <a:endParaRPr lang="en-GB" sz="2000" dirty="0">
              <a:latin typeface="Helvetica" pitchFamily="2" charset="0"/>
            </a:endParaRPr>
          </a:p>
          <a:p>
            <a:r>
              <a:rPr lang="en-GB" sz="2000" b="0" i="0" dirty="0">
                <a:solidFill>
                  <a:srgbClr val="000000"/>
                </a:solidFill>
                <a:effectLst/>
                <a:latin typeface="Helvetica" pitchFamily="2" charset="0"/>
              </a:rPr>
              <a:t>Find a logline for a game that’s yet to be released.</a:t>
            </a:r>
          </a:p>
        </p:txBody>
      </p:sp>
    </p:spTree>
    <p:extLst>
      <p:ext uri="{BB962C8B-B14F-4D97-AF65-F5344CB8AC3E}">
        <p14:creationId xmlns:p14="http://schemas.microsoft.com/office/powerpoint/2010/main" val="1676188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6D40"/>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571476"/>
            <a:ext cx="7160217" cy="1631216"/>
          </a:xfrm>
          <a:prstGeom prst="rect">
            <a:avLst/>
          </a:prstGeom>
          <a:noFill/>
        </p:spPr>
        <p:txBody>
          <a:bodyPr wrap="square">
            <a:spAutoFit/>
          </a:bodyPr>
          <a:lstStyle/>
          <a:p>
            <a:r>
              <a:rPr lang="en-GB" sz="2000" b="1" i="0" dirty="0">
                <a:solidFill>
                  <a:srgbClr val="000000"/>
                </a:solidFill>
                <a:effectLst/>
                <a:latin typeface="Helvetica" pitchFamily="2" charset="0"/>
              </a:rPr>
              <a:t>Activity:</a:t>
            </a:r>
          </a:p>
          <a:p>
            <a:endParaRPr lang="en-GB" sz="2000" dirty="0">
              <a:latin typeface="Helvetica" pitchFamily="2" charset="0"/>
            </a:endParaRPr>
          </a:p>
          <a:p>
            <a:r>
              <a:rPr lang="en-GB" sz="2000" b="0" i="0" dirty="0">
                <a:solidFill>
                  <a:srgbClr val="000000"/>
                </a:solidFill>
                <a:effectLst/>
                <a:latin typeface="Helvetica" pitchFamily="2" charset="0"/>
              </a:rPr>
              <a:t>Create a logline for your game.</a:t>
            </a:r>
          </a:p>
          <a:p>
            <a:endParaRPr lang="en-GB" sz="2000" dirty="0">
              <a:latin typeface="Helvetica" pitchFamily="2" charset="0"/>
            </a:endParaRPr>
          </a:p>
          <a:p>
            <a:r>
              <a:rPr lang="en-GB" sz="2000" b="0" i="0" dirty="0">
                <a:solidFill>
                  <a:srgbClr val="000000"/>
                </a:solidFill>
                <a:effectLst/>
                <a:latin typeface="Helvetica" pitchFamily="2" charset="0"/>
              </a:rPr>
              <a:t>Add it to it’s own slide in your deck.</a:t>
            </a:r>
          </a:p>
        </p:txBody>
      </p:sp>
    </p:spTree>
    <p:extLst>
      <p:ext uri="{BB962C8B-B14F-4D97-AF65-F5344CB8AC3E}">
        <p14:creationId xmlns:p14="http://schemas.microsoft.com/office/powerpoint/2010/main" val="1192325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055313"/>
            <a:ext cx="7160217" cy="2862322"/>
          </a:xfrm>
          <a:prstGeom prst="rect">
            <a:avLst/>
          </a:prstGeom>
          <a:noFill/>
        </p:spPr>
        <p:txBody>
          <a:bodyPr wrap="square">
            <a:spAutoFit/>
          </a:bodyPr>
          <a:lstStyle/>
          <a:p>
            <a:pPr algn="ctr"/>
            <a:r>
              <a:rPr lang="en-GB" sz="2000" b="1" i="0" dirty="0">
                <a:solidFill>
                  <a:srgbClr val="000000"/>
                </a:solidFill>
                <a:effectLst/>
                <a:latin typeface="Helvetica" pitchFamily="2" charset="0"/>
              </a:rPr>
              <a:t>Concept Art</a:t>
            </a:r>
            <a:br>
              <a:rPr lang="en-GB" sz="2000" b="0" i="0" dirty="0">
                <a:solidFill>
                  <a:srgbClr val="000000"/>
                </a:solidFill>
                <a:effectLst/>
                <a:latin typeface="Helvetica" pitchFamily="2" charset="0"/>
              </a:rPr>
            </a:br>
            <a:br>
              <a:rPr lang="en-GB" sz="2000" b="0" i="0" dirty="0">
                <a:solidFill>
                  <a:srgbClr val="000000"/>
                </a:solidFill>
                <a:effectLst/>
                <a:latin typeface="Helvetica" pitchFamily="2" charset="0"/>
              </a:rPr>
            </a:br>
            <a:r>
              <a:rPr lang="en-GB" sz="2000" b="0" i="0" dirty="0">
                <a:solidFill>
                  <a:srgbClr val="000000"/>
                </a:solidFill>
                <a:effectLst/>
                <a:latin typeface="Helvetica" pitchFamily="2" charset="0"/>
              </a:rPr>
              <a:t>(At least) one slide with examples of concept art that you’ve made.</a:t>
            </a:r>
          </a:p>
          <a:p>
            <a:pPr algn="ctr"/>
            <a:endParaRPr lang="en-GB" sz="2000" dirty="0">
              <a:latin typeface="Helvetica" pitchFamily="2" charset="0"/>
            </a:endParaRPr>
          </a:p>
          <a:p>
            <a:r>
              <a:rPr lang="en-GB" sz="1600" b="0" i="0" dirty="0">
                <a:solidFill>
                  <a:srgbClr val="000000"/>
                </a:solidFill>
                <a:effectLst/>
                <a:latin typeface="Helvetica" pitchFamily="2" charset="0"/>
              </a:rPr>
              <a:t>This might include:</a:t>
            </a:r>
          </a:p>
          <a:p>
            <a:endParaRPr lang="en-GB" sz="1600" b="0" i="0" dirty="0">
              <a:solidFill>
                <a:srgbClr val="000000"/>
              </a:solidFill>
              <a:effectLst/>
              <a:latin typeface="Helvetica" pitchFamily="2" charset="0"/>
            </a:endParaRPr>
          </a:p>
          <a:p>
            <a:pPr marL="285750" indent="-285750">
              <a:buFont typeface="Arial" panose="020B0604020202020204" pitchFamily="34" charset="0"/>
              <a:buChar char="•"/>
            </a:pPr>
            <a:r>
              <a:rPr lang="en-GB" sz="1600" b="0" i="0" dirty="0">
                <a:solidFill>
                  <a:srgbClr val="000000"/>
                </a:solidFill>
                <a:effectLst/>
                <a:latin typeface="Helvetica" pitchFamily="2" charset="0"/>
              </a:rPr>
              <a:t>Imagery that is inspiring the art direction</a:t>
            </a:r>
          </a:p>
          <a:p>
            <a:pPr marL="285750" indent="-285750">
              <a:buFont typeface="Arial" panose="020B0604020202020204" pitchFamily="34" charset="0"/>
              <a:buChar char="•"/>
            </a:pPr>
            <a:r>
              <a:rPr lang="en-GB" sz="1600" dirty="0">
                <a:latin typeface="Helvetica" pitchFamily="2" charset="0"/>
              </a:rPr>
              <a:t>Early concept art</a:t>
            </a:r>
          </a:p>
          <a:p>
            <a:pPr marL="285750" indent="-285750">
              <a:buFont typeface="Arial" panose="020B0604020202020204" pitchFamily="34" charset="0"/>
              <a:buChar char="•"/>
            </a:pPr>
            <a:r>
              <a:rPr lang="en-GB" sz="1600" b="0" i="0" dirty="0">
                <a:solidFill>
                  <a:srgbClr val="000000"/>
                </a:solidFill>
                <a:effectLst/>
                <a:latin typeface="Helvetica" pitchFamily="2" charset="0"/>
              </a:rPr>
              <a:t>Photos of hand drawn assets</a:t>
            </a:r>
          </a:p>
        </p:txBody>
      </p:sp>
    </p:spTree>
    <p:extLst>
      <p:ext uri="{BB962C8B-B14F-4D97-AF65-F5344CB8AC3E}">
        <p14:creationId xmlns:p14="http://schemas.microsoft.com/office/powerpoint/2010/main" val="3944207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6D40"/>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571476"/>
            <a:ext cx="7160217" cy="1323439"/>
          </a:xfrm>
          <a:prstGeom prst="rect">
            <a:avLst/>
          </a:prstGeom>
          <a:noFill/>
        </p:spPr>
        <p:txBody>
          <a:bodyPr wrap="square">
            <a:spAutoFit/>
          </a:bodyPr>
          <a:lstStyle/>
          <a:p>
            <a:r>
              <a:rPr lang="en-GB" sz="2000" b="0" i="0" dirty="0">
                <a:solidFill>
                  <a:srgbClr val="000000"/>
                </a:solidFill>
                <a:effectLst/>
                <a:latin typeface="Helvetica" pitchFamily="2" charset="0"/>
              </a:rPr>
              <a:t>Activity:</a:t>
            </a:r>
          </a:p>
          <a:p>
            <a:endParaRPr lang="en-GB" sz="2000" dirty="0">
              <a:latin typeface="Helvetica" pitchFamily="2" charset="0"/>
            </a:endParaRPr>
          </a:p>
          <a:p>
            <a:r>
              <a:rPr lang="en-GB" sz="2000" b="0" i="0" dirty="0">
                <a:solidFill>
                  <a:srgbClr val="000000"/>
                </a:solidFill>
                <a:effectLst/>
                <a:latin typeface="Helvetica" pitchFamily="2" charset="0"/>
              </a:rPr>
              <a:t>Add a slide and fill it with some concept art to describe the visuals of your game.</a:t>
            </a:r>
          </a:p>
        </p:txBody>
      </p:sp>
    </p:spTree>
    <p:extLst>
      <p:ext uri="{BB962C8B-B14F-4D97-AF65-F5344CB8AC3E}">
        <p14:creationId xmlns:p14="http://schemas.microsoft.com/office/powerpoint/2010/main" val="894352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448365"/>
            <a:ext cx="7160217" cy="2246769"/>
          </a:xfrm>
          <a:prstGeom prst="rect">
            <a:avLst/>
          </a:prstGeom>
          <a:noFill/>
        </p:spPr>
        <p:txBody>
          <a:bodyPr wrap="square">
            <a:spAutoFit/>
          </a:bodyPr>
          <a:lstStyle/>
          <a:p>
            <a:pPr algn="ctr"/>
            <a:r>
              <a:rPr lang="en-GB" sz="2000" b="1" i="0" dirty="0">
                <a:solidFill>
                  <a:srgbClr val="000000"/>
                </a:solidFill>
                <a:effectLst/>
                <a:latin typeface="Helvetica" pitchFamily="2" charset="0"/>
              </a:rPr>
              <a:t>Technical Choices</a:t>
            </a:r>
          </a:p>
          <a:p>
            <a:pPr algn="ctr"/>
            <a:endParaRPr lang="en-GB" sz="2000" b="0" i="0" dirty="0">
              <a:solidFill>
                <a:srgbClr val="000000"/>
              </a:solidFill>
              <a:effectLst/>
              <a:latin typeface="Helvetica" pitchFamily="2" charset="0"/>
            </a:endParaRPr>
          </a:p>
          <a:p>
            <a:r>
              <a:rPr lang="en-GB" sz="2000" dirty="0">
                <a:latin typeface="Helvetica" pitchFamily="2" charset="0"/>
              </a:rPr>
              <a:t>One slide showing</a:t>
            </a:r>
          </a:p>
          <a:p>
            <a:pPr algn="ctr"/>
            <a:endParaRPr lang="en-GB" sz="2000" b="0" i="0" dirty="0">
              <a:solidFill>
                <a:srgbClr val="000000"/>
              </a:solidFill>
              <a:effectLst/>
              <a:latin typeface="Helvetica" pitchFamily="2" charset="0"/>
            </a:endParaRPr>
          </a:p>
          <a:p>
            <a:pPr marL="342900" indent="-342900">
              <a:buFont typeface="Arial" panose="020B0604020202020204" pitchFamily="34" charset="0"/>
              <a:buChar char="•"/>
            </a:pPr>
            <a:r>
              <a:rPr lang="en-GB" sz="2000" dirty="0">
                <a:latin typeface="Helvetica" pitchFamily="2" charset="0"/>
              </a:rPr>
              <a:t>What are you using to build the game?</a:t>
            </a:r>
          </a:p>
          <a:p>
            <a:pPr marL="342900" indent="-342900">
              <a:buFont typeface="Arial" panose="020B0604020202020204" pitchFamily="34" charset="0"/>
              <a:buChar char="•"/>
            </a:pPr>
            <a:r>
              <a:rPr lang="en-GB" sz="2000" dirty="0">
                <a:latin typeface="Helvetica" pitchFamily="2" charset="0"/>
              </a:rPr>
              <a:t>What are you using to design the game?</a:t>
            </a:r>
          </a:p>
          <a:p>
            <a:pPr marL="342900" indent="-342900">
              <a:buFont typeface="Arial" panose="020B0604020202020204" pitchFamily="34" charset="0"/>
              <a:buChar char="•"/>
            </a:pPr>
            <a:r>
              <a:rPr lang="en-GB" sz="2000" dirty="0">
                <a:latin typeface="Helvetica" pitchFamily="2" charset="0"/>
              </a:rPr>
              <a:t>What platforms are you releasing the game on?</a:t>
            </a:r>
            <a:endParaRPr lang="en-GB" sz="1600" b="0" i="0" dirty="0">
              <a:solidFill>
                <a:srgbClr val="000000"/>
              </a:solidFill>
              <a:effectLst/>
              <a:latin typeface="Helvetica" pitchFamily="2" charset="0"/>
            </a:endParaRPr>
          </a:p>
        </p:txBody>
      </p:sp>
    </p:spTree>
    <p:extLst>
      <p:ext uri="{BB962C8B-B14F-4D97-AF65-F5344CB8AC3E}">
        <p14:creationId xmlns:p14="http://schemas.microsoft.com/office/powerpoint/2010/main" val="2402356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6D40"/>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571476"/>
            <a:ext cx="7160217" cy="1015663"/>
          </a:xfrm>
          <a:prstGeom prst="rect">
            <a:avLst/>
          </a:prstGeom>
          <a:noFill/>
        </p:spPr>
        <p:txBody>
          <a:bodyPr wrap="square">
            <a:spAutoFit/>
          </a:bodyPr>
          <a:lstStyle/>
          <a:p>
            <a:r>
              <a:rPr lang="en-GB" sz="2000" b="0" i="0" dirty="0">
                <a:solidFill>
                  <a:srgbClr val="000000"/>
                </a:solidFill>
                <a:effectLst/>
                <a:latin typeface="Helvetica" pitchFamily="2" charset="0"/>
              </a:rPr>
              <a:t>Activity:</a:t>
            </a:r>
          </a:p>
          <a:p>
            <a:endParaRPr lang="en-GB" sz="2000" dirty="0">
              <a:latin typeface="Helvetica" pitchFamily="2" charset="0"/>
            </a:endParaRPr>
          </a:p>
          <a:p>
            <a:r>
              <a:rPr lang="en-GB" sz="2000" b="0" i="0" dirty="0">
                <a:solidFill>
                  <a:srgbClr val="000000"/>
                </a:solidFill>
                <a:effectLst/>
                <a:latin typeface="Helvetica" pitchFamily="2" charset="0"/>
              </a:rPr>
              <a:t>Add a slide with your technical choices</a:t>
            </a:r>
          </a:p>
        </p:txBody>
      </p:sp>
    </p:spTree>
    <p:extLst>
      <p:ext uri="{BB962C8B-B14F-4D97-AF65-F5344CB8AC3E}">
        <p14:creationId xmlns:p14="http://schemas.microsoft.com/office/powerpoint/2010/main" val="1302805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6" name="TextBox 5">
            <a:extLst>
              <a:ext uri="{FF2B5EF4-FFF2-40B4-BE49-F238E27FC236}">
                <a16:creationId xmlns:a16="http://schemas.microsoft.com/office/drawing/2014/main" id="{39922F9C-484E-4B28-83FA-0567FD3EB35C}"/>
              </a:ext>
            </a:extLst>
          </p:cNvPr>
          <p:cNvSpPr txBox="1"/>
          <p:nvPr/>
        </p:nvSpPr>
        <p:spPr>
          <a:xfrm>
            <a:off x="450500" y="881883"/>
            <a:ext cx="8061904" cy="338554"/>
          </a:xfrm>
          <a:prstGeom prst="rect">
            <a:avLst/>
          </a:prstGeom>
          <a:noFill/>
        </p:spPr>
        <p:txBody>
          <a:bodyPr wrap="square">
            <a:spAutoFit/>
          </a:bodyPr>
          <a:lstStyle/>
          <a:p>
            <a:pPr algn="l"/>
            <a:r>
              <a:rPr lang="en-GB" sz="1600" b="1" dirty="0">
                <a:solidFill>
                  <a:schemeClr val="tx1"/>
                </a:solidFill>
                <a:latin typeface="Calibri" panose="020F0502020204030204" pitchFamily="34" charset="0"/>
                <a:cs typeface="Calibri" panose="020F0502020204030204" pitchFamily="34" charset="0"/>
              </a:rPr>
              <a:t>What is a pitch?</a:t>
            </a:r>
          </a:p>
        </p:txBody>
      </p:sp>
      <p:sp>
        <p:nvSpPr>
          <p:cNvPr id="3" name="TextBox 2">
            <a:extLst>
              <a:ext uri="{FF2B5EF4-FFF2-40B4-BE49-F238E27FC236}">
                <a16:creationId xmlns:a16="http://schemas.microsoft.com/office/drawing/2014/main" id="{6836BACC-A08D-4C20-B081-B2C97F6D5807}"/>
              </a:ext>
            </a:extLst>
          </p:cNvPr>
          <p:cNvSpPr txBox="1"/>
          <p:nvPr/>
        </p:nvSpPr>
        <p:spPr>
          <a:xfrm>
            <a:off x="1133817" y="1910030"/>
            <a:ext cx="7160217" cy="1323439"/>
          </a:xfrm>
          <a:prstGeom prst="rect">
            <a:avLst/>
          </a:prstGeom>
          <a:noFill/>
        </p:spPr>
        <p:txBody>
          <a:bodyPr wrap="square">
            <a:spAutoFit/>
          </a:bodyPr>
          <a:lstStyle/>
          <a:p>
            <a:r>
              <a:rPr lang="en-GB" sz="2000" b="0" i="0" dirty="0">
                <a:solidFill>
                  <a:srgbClr val="000000"/>
                </a:solidFill>
                <a:effectLst/>
                <a:latin typeface="Helvetica" pitchFamily="2" charset="0"/>
              </a:rPr>
              <a:t>A pitch is a concise description of your game, meant to sell the experience to a specific audience. The art of pitching revolves around modifying your message so that it connects with each specific audience.</a:t>
            </a:r>
            <a:endParaRPr lang="en-US" sz="2000" dirty="0">
              <a:latin typeface="Roboto" pitchFamily="2" charset="0"/>
              <a:ea typeface="Roboto" pitchFamily="2" charset="0"/>
            </a:endParaRPr>
          </a:p>
        </p:txBody>
      </p:sp>
      <p:sp>
        <p:nvSpPr>
          <p:cNvPr id="5" name="TextBox 4">
            <a:extLst>
              <a:ext uri="{FF2B5EF4-FFF2-40B4-BE49-F238E27FC236}">
                <a16:creationId xmlns:a16="http://schemas.microsoft.com/office/drawing/2014/main" id="{D7BDF049-B733-F1FF-4203-5540BF0F87C7}"/>
              </a:ext>
            </a:extLst>
          </p:cNvPr>
          <p:cNvSpPr txBox="1"/>
          <p:nvPr/>
        </p:nvSpPr>
        <p:spPr>
          <a:xfrm>
            <a:off x="4713926" y="4750014"/>
            <a:ext cx="4572000" cy="261610"/>
          </a:xfrm>
          <a:prstGeom prst="rect">
            <a:avLst/>
          </a:prstGeom>
          <a:noFill/>
        </p:spPr>
        <p:txBody>
          <a:bodyPr wrap="square">
            <a:spAutoFit/>
          </a:bodyPr>
          <a:lstStyle/>
          <a:p>
            <a:r>
              <a:rPr lang="en-US" sz="1100" dirty="0">
                <a:solidFill>
                  <a:schemeClr val="bg1">
                    <a:lumMod val="50000"/>
                  </a:schemeClr>
                </a:solidFill>
              </a:rPr>
              <a:t>https://</a:t>
            </a:r>
            <a:r>
              <a:rPr lang="en-US" sz="1100" dirty="0" err="1">
                <a:solidFill>
                  <a:schemeClr val="bg1">
                    <a:lumMod val="50000"/>
                  </a:schemeClr>
                </a:solidFill>
              </a:rPr>
              <a:t>www.masterclass.com</a:t>
            </a:r>
            <a:r>
              <a:rPr lang="en-US" sz="1100" dirty="0">
                <a:solidFill>
                  <a:schemeClr val="bg1">
                    <a:lumMod val="50000"/>
                  </a:schemeClr>
                </a:solidFill>
              </a:rPr>
              <a:t>/articles/how-to-pitch-a-video-game</a:t>
            </a:r>
          </a:p>
        </p:txBody>
      </p:sp>
    </p:spTree>
    <p:extLst>
      <p:ext uri="{BB962C8B-B14F-4D97-AF65-F5344CB8AC3E}">
        <p14:creationId xmlns:p14="http://schemas.microsoft.com/office/powerpoint/2010/main" val="4022187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294477"/>
            <a:ext cx="7160217" cy="2554545"/>
          </a:xfrm>
          <a:prstGeom prst="rect">
            <a:avLst/>
          </a:prstGeom>
          <a:noFill/>
        </p:spPr>
        <p:txBody>
          <a:bodyPr wrap="square">
            <a:spAutoFit/>
          </a:bodyPr>
          <a:lstStyle/>
          <a:p>
            <a:pPr algn="ctr"/>
            <a:r>
              <a:rPr lang="en-GB" sz="2000" b="1" i="0" dirty="0">
                <a:solidFill>
                  <a:srgbClr val="000000"/>
                </a:solidFill>
                <a:effectLst/>
                <a:latin typeface="Helvetica" pitchFamily="2" charset="0"/>
              </a:rPr>
              <a:t>Your Team Composition</a:t>
            </a:r>
            <a:endParaRPr lang="en-GB" sz="2000" b="1" dirty="0">
              <a:latin typeface="Helvetica" pitchFamily="2" charset="0"/>
            </a:endParaRPr>
          </a:p>
          <a:p>
            <a:endParaRPr lang="en-GB" sz="2000" b="0" i="0" dirty="0">
              <a:solidFill>
                <a:srgbClr val="000000"/>
              </a:solidFill>
              <a:effectLst/>
              <a:latin typeface="Helvetica" pitchFamily="2" charset="0"/>
            </a:endParaRPr>
          </a:p>
          <a:p>
            <a:r>
              <a:rPr lang="en-GB" sz="2000" b="0" i="0" dirty="0">
                <a:solidFill>
                  <a:srgbClr val="000000"/>
                </a:solidFill>
                <a:effectLst/>
                <a:latin typeface="Helvetica" pitchFamily="2" charset="0"/>
              </a:rPr>
              <a:t>One slide with everyone’s</a:t>
            </a:r>
          </a:p>
          <a:p>
            <a:endParaRPr lang="en-GB" sz="2000" b="0" i="0" dirty="0">
              <a:solidFill>
                <a:srgbClr val="000000"/>
              </a:solidFill>
              <a:effectLst/>
              <a:latin typeface="Helvetica" pitchFamily="2" charset="0"/>
            </a:endParaRPr>
          </a:p>
          <a:p>
            <a:pPr marL="342900" indent="-342900">
              <a:buFont typeface="Arial" panose="020B0604020202020204" pitchFamily="34" charset="0"/>
              <a:buChar char="•"/>
            </a:pPr>
            <a:r>
              <a:rPr lang="en-GB" sz="2000" b="0" i="0" dirty="0">
                <a:solidFill>
                  <a:srgbClr val="000000"/>
                </a:solidFill>
                <a:effectLst/>
                <a:latin typeface="Helvetica" pitchFamily="2" charset="0"/>
              </a:rPr>
              <a:t>Name</a:t>
            </a:r>
          </a:p>
          <a:p>
            <a:pPr marL="342900" indent="-342900">
              <a:buFont typeface="Arial" panose="020B0604020202020204" pitchFamily="34" charset="0"/>
              <a:buChar char="•"/>
            </a:pPr>
            <a:r>
              <a:rPr lang="en-GB" sz="2000" b="0" i="0" dirty="0">
                <a:solidFill>
                  <a:srgbClr val="000000"/>
                </a:solidFill>
                <a:effectLst/>
                <a:latin typeface="Helvetica" pitchFamily="2" charset="0"/>
              </a:rPr>
              <a:t>Photo</a:t>
            </a:r>
          </a:p>
          <a:p>
            <a:pPr marL="342900" indent="-342900">
              <a:buFont typeface="Arial" panose="020B0604020202020204" pitchFamily="34" charset="0"/>
              <a:buChar char="•"/>
            </a:pPr>
            <a:r>
              <a:rPr lang="en-GB" sz="2000" b="0" i="0" dirty="0">
                <a:solidFill>
                  <a:srgbClr val="000000"/>
                </a:solidFill>
                <a:effectLst/>
                <a:latin typeface="Helvetica" pitchFamily="2" charset="0"/>
              </a:rPr>
              <a:t>Role</a:t>
            </a:r>
          </a:p>
          <a:p>
            <a:pPr marL="342900" indent="-342900">
              <a:buFont typeface="Arial" panose="020B0604020202020204" pitchFamily="34" charset="0"/>
              <a:buChar char="•"/>
            </a:pPr>
            <a:r>
              <a:rPr lang="en-GB" sz="2000" dirty="0">
                <a:latin typeface="Helvetica" pitchFamily="2" charset="0"/>
              </a:rPr>
              <a:t>T</a:t>
            </a:r>
            <a:r>
              <a:rPr lang="en-GB" sz="2000" b="0" i="0" dirty="0">
                <a:solidFill>
                  <a:srgbClr val="000000"/>
                </a:solidFill>
                <a:effectLst/>
                <a:latin typeface="Helvetica" pitchFamily="2" charset="0"/>
              </a:rPr>
              <a:t>echnical </a:t>
            </a:r>
            <a:r>
              <a:rPr lang="en-GB" sz="2000" dirty="0">
                <a:latin typeface="Helvetica" pitchFamily="2" charset="0"/>
              </a:rPr>
              <a:t>E</a:t>
            </a:r>
            <a:r>
              <a:rPr lang="en-GB" sz="2000" b="0" i="0" dirty="0">
                <a:solidFill>
                  <a:srgbClr val="000000"/>
                </a:solidFill>
                <a:effectLst/>
                <a:latin typeface="Helvetica" pitchFamily="2" charset="0"/>
              </a:rPr>
              <a:t>xpertise</a:t>
            </a:r>
          </a:p>
        </p:txBody>
      </p:sp>
    </p:spTree>
    <p:extLst>
      <p:ext uri="{BB962C8B-B14F-4D97-AF65-F5344CB8AC3E}">
        <p14:creationId xmlns:p14="http://schemas.microsoft.com/office/powerpoint/2010/main" val="4015450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6D40"/>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571476"/>
            <a:ext cx="7160217" cy="1015663"/>
          </a:xfrm>
          <a:prstGeom prst="rect">
            <a:avLst/>
          </a:prstGeom>
          <a:noFill/>
        </p:spPr>
        <p:txBody>
          <a:bodyPr wrap="square">
            <a:spAutoFit/>
          </a:bodyPr>
          <a:lstStyle/>
          <a:p>
            <a:r>
              <a:rPr lang="en-GB" sz="2000" b="0" i="0" dirty="0">
                <a:solidFill>
                  <a:srgbClr val="000000"/>
                </a:solidFill>
                <a:effectLst/>
                <a:latin typeface="Helvetica" pitchFamily="2" charset="0"/>
              </a:rPr>
              <a:t>Activity:</a:t>
            </a:r>
          </a:p>
          <a:p>
            <a:endParaRPr lang="en-GB" sz="2000" dirty="0">
              <a:latin typeface="Helvetica" pitchFamily="2" charset="0"/>
            </a:endParaRPr>
          </a:p>
          <a:p>
            <a:r>
              <a:rPr lang="en-GB" sz="2000" b="0" i="0" dirty="0">
                <a:solidFill>
                  <a:srgbClr val="000000"/>
                </a:solidFill>
                <a:effectLst/>
                <a:latin typeface="Helvetica" pitchFamily="2" charset="0"/>
              </a:rPr>
              <a:t>Create a team composition slide and add your details</a:t>
            </a:r>
          </a:p>
        </p:txBody>
      </p:sp>
    </p:spTree>
    <p:extLst>
      <p:ext uri="{BB962C8B-B14F-4D97-AF65-F5344CB8AC3E}">
        <p14:creationId xmlns:p14="http://schemas.microsoft.com/office/powerpoint/2010/main" val="3404154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2371695"/>
            <a:ext cx="7160217" cy="400110"/>
          </a:xfrm>
          <a:prstGeom prst="rect">
            <a:avLst/>
          </a:prstGeom>
          <a:noFill/>
        </p:spPr>
        <p:txBody>
          <a:bodyPr wrap="square">
            <a:spAutoFit/>
          </a:bodyPr>
          <a:lstStyle/>
          <a:p>
            <a:pPr algn="ctr"/>
            <a:r>
              <a:rPr lang="en-GB" sz="2000" b="0" i="0" dirty="0">
                <a:solidFill>
                  <a:srgbClr val="000000"/>
                </a:solidFill>
                <a:effectLst/>
                <a:latin typeface="Helvetica" pitchFamily="2" charset="0"/>
              </a:rPr>
              <a:t>Each role’s responsibilities</a:t>
            </a:r>
          </a:p>
        </p:txBody>
      </p:sp>
    </p:spTree>
    <p:extLst>
      <p:ext uri="{BB962C8B-B14F-4D97-AF65-F5344CB8AC3E}">
        <p14:creationId xmlns:p14="http://schemas.microsoft.com/office/powerpoint/2010/main" val="1540403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aphicFrame>
        <p:nvGraphicFramePr>
          <p:cNvPr id="120" name="Google Shape;120;p17"/>
          <p:cNvGraphicFramePr/>
          <p:nvPr>
            <p:extLst>
              <p:ext uri="{D42A27DB-BD31-4B8C-83A1-F6EECF244321}">
                <p14:modId xmlns:p14="http://schemas.microsoft.com/office/powerpoint/2010/main" val="2342950809"/>
              </p:ext>
            </p:extLst>
          </p:nvPr>
        </p:nvGraphicFramePr>
        <p:xfrm>
          <a:off x="1023104" y="367678"/>
          <a:ext cx="7666395" cy="5312247"/>
        </p:xfrm>
        <a:graphic>
          <a:graphicData uri="http://schemas.openxmlformats.org/drawingml/2006/table">
            <a:tbl>
              <a:tblPr firstRow="1">
                <a:noFill/>
              </a:tblPr>
              <a:tblGrid>
                <a:gridCol w="405285">
                  <a:extLst>
                    <a:ext uri="{9D8B030D-6E8A-4147-A177-3AD203B41FA5}">
                      <a16:colId xmlns:a16="http://schemas.microsoft.com/office/drawing/2014/main" val="20000"/>
                    </a:ext>
                  </a:extLst>
                </a:gridCol>
                <a:gridCol w="2420370">
                  <a:extLst>
                    <a:ext uri="{9D8B030D-6E8A-4147-A177-3AD203B41FA5}">
                      <a16:colId xmlns:a16="http://schemas.microsoft.com/office/drawing/2014/main" val="20001"/>
                    </a:ext>
                  </a:extLst>
                </a:gridCol>
                <a:gridCol w="2420370">
                  <a:extLst>
                    <a:ext uri="{9D8B030D-6E8A-4147-A177-3AD203B41FA5}">
                      <a16:colId xmlns:a16="http://schemas.microsoft.com/office/drawing/2014/main" val="20002"/>
                    </a:ext>
                  </a:extLst>
                </a:gridCol>
                <a:gridCol w="2420370">
                  <a:extLst>
                    <a:ext uri="{9D8B030D-6E8A-4147-A177-3AD203B41FA5}">
                      <a16:colId xmlns:a16="http://schemas.microsoft.com/office/drawing/2014/main" val="20003"/>
                    </a:ext>
                  </a:extLst>
                </a:gridCol>
              </a:tblGrid>
              <a:tr h="457175">
                <a:tc>
                  <a:txBody>
                    <a:bodyPr/>
                    <a:lstStyle/>
                    <a:p>
                      <a:pPr marL="0" lvl="0" indent="0" algn="ctr" rtl="0">
                        <a:spcBef>
                          <a:spcPts val="0"/>
                        </a:spcBef>
                        <a:spcAft>
                          <a:spcPts val="0"/>
                        </a:spcAft>
                        <a:buNone/>
                      </a:pPr>
                      <a:endParaRPr sz="900" b="1">
                        <a:latin typeface="Roboto"/>
                        <a:ea typeface="Roboto"/>
                        <a:cs typeface="Roboto"/>
                        <a:sym typeface="Roboto"/>
                      </a:endParaRPr>
                    </a:p>
                  </a:txBody>
                  <a:tcPr marL="91425" marR="91425" marT="91425" marB="91425" anchor="ctr">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latin typeface="Roboto"/>
                          <a:ea typeface="Roboto"/>
                          <a:cs typeface="Roboto"/>
                          <a:sym typeface="Roboto"/>
                        </a:rPr>
                        <a:t>PROJECT MANAGER</a:t>
                      </a:r>
                      <a:endParaRPr sz="1000" b="1" dirty="0">
                        <a:latin typeface="Roboto"/>
                        <a:ea typeface="Roboto"/>
                        <a:cs typeface="Roboto"/>
                        <a:sym typeface="Roboto"/>
                      </a:endParaRPr>
                    </a:p>
                    <a:p>
                      <a:pPr marL="0" lvl="0" indent="0" algn="ctr" rtl="0">
                        <a:spcBef>
                          <a:spcPts val="0"/>
                        </a:spcBef>
                        <a:spcAft>
                          <a:spcPts val="0"/>
                        </a:spcAft>
                        <a:buNone/>
                      </a:pPr>
                      <a:endParaRPr sz="1000" b="1" dirty="0">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latin typeface="Roboto"/>
                          <a:ea typeface="Roboto"/>
                          <a:cs typeface="Roboto"/>
                          <a:sym typeface="Roboto"/>
                        </a:rPr>
                        <a:t>TECHNICAL DIRECTOR</a:t>
                      </a:r>
                      <a:endParaRPr sz="1000" b="1" dirty="0">
                        <a:latin typeface="Roboto"/>
                        <a:ea typeface="Roboto"/>
                        <a:cs typeface="Roboto"/>
                        <a:sym typeface="Roboto"/>
                      </a:endParaRPr>
                    </a:p>
                    <a:p>
                      <a:pPr marL="0" lvl="0" indent="0" algn="ctr" rtl="0">
                        <a:spcBef>
                          <a:spcPts val="0"/>
                        </a:spcBef>
                        <a:spcAft>
                          <a:spcPts val="0"/>
                        </a:spcAft>
                        <a:buNone/>
                      </a:pPr>
                      <a:endParaRPr sz="1000" b="1" dirty="0">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sz="1000" b="1" dirty="0">
                          <a:latin typeface="Roboto"/>
                          <a:ea typeface="Roboto"/>
                          <a:cs typeface="Roboto"/>
                          <a:sym typeface="Roboto"/>
                        </a:rPr>
                        <a:t>USER EXPERIENCE GURU</a:t>
                      </a:r>
                      <a:endParaRPr sz="1000" b="1" dirty="0">
                        <a:latin typeface="Roboto"/>
                        <a:ea typeface="Roboto"/>
                        <a:cs typeface="Roboto"/>
                        <a:sym typeface="Roboto"/>
                      </a:endParaRPr>
                    </a:p>
                    <a:p>
                      <a:pPr marL="0" lvl="0" indent="0" algn="ctr" rtl="0">
                        <a:spcBef>
                          <a:spcPts val="0"/>
                        </a:spcBef>
                        <a:spcAft>
                          <a:spcPts val="0"/>
                        </a:spcAft>
                        <a:buNone/>
                      </a:pPr>
                      <a:endParaRPr sz="1000" b="1" dirty="0">
                        <a:latin typeface="Roboto"/>
                        <a:ea typeface="Roboto"/>
                        <a:cs typeface="Roboto"/>
                        <a:sym typeface="Robot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extLst>
                  <a:ext uri="{0D108BD9-81ED-4DB2-BD59-A6C34878D82A}">
                    <a16:rowId xmlns:a16="http://schemas.microsoft.com/office/drawing/2014/main" val="10000"/>
                  </a:ext>
                </a:extLst>
              </a:tr>
              <a:tr h="3079972">
                <a:tc>
                  <a:txBody>
                    <a:bodyPr/>
                    <a:lstStyle/>
                    <a:p>
                      <a:pPr marL="0" lvl="0" indent="0" algn="l" rtl="0">
                        <a:spcBef>
                          <a:spcPts val="0"/>
                        </a:spcBef>
                        <a:spcAft>
                          <a:spcPts val="0"/>
                        </a:spcAft>
                        <a:buNone/>
                      </a:pPr>
                      <a:endParaRPr sz="900">
                        <a:latin typeface="Roboto"/>
                        <a:ea typeface="Roboto"/>
                        <a:cs typeface="Roboto"/>
                        <a:sym typeface="Roboto"/>
                      </a:endParaRPr>
                    </a:p>
                  </a:txBody>
                  <a:tcPr marL="91425" marR="91425" marT="91425" marB="91425">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a:txBody>
                    <a:bodyPr/>
                    <a:lstStyle/>
                    <a:p>
                      <a:pPr marL="457200" lvl="0" indent="-285750" algn="l" rtl="0">
                        <a:spcBef>
                          <a:spcPts val="0"/>
                        </a:spcBef>
                        <a:spcAft>
                          <a:spcPts val="0"/>
                        </a:spcAft>
                        <a:buSzPts val="900"/>
                        <a:buFont typeface="Roboto"/>
                        <a:buChar char="●"/>
                      </a:pPr>
                      <a:r>
                        <a:rPr lang="en-GB" sz="1100" dirty="0">
                          <a:solidFill>
                            <a:schemeClr val="tx1"/>
                          </a:solidFill>
                          <a:latin typeface="Roboto"/>
                          <a:ea typeface="Roboto"/>
                          <a:cs typeface="Roboto"/>
                          <a:sym typeface="Roboto"/>
                        </a:rPr>
                        <a:t>In charge of strategy for project development</a:t>
                      </a:r>
                      <a:endParaRPr sz="1100" dirty="0">
                        <a:solidFill>
                          <a:schemeClr val="tx1"/>
                        </a:solidFill>
                        <a:latin typeface="Roboto"/>
                        <a:ea typeface="Roboto"/>
                        <a:cs typeface="Roboto"/>
                        <a:sym typeface="Roboto"/>
                      </a:endParaRPr>
                    </a:p>
                    <a:p>
                      <a:pPr marL="457200" lvl="0" indent="0" algn="l" rtl="0">
                        <a:spcBef>
                          <a:spcPts val="0"/>
                        </a:spcBef>
                        <a:spcAft>
                          <a:spcPts val="0"/>
                        </a:spcAft>
                        <a:buNone/>
                      </a:pPr>
                      <a:endParaRPr sz="1100" dirty="0">
                        <a:solidFill>
                          <a:schemeClr val="tx1"/>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solidFill>
                            <a:schemeClr val="tx1"/>
                          </a:solidFill>
                          <a:latin typeface="Roboto"/>
                          <a:ea typeface="Roboto"/>
                          <a:cs typeface="Roboto"/>
                          <a:sym typeface="Roboto"/>
                        </a:rPr>
                        <a:t>Establish agile approach for team to follow</a:t>
                      </a:r>
                      <a:endParaRPr sz="1100" dirty="0">
                        <a:solidFill>
                          <a:schemeClr val="tx1"/>
                        </a:solidFill>
                        <a:latin typeface="Roboto"/>
                        <a:ea typeface="Roboto"/>
                        <a:cs typeface="Roboto"/>
                        <a:sym typeface="Roboto"/>
                      </a:endParaRPr>
                    </a:p>
                    <a:p>
                      <a:pPr marL="457200" lvl="0" indent="0" algn="l" rtl="0">
                        <a:spcBef>
                          <a:spcPts val="0"/>
                        </a:spcBef>
                        <a:spcAft>
                          <a:spcPts val="0"/>
                        </a:spcAft>
                        <a:buNone/>
                      </a:pPr>
                      <a:endParaRPr sz="1100" dirty="0">
                        <a:solidFill>
                          <a:schemeClr val="tx1"/>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solidFill>
                            <a:schemeClr val="tx1"/>
                          </a:solidFill>
                          <a:latin typeface="Roboto"/>
                          <a:ea typeface="Roboto"/>
                          <a:cs typeface="Roboto"/>
                          <a:sym typeface="Roboto"/>
                        </a:rPr>
                        <a:t>Establish feature releases schedule</a:t>
                      </a:r>
                      <a:endParaRPr sz="1100" dirty="0">
                        <a:solidFill>
                          <a:schemeClr val="tx1"/>
                        </a:solidFill>
                        <a:latin typeface="Roboto"/>
                        <a:ea typeface="Roboto"/>
                        <a:cs typeface="Roboto"/>
                        <a:sym typeface="Roboto"/>
                      </a:endParaRPr>
                    </a:p>
                    <a:p>
                      <a:pPr marL="457200" lvl="0" indent="0" algn="l" rtl="0">
                        <a:spcBef>
                          <a:spcPts val="0"/>
                        </a:spcBef>
                        <a:spcAft>
                          <a:spcPts val="0"/>
                        </a:spcAft>
                        <a:buNone/>
                      </a:pPr>
                      <a:endParaRPr sz="1100" dirty="0">
                        <a:solidFill>
                          <a:schemeClr val="tx1"/>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solidFill>
                            <a:schemeClr val="tx1"/>
                          </a:solidFill>
                          <a:latin typeface="Roboto"/>
                          <a:ea typeface="Roboto"/>
                          <a:cs typeface="Roboto"/>
                          <a:sym typeface="Roboto"/>
                        </a:rPr>
                        <a:t>Document meetings/reviews</a:t>
                      </a:r>
                      <a:endParaRPr sz="1100" dirty="0">
                        <a:solidFill>
                          <a:schemeClr val="tx1"/>
                        </a:solidFill>
                        <a:latin typeface="Roboto"/>
                        <a:ea typeface="Roboto"/>
                        <a:cs typeface="Roboto"/>
                        <a:sym typeface="Roboto"/>
                      </a:endParaRPr>
                    </a:p>
                    <a:p>
                      <a:pPr marL="457200" lvl="0" indent="0" algn="l" rtl="0">
                        <a:spcBef>
                          <a:spcPts val="0"/>
                        </a:spcBef>
                        <a:spcAft>
                          <a:spcPts val="0"/>
                        </a:spcAft>
                        <a:buNone/>
                      </a:pPr>
                      <a:endParaRPr sz="1100" dirty="0">
                        <a:solidFill>
                          <a:schemeClr val="tx1"/>
                        </a:solidFill>
                        <a:latin typeface="Roboto"/>
                        <a:ea typeface="Roboto"/>
                        <a:cs typeface="Roboto"/>
                        <a:sym typeface="Roboto"/>
                      </a:endParaRPr>
                    </a:p>
                    <a:p>
                      <a:pPr marL="457200" lvl="0" indent="-285750" algn="l" rtl="0">
                        <a:spcBef>
                          <a:spcPts val="0"/>
                        </a:spcBef>
                        <a:spcAft>
                          <a:spcPts val="0"/>
                        </a:spcAft>
                        <a:buClr>
                          <a:srgbClr val="000000"/>
                        </a:buClr>
                        <a:buSzPts val="900"/>
                        <a:buFont typeface="Roboto"/>
                        <a:buChar char="●"/>
                      </a:pPr>
                      <a:r>
                        <a:rPr lang="en-GB" sz="1100" dirty="0">
                          <a:solidFill>
                            <a:schemeClr val="tx1"/>
                          </a:solidFill>
                          <a:latin typeface="Roboto"/>
                          <a:ea typeface="Roboto"/>
                          <a:cs typeface="Roboto"/>
                          <a:sym typeface="Roboto"/>
                        </a:rPr>
                        <a:t>Review project development for improvement</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p>
                      <a:pPr marL="0" lvl="0" indent="0" algn="l" rtl="0">
                        <a:spcBef>
                          <a:spcPts val="0"/>
                        </a:spcBef>
                        <a:spcAft>
                          <a:spcPts val="0"/>
                        </a:spcAft>
                        <a:buNone/>
                      </a:pPr>
                      <a:endParaRPr sz="1100" dirty="0">
                        <a:solidFill>
                          <a:schemeClr val="bg1">
                            <a:lumMod val="85000"/>
                          </a:schemeClr>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285750" algn="l" rtl="0">
                        <a:spcBef>
                          <a:spcPts val="0"/>
                        </a:spcBef>
                        <a:spcAft>
                          <a:spcPts val="0"/>
                        </a:spcAft>
                        <a:buSzPts val="900"/>
                        <a:buFont typeface="Roboto"/>
                        <a:buChar char="●"/>
                      </a:pPr>
                      <a:r>
                        <a:rPr lang="en-GB" sz="1100" dirty="0">
                          <a:solidFill>
                            <a:schemeClr val="tx1"/>
                          </a:solidFill>
                          <a:latin typeface="Roboto"/>
                          <a:ea typeface="Roboto"/>
                          <a:cs typeface="Roboto"/>
                          <a:sym typeface="Roboto"/>
                        </a:rPr>
                        <a:t>Define technical strategy, tools and processes</a:t>
                      </a:r>
                      <a:endParaRPr sz="1100" dirty="0">
                        <a:solidFill>
                          <a:schemeClr val="tx1"/>
                        </a:solidFill>
                        <a:latin typeface="Roboto"/>
                        <a:ea typeface="Roboto"/>
                        <a:cs typeface="Roboto"/>
                        <a:sym typeface="Roboto"/>
                      </a:endParaRPr>
                    </a:p>
                    <a:p>
                      <a:pPr marL="457200" lvl="0" indent="0" algn="l" rtl="0">
                        <a:spcBef>
                          <a:spcPts val="0"/>
                        </a:spcBef>
                        <a:spcAft>
                          <a:spcPts val="0"/>
                        </a:spcAft>
                        <a:buNone/>
                      </a:pPr>
                      <a:endParaRPr sz="1100" dirty="0">
                        <a:solidFill>
                          <a:schemeClr val="tx1"/>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solidFill>
                            <a:schemeClr val="tx1"/>
                          </a:solidFill>
                          <a:latin typeface="Roboto"/>
                          <a:ea typeface="Roboto"/>
                          <a:cs typeface="Roboto"/>
                          <a:sym typeface="Roboto"/>
                        </a:rPr>
                        <a:t>Establish and enforce rules of engagement for version control and repo</a:t>
                      </a:r>
                      <a:endParaRPr sz="1100" dirty="0">
                        <a:solidFill>
                          <a:schemeClr val="tx1"/>
                        </a:solidFill>
                        <a:latin typeface="Roboto"/>
                        <a:ea typeface="Roboto"/>
                        <a:cs typeface="Roboto"/>
                        <a:sym typeface="Roboto"/>
                      </a:endParaRPr>
                    </a:p>
                    <a:p>
                      <a:pPr marL="457200" lvl="0" indent="0" algn="l" rtl="0">
                        <a:spcBef>
                          <a:spcPts val="0"/>
                        </a:spcBef>
                        <a:spcAft>
                          <a:spcPts val="0"/>
                        </a:spcAft>
                        <a:buNone/>
                      </a:pPr>
                      <a:endParaRPr sz="1100" dirty="0">
                        <a:solidFill>
                          <a:schemeClr val="tx1"/>
                        </a:solidFill>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solidFill>
                            <a:schemeClr val="tx1"/>
                          </a:solidFill>
                          <a:latin typeface="Roboto"/>
                          <a:ea typeface="Roboto"/>
                          <a:cs typeface="Roboto"/>
                          <a:sym typeface="Roboto"/>
                        </a:rPr>
                        <a:t>Communicate/document development approach</a:t>
                      </a:r>
                      <a:endParaRPr sz="1100" dirty="0">
                        <a:solidFill>
                          <a:schemeClr val="tx1"/>
                        </a:solidFill>
                        <a:latin typeface="Roboto"/>
                        <a:ea typeface="Roboto"/>
                        <a:cs typeface="Roboto"/>
                        <a:sym typeface="Roboto"/>
                      </a:endParaRPr>
                    </a:p>
                    <a:p>
                      <a:pPr marL="457200" lvl="0" indent="0" algn="l" rtl="0">
                        <a:spcBef>
                          <a:spcPts val="0"/>
                        </a:spcBef>
                        <a:spcAft>
                          <a:spcPts val="0"/>
                        </a:spcAft>
                        <a:buNone/>
                      </a:pPr>
                      <a:endParaRPr sz="1100" dirty="0">
                        <a:solidFill>
                          <a:schemeClr val="tx1"/>
                        </a:solidFill>
                        <a:latin typeface="Roboto"/>
                        <a:ea typeface="Roboto"/>
                        <a:cs typeface="Roboto"/>
                        <a:sym typeface="Roboto"/>
                      </a:endParaRPr>
                    </a:p>
                    <a:p>
                      <a:pPr marL="457200" lvl="0" indent="-285750" algn="l" rtl="0">
                        <a:spcBef>
                          <a:spcPts val="0"/>
                        </a:spcBef>
                        <a:spcAft>
                          <a:spcPts val="0"/>
                        </a:spcAft>
                        <a:buClr>
                          <a:srgbClr val="000000"/>
                        </a:buClr>
                        <a:buSzPts val="900"/>
                        <a:buFont typeface="Roboto"/>
                        <a:buChar char="●"/>
                      </a:pPr>
                      <a:r>
                        <a:rPr lang="en-GB" sz="1100" dirty="0">
                          <a:solidFill>
                            <a:schemeClr val="tx1"/>
                          </a:solidFill>
                          <a:latin typeface="Roboto"/>
                          <a:ea typeface="Roboto"/>
                          <a:cs typeface="Roboto"/>
                          <a:sym typeface="Roboto"/>
                        </a:rPr>
                        <a:t>Review technical strategy for improvement</a:t>
                      </a:r>
                      <a:endParaRPr sz="1100" dirty="0">
                        <a:solidFill>
                          <a:schemeClr val="tx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457200" lvl="0" indent="-285750" algn="l" rtl="0">
                        <a:spcBef>
                          <a:spcPts val="0"/>
                        </a:spcBef>
                        <a:spcAft>
                          <a:spcPts val="0"/>
                        </a:spcAft>
                        <a:buSzPts val="900"/>
                        <a:buFont typeface="Roboto"/>
                        <a:buChar char="●"/>
                      </a:pPr>
                      <a:r>
                        <a:rPr lang="en-GB" sz="1100" dirty="0">
                          <a:latin typeface="Roboto"/>
                          <a:ea typeface="Roboto"/>
                          <a:cs typeface="Roboto"/>
                          <a:sym typeface="Roboto"/>
                        </a:rPr>
                        <a:t>Develop blueprints for experience design</a:t>
                      </a:r>
                      <a:endParaRPr sz="1100" dirty="0">
                        <a:latin typeface="Roboto"/>
                        <a:ea typeface="Roboto"/>
                        <a:cs typeface="Roboto"/>
                        <a:sym typeface="Roboto"/>
                      </a:endParaRPr>
                    </a:p>
                    <a:p>
                      <a:pPr marL="457200" lvl="0" indent="0" algn="l" rtl="0">
                        <a:spcBef>
                          <a:spcPts val="0"/>
                        </a:spcBef>
                        <a:spcAft>
                          <a:spcPts val="0"/>
                        </a:spcAft>
                        <a:buNone/>
                      </a:pPr>
                      <a:endParaRPr sz="1100" dirty="0">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latin typeface="Roboto"/>
                          <a:ea typeface="Roboto"/>
                          <a:cs typeface="Roboto"/>
                          <a:sym typeface="Roboto"/>
                        </a:rPr>
                        <a:t>Create a testing plan that integrates with feature release schedule</a:t>
                      </a:r>
                      <a:endParaRPr sz="1100" dirty="0">
                        <a:latin typeface="Roboto"/>
                        <a:ea typeface="Roboto"/>
                        <a:cs typeface="Roboto"/>
                        <a:sym typeface="Roboto"/>
                      </a:endParaRPr>
                    </a:p>
                    <a:p>
                      <a:pPr marL="457200" lvl="0" indent="0" algn="l" rtl="0">
                        <a:spcBef>
                          <a:spcPts val="0"/>
                        </a:spcBef>
                        <a:spcAft>
                          <a:spcPts val="0"/>
                        </a:spcAft>
                        <a:buNone/>
                      </a:pPr>
                      <a:endParaRPr sz="1100" dirty="0">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latin typeface="Roboto"/>
                          <a:ea typeface="Roboto"/>
                          <a:cs typeface="Roboto"/>
                          <a:sym typeface="Roboto"/>
                        </a:rPr>
                        <a:t>Establish rules of engagement for developer facing testing</a:t>
                      </a:r>
                      <a:endParaRPr sz="1100" dirty="0">
                        <a:latin typeface="Roboto"/>
                        <a:ea typeface="Roboto"/>
                        <a:cs typeface="Roboto"/>
                        <a:sym typeface="Roboto"/>
                      </a:endParaRPr>
                    </a:p>
                    <a:p>
                      <a:pPr marL="457200" lvl="0" indent="0" algn="l" rtl="0">
                        <a:spcBef>
                          <a:spcPts val="0"/>
                        </a:spcBef>
                        <a:spcAft>
                          <a:spcPts val="0"/>
                        </a:spcAft>
                        <a:buNone/>
                      </a:pPr>
                      <a:endParaRPr sz="1100" dirty="0">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latin typeface="Roboto"/>
                          <a:ea typeface="Roboto"/>
                          <a:cs typeface="Roboto"/>
                          <a:sym typeface="Roboto"/>
                        </a:rPr>
                        <a:t>Analyse and disseminate results of testing</a:t>
                      </a:r>
                      <a:endParaRPr sz="1100" dirty="0">
                        <a:latin typeface="Roboto"/>
                        <a:ea typeface="Roboto"/>
                        <a:cs typeface="Roboto"/>
                        <a:sym typeface="Roboto"/>
                      </a:endParaRPr>
                    </a:p>
                    <a:p>
                      <a:pPr marL="457200" lvl="0" indent="0" algn="l" rtl="0">
                        <a:spcBef>
                          <a:spcPts val="0"/>
                        </a:spcBef>
                        <a:spcAft>
                          <a:spcPts val="0"/>
                        </a:spcAft>
                        <a:buNone/>
                      </a:pPr>
                      <a:endParaRPr sz="1100" dirty="0">
                        <a:latin typeface="Roboto"/>
                        <a:ea typeface="Roboto"/>
                        <a:cs typeface="Roboto"/>
                        <a:sym typeface="Roboto"/>
                      </a:endParaRPr>
                    </a:p>
                    <a:p>
                      <a:pPr marL="457200" lvl="0" indent="-285750" algn="l" rtl="0">
                        <a:spcBef>
                          <a:spcPts val="0"/>
                        </a:spcBef>
                        <a:spcAft>
                          <a:spcPts val="0"/>
                        </a:spcAft>
                        <a:buSzPts val="900"/>
                        <a:buFont typeface="Roboto"/>
                        <a:buChar char="●"/>
                      </a:pPr>
                      <a:r>
                        <a:rPr lang="en-GB" sz="1100" dirty="0">
                          <a:latin typeface="Roboto"/>
                          <a:ea typeface="Roboto"/>
                          <a:cs typeface="Roboto"/>
                          <a:sym typeface="Roboto"/>
                        </a:rPr>
                        <a:t>Review testing practices for improvement</a:t>
                      </a:r>
                      <a:endParaRPr sz="1100" dirty="0">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57175">
                <a:tc>
                  <a:txBody>
                    <a:bodyPr/>
                    <a:lstStyle/>
                    <a:p>
                      <a:pPr marL="0" lvl="0" indent="0" algn="l" rtl="0">
                        <a:spcBef>
                          <a:spcPts val="0"/>
                        </a:spcBef>
                        <a:spcAft>
                          <a:spcPts val="0"/>
                        </a:spcAft>
                        <a:buNone/>
                      </a:pPr>
                      <a:endParaRPr sz="900">
                        <a:latin typeface="Roboto"/>
                        <a:ea typeface="Roboto"/>
                        <a:cs typeface="Roboto"/>
                        <a:sym typeface="Roboto"/>
                      </a:endParaRPr>
                    </a:p>
                  </a:txBody>
                  <a:tcPr marL="91425" marR="91425" marT="91425" marB="91425">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gridSpan="3">
                  <a:txBody>
                    <a:bodyPr/>
                    <a:lstStyle/>
                    <a:p>
                      <a:pPr marL="0" lvl="0" indent="0" algn="l" rtl="0">
                        <a:spcBef>
                          <a:spcPts val="0"/>
                        </a:spcBef>
                        <a:spcAft>
                          <a:spcPts val="0"/>
                        </a:spcAft>
                        <a:buNone/>
                      </a:pPr>
                      <a:endParaRPr sz="1000" dirty="0">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606060">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287450">
                <a:tc>
                  <a:txBody>
                    <a:bodyPr/>
                    <a:lstStyle/>
                    <a:p>
                      <a:pPr marL="0" lvl="0" indent="0" algn="l" rtl="0">
                        <a:spcBef>
                          <a:spcPts val="0"/>
                        </a:spcBef>
                        <a:spcAft>
                          <a:spcPts val="0"/>
                        </a:spcAft>
                        <a:buNone/>
                      </a:pPr>
                      <a:endParaRPr sz="900">
                        <a:latin typeface="Roboto"/>
                        <a:ea typeface="Roboto"/>
                        <a:cs typeface="Roboto"/>
                        <a:sym typeface="Roboto"/>
                      </a:endParaRPr>
                    </a:p>
                  </a:txBody>
                  <a:tcPr marL="91425" marR="91425" marT="91425" marB="91425">
                    <a:lnL w="9525" cap="flat" cmpd="sng">
                      <a:solidFill>
                        <a:srgbClr val="555555">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gridSpan="3">
                  <a:txBody>
                    <a:bodyPr/>
                    <a:lstStyle/>
                    <a:p>
                      <a:pPr marL="0" lvl="0" indent="0" algn="l" rtl="0">
                        <a:spcBef>
                          <a:spcPts val="0"/>
                        </a:spcBef>
                        <a:spcAft>
                          <a:spcPts val="0"/>
                        </a:spcAft>
                        <a:buNone/>
                      </a:pPr>
                      <a:endParaRPr lang="en-GB" sz="1050" dirty="0">
                        <a:solidFill>
                          <a:schemeClr val="dk1"/>
                        </a:solidFill>
                        <a:latin typeface="Roboto"/>
                        <a:ea typeface="Roboto"/>
                        <a:cs typeface="Roboto"/>
                        <a:sym typeface="Roboto"/>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606060">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121" name="Google Shape;121;p17"/>
          <p:cNvSpPr txBox="1"/>
          <p:nvPr/>
        </p:nvSpPr>
        <p:spPr>
          <a:xfrm rot="-5400000">
            <a:off x="-1545225" y="2294700"/>
            <a:ext cx="4465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b="1">
                <a:solidFill>
                  <a:srgbClr val="7794F3"/>
                </a:solidFill>
                <a:latin typeface="Roboto"/>
                <a:ea typeface="Roboto"/>
                <a:cs typeface="Roboto"/>
                <a:sym typeface="Roboto"/>
              </a:rPr>
              <a:t>T</a:t>
            </a:r>
            <a:r>
              <a:rPr lang="en-GB" sz="2400" b="1">
                <a:solidFill>
                  <a:schemeClr val="dk1"/>
                </a:solidFill>
                <a:latin typeface="Roboto"/>
                <a:ea typeface="Roboto"/>
                <a:cs typeface="Roboto"/>
                <a:sym typeface="Roboto"/>
              </a:rPr>
              <a:t>EAM</a:t>
            </a:r>
            <a:r>
              <a:rPr lang="en-GB" sz="2400" b="1">
                <a:solidFill>
                  <a:srgbClr val="7794F3"/>
                </a:solidFill>
                <a:latin typeface="Roboto"/>
                <a:ea typeface="Roboto"/>
                <a:cs typeface="Roboto"/>
                <a:sym typeface="Roboto"/>
              </a:rPr>
              <a:t> R</a:t>
            </a:r>
            <a:r>
              <a:rPr lang="en-GB" sz="2400" b="1">
                <a:solidFill>
                  <a:schemeClr val="dk1"/>
                </a:solidFill>
                <a:latin typeface="Roboto"/>
                <a:ea typeface="Roboto"/>
                <a:cs typeface="Roboto"/>
                <a:sym typeface="Roboto"/>
              </a:rPr>
              <a:t>OLES</a:t>
            </a:r>
            <a:endParaRPr sz="2400" b="1">
              <a:solidFill>
                <a:schemeClr val="dk1"/>
              </a:solidFill>
              <a:latin typeface="Roboto"/>
              <a:ea typeface="Roboto"/>
              <a:cs typeface="Roboto"/>
              <a:sym typeface="Roboto"/>
            </a:endParaRPr>
          </a:p>
        </p:txBody>
      </p:sp>
      <p:cxnSp>
        <p:nvCxnSpPr>
          <p:cNvPr id="3" name="Google Shape;124;p17">
            <a:extLst>
              <a:ext uri="{FF2B5EF4-FFF2-40B4-BE49-F238E27FC236}">
                <a16:creationId xmlns:a16="http://schemas.microsoft.com/office/drawing/2014/main" id="{EE4E958E-7B21-B20F-83E2-132B1B9EE5D6}"/>
              </a:ext>
            </a:extLst>
          </p:cNvPr>
          <p:cNvCxnSpPr/>
          <p:nvPr/>
        </p:nvCxnSpPr>
        <p:spPr>
          <a:xfrm>
            <a:off x="1115722" y="738600"/>
            <a:ext cx="0" cy="3666300"/>
          </a:xfrm>
          <a:prstGeom prst="straightConnector1">
            <a:avLst/>
          </a:prstGeom>
          <a:noFill/>
          <a:ln w="19050" cap="flat" cmpd="sng">
            <a:solidFill>
              <a:srgbClr val="434343"/>
            </a:solidFill>
            <a:prstDash val="solid"/>
            <a:round/>
            <a:headEnd type="oval" w="med" len="med"/>
            <a:tailEnd type="oval" w="med" len="med"/>
          </a:ln>
          <a:effectLst>
            <a:outerShdw blurRad="57150" dist="95250" dir="10800000" algn="bl" rotWithShape="0">
              <a:srgbClr val="000000">
                <a:alpha val="23000"/>
              </a:srgbClr>
            </a:outerShdw>
          </a:effectLst>
        </p:spPr>
      </p:cxnSp>
    </p:spTree>
    <p:extLst>
      <p:ext uri="{BB962C8B-B14F-4D97-AF65-F5344CB8AC3E}">
        <p14:creationId xmlns:p14="http://schemas.microsoft.com/office/powerpoint/2010/main" val="2688988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6D40"/>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571476"/>
            <a:ext cx="7160217" cy="1938992"/>
          </a:xfrm>
          <a:prstGeom prst="rect">
            <a:avLst/>
          </a:prstGeom>
          <a:noFill/>
        </p:spPr>
        <p:txBody>
          <a:bodyPr wrap="square">
            <a:spAutoFit/>
          </a:bodyPr>
          <a:lstStyle/>
          <a:p>
            <a:r>
              <a:rPr lang="en-GB" sz="2000" b="0" i="0" dirty="0">
                <a:solidFill>
                  <a:srgbClr val="000000"/>
                </a:solidFill>
                <a:effectLst/>
                <a:latin typeface="Helvetica" pitchFamily="2" charset="0"/>
              </a:rPr>
              <a:t>Activity:</a:t>
            </a:r>
          </a:p>
          <a:p>
            <a:endParaRPr lang="en-GB" sz="2000" dirty="0">
              <a:latin typeface="Helvetica" pitchFamily="2" charset="0"/>
            </a:endParaRPr>
          </a:p>
          <a:p>
            <a:r>
              <a:rPr lang="en-GB" sz="2000" b="0" i="0" dirty="0">
                <a:solidFill>
                  <a:srgbClr val="000000"/>
                </a:solidFill>
                <a:effectLst/>
                <a:latin typeface="Helvetica" pitchFamily="2" charset="0"/>
              </a:rPr>
              <a:t>Add a slide for your role within the team. </a:t>
            </a:r>
          </a:p>
          <a:p>
            <a:endParaRPr lang="en-GB" sz="2000" dirty="0">
              <a:latin typeface="Helvetica" pitchFamily="2" charset="0"/>
            </a:endParaRPr>
          </a:p>
          <a:p>
            <a:r>
              <a:rPr lang="en-GB" sz="2000" b="0" i="0" dirty="0">
                <a:solidFill>
                  <a:srgbClr val="000000"/>
                </a:solidFill>
                <a:effectLst/>
                <a:latin typeface="Helvetica" pitchFamily="2" charset="0"/>
              </a:rPr>
              <a:t>Add details about decisions made and work planned within your remit.</a:t>
            </a:r>
          </a:p>
        </p:txBody>
      </p:sp>
    </p:spTree>
    <p:extLst>
      <p:ext uri="{BB962C8B-B14F-4D97-AF65-F5344CB8AC3E}">
        <p14:creationId xmlns:p14="http://schemas.microsoft.com/office/powerpoint/2010/main" val="2636435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6D40"/>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571476"/>
            <a:ext cx="7160217" cy="1015663"/>
          </a:xfrm>
          <a:prstGeom prst="rect">
            <a:avLst/>
          </a:prstGeom>
          <a:noFill/>
        </p:spPr>
        <p:txBody>
          <a:bodyPr wrap="square">
            <a:spAutoFit/>
          </a:bodyPr>
          <a:lstStyle/>
          <a:p>
            <a:r>
              <a:rPr lang="en-GB" sz="2000" b="0" i="0" dirty="0">
                <a:solidFill>
                  <a:srgbClr val="000000"/>
                </a:solidFill>
                <a:effectLst/>
                <a:latin typeface="Helvetica" pitchFamily="2" charset="0"/>
              </a:rPr>
              <a:t>Activity:</a:t>
            </a:r>
          </a:p>
          <a:p>
            <a:endParaRPr lang="en-GB" sz="2000" dirty="0">
              <a:latin typeface="Helvetica" pitchFamily="2" charset="0"/>
            </a:endParaRPr>
          </a:p>
          <a:p>
            <a:r>
              <a:rPr lang="en-GB" sz="2000" b="0" i="0" dirty="0">
                <a:solidFill>
                  <a:srgbClr val="000000"/>
                </a:solidFill>
                <a:effectLst/>
                <a:latin typeface="Helvetica" pitchFamily="2" charset="0"/>
              </a:rPr>
              <a:t>Add a slide that says ‘Any Questions’</a:t>
            </a:r>
          </a:p>
        </p:txBody>
      </p:sp>
    </p:spTree>
    <p:extLst>
      <p:ext uri="{BB962C8B-B14F-4D97-AF65-F5344CB8AC3E}">
        <p14:creationId xmlns:p14="http://schemas.microsoft.com/office/powerpoint/2010/main" val="1412169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055313"/>
            <a:ext cx="7160217" cy="2862322"/>
          </a:xfrm>
          <a:prstGeom prst="rect">
            <a:avLst/>
          </a:prstGeom>
          <a:noFill/>
        </p:spPr>
        <p:txBody>
          <a:bodyPr wrap="square">
            <a:spAutoFit/>
          </a:bodyPr>
          <a:lstStyle/>
          <a:p>
            <a:pPr algn="ctr"/>
            <a:r>
              <a:rPr lang="en-GB" sz="2000" b="0" i="0" dirty="0">
                <a:solidFill>
                  <a:srgbClr val="000000"/>
                </a:solidFill>
                <a:effectLst/>
                <a:latin typeface="Helvetica" pitchFamily="2" charset="0"/>
              </a:rPr>
              <a:t>Think about:</a:t>
            </a:r>
            <a:endParaRPr lang="en-GB" sz="2000" dirty="0">
              <a:latin typeface="Helvetica" pitchFamily="2" charset="0"/>
            </a:endParaRPr>
          </a:p>
          <a:p>
            <a:pPr algn="ctr"/>
            <a:endParaRPr lang="en-GB" sz="2000" b="0" i="0" dirty="0">
              <a:solidFill>
                <a:srgbClr val="000000"/>
              </a:solidFill>
              <a:effectLst/>
              <a:latin typeface="Helvetica" pitchFamily="2" charset="0"/>
            </a:endParaRPr>
          </a:p>
          <a:p>
            <a:r>
              <a:rPr lang="en-GB" sz="2000" dirty="0">
                <a:latin typeface="Helvetica" pitchFamily="2" charset="0"/>
              </a:rPr>
              <a:t>Your unique selling point (USP)?</a:t>
            </a:r>
          </a:p>
          <a:p>
            <a:endParaRPr lang="en-GB" sz="2000" b="0" i="0" dirty="0">
              <a:solidFill>
                <a:srgbClr val="000000"/>
              </a:solidFill>
              <a:effectLst/>
              <a:latin typeface="Helvetica" pitchFamily="2" charset="0"/>
            </a:endParaRPr>
          </a:p>
          <a:p>
            <a:r>
              <a:rPr lang="en-GB" sz="2000" dirty="0">
                <a:latin typeface="Helvetica" pitchFamily="2" charset="0"/>
              </a:rPr>
              <a:t>The key players in your field?</a:t>
            </a:r>
          </a:p>
          <a:p>
            <a:endParaRPr lang="en-GB" sz="2000" b="0" i="0" dirty="0">
              <a:solidFill>
                <a:srgbClr val="000000"/>
              </a:solidFill>
              <a:effectLst/>
              <a:latin typeface="Helvetica" pitchFamily="2" charset="0"/>
            </a:endParaRPr>
          </a:p>
          <a:p>
            <a:r>
              <a:rPr lang="en-GB" sz="2000" dirty="0">
                <a:latin typeface="Helvetica" pitchFamily="2" charset="0"/>
              </a:rPr>
              <a:t>What’s innovative about your game?</a:t>
            </a:r>
          </a:p>
          <a:p>
            <a:endParaRPr lang="en-GB" sz="2000" b="0" i="0" dirty="0">
              <a:solidFill>
                <a:srgbClr val="000000"/>
              </a:solidFill>
              <a:effectLst/>
              <a:latin typeface="Helvetica" pitchFamily="2" charset="0"/>
            </a:endParaRPr>
          </a:p>
          <a:p>
            <a:r>
              <a:rPr lang="en-GB" sz="2000" dirty="0">
                <a:latin typeface="Helvetica" pitchFamily="2" charset="0"/>
              </a:rPr>
              <a:t>What’s the size of the potential market?</a:t>
            </a:r>
            <a:endParaRPr lang="en-GB" sz="1600" b="0" i="0" dirty="0">
              <a:solidFill>
                <a:srgbClr val="000000"/>
              </a:solidFill>
              <a:effectLst/>
              <a:latin typeface="Helvetica" pitchFamily="2" charset="0"/>
            </a:endParaRPr>
          </a:p>
        </p:txBody>
      </p:sp>
    </p:spTree>
    <p:extLst>
      <p:ext uri="{BB962C8B-B14F-4D97-AF65-F5344CB8AC3E}">
        <p14:creationId xmlns:p14="http://schemas.microsoft.com/office/powerpoint/2010/main" val="202017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055313"/>
            <a:ext cx="7160217" cy="2862322"/>
          </a:xfrm>
          <a:prstGeom prst="rect">
            <a:avLst/>
          </a:prstGeom>
          <a:noFill/>
        </p:spPr>
        <p:txBody>
          <a:bodyPr wrap="square">
            <a:spAutoFit/>
          </a:bodyPr>
          <a:lstStyle/>
          <a:p>
            <a:pPr algn="ctr"/>
            <a:r>
              <a:rPr lang="en-GB" sz="2000" b="0" i="0" dirty="0">
                <a:solidFill>
                  <a:srgbClr val="000000"/>
                </a:solidFill>
                <a:effectLst/>
                <a:latin typeface="Helvetica" pitchFamily="2" charset="0"/>
              </a:rPr>
              <a:t>Think about:</a:t>
            </a:r>
            <a:endParaRPr lang="en-GB" sz="2000" dirty="0">
              <a:latin typeface="Helvetica" pitchFamily="2" charset="0"/>
            </a:endParaRPr>
          </a:p>
          <a:p>
            <a:pPr algn="ctr"/>
            <a:endParaRPr lang="en-GB" sz="2000" b="0" i="0" dirty="0">
              <a:solidFill>
                <a:srgbClr val="000000"/>
              </a:solidFill>
              <a:effectLst/>
              <a:latin typeface="Helvetica" pitchFamily="2" charset="0"/>
            </a:endParaRPr>
          </a:p>
          <a:p>
            <a:r>
              <a:rPr lang="en-GB" sz="2000" dirty="0">
                <a:latin typeface="Helvetica" pitchFamily="2" charset="0"/>
              </a:rPr>
              <a:t>Does the pitch deck ‘theme’ match your game?</a:t>
            </a:r>
          </a:p>
          <a:p>
            <a:endParaRPr lang="en-GB" sz="2000" b="0" i="0" dirty="0">
              <a:solidFill>
                <a:srgbClr val="000000"/>
              </a:solidFill>
              <a:effectLst/>
              <a:latin typeface="Helvetica" pitchFamily="2" charset="0"/>
            </a:endParaRPr>
          </a:p>
          <a:p>
            <a:r>
              <a:rPr lang="en-GB" sz="2000" b="0" i="0" dirty="0">
                <a:solidFill>
                  <a:srgbClr val="000000"/>
                </a:solidFill>
                <a:effectLst/>
                <a:latin typeface="Helvetica" pitchFamily="2" charset="0"/>
              </a:rPr>
              <a:t>Who </a:t>
            </a:r>
            <a:r>
              <a:rPr lang="en-GB" sz="2000" dirty="0">
                <a:latin typeface="Helvetica" pitchFamily="2" charset="0"/>
              </a:rPr>
              <a:t>is going to be playing your game?</a:t>
            </a:r>
          </a:p>
          <a:p>
            <a:endParaRPr lang="en-GB" sz="2000" b="0" i="0" dirty="0">
              <a:solidFill>
                <a:srgbClr val="000000"/>
              </a:solidFill>
              <a:effectLst/>
              <a:latin typeface="Helvetica" pitchFamily="2" charset="0"/>
            </a:endParaRPr>
          </a:p>
          <a:p>
            <a:r>
              <a:rPr lang="en-GB" sz="2000" dirty="0">
                <a:latin typeface="Helvetica" pitchFamily="2" charset="0"/>
              </a:rPr>
              <a:t>What are the monetisation options?</a:t>
            </a:r>
          </a:p>
          <a:p>
            <a:endParaRPr lang="en-GB" sz="2000" dirty="0">
              <a:latin typeface="Helvetica" pitchFamily="2" charset="0"/>
            </a:endParaRPr>
          </a:p>
          <a:p>
            <a:r>
              <a:rPr lang="en-GB" sz="2000" dirty="0">
                <a:latin typeface="Helvetica" pitchFamily="2" charset="0"/>
              </a:rPr>
              <a:t>What stage of the value chain are you in?</a:t>
            </a:r>
          </a:p>
        </p:txBody>
      </p:sp>
    </p:spTree>
    <p:extLst>
      <p:ext uri="{BB962C8B-B14F-4D97-AF65-F5344CB8AC3E}">
        <p14:creationId xmlns:p14="http://schemas.microsoft.com/office/powerpoint/2010/main" val="3785261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2371695"/>
            <a:ext cx="7160217" cy="400110"/>
          </a:xfrm>
          <a:prstGeom prst="rect">
            <a:avLst/>
          </a:prstGeom>
          <a:noFill/>
        </p:spPr>
        <p:txBody>
          <a:bodyPr wrap="square">
            <a:spAutoFit/>
          </a:bodyPr>
          <a:lstStyle/>
          <a:p>
            <a:pPr algn="ctr"/>
            <a:r>
              <a:rPr lang="en-GB" sz="2000" b="0" i="0" dirty="0">
                <a:solidFill>
                  <a:srgbClr val="000000"/>
                </a:solidFill>
                <a:effectLst/>
                <a:latin typeface="Helvetica" pitchFamily="2" charset="0"/>
              </a:rPr>
              <a:t>Find pitches to watch online for ideas</a:t>
            </a:r>
            <a:endParaRPr lang="en-GB" sz="2000" dirty="0">
              <a:latin typeface="Helvetica" pitchFamily="2" charset="0"/>
            </a:endParaRPr>
          </a:p>
        </p:txBody>
      </p:sp>
    </p:spTree>
    <p:extLst>
      <p:ext uri="{BB962C8B-B14F-4D97-AF65-F5344CB8AC3E}">
        <p14:creationId xmlns:p14="http://schemas.microsoft.com/office/powerpoint/2010/main" val="2515630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450500" y="1140589"/>
            <a:ext cx="8228551" cy="2246769"/>
          </a:xfrm>
          <a:prstGeom prst="rect">
            <a:avLst/>
          </a:prstGeom>
          <a:noFill/>
        </p:spPr>
        <p:txBody>
          <a:bodyPr wrap="square">
            <a:spAutoFit/>
          </a:bodyPr>
          <a:lstStyle/>
          <a:p>
            <a:r>
              <a:rPr lang="en-GB" sz="2000" b="0" i="0" dirty="0">
                <a:solidFill>
                  <a:srgbClr val="000000"/>
                </a:solidFill>
                <a:effectLst/>
                <a:latin typeface="Helvetica" pitchFamily="2" charset="0"/>
              </a:rPr>
              <a:t>Next time:</a:t>
            </a:r>
          </a:p>
          <a:p>
            <a:endParaRPr lang="en-GB" sz="2000" dirty="0">
              <a:latin typeface="Helvetica" pitchFamily="2" charset="0"/>
            </a:endParaRPr>
          </a:p>
          <a:p>
            <a:pPr marL="342900" indent="-342900">
              <a:buFontTx/>
              <a:buChar char="-"/>
            </a:pPr>
            <a:r>
              <a:rPr lang="en-GB" sz="2000" dirty="0">
                <a:latin typeface="Helvetica" pitchFamily="2" charset="0"/>
              </a:rPr>
              <a:t>Delivering pitches</a:t>
            </a:r>
          </a:p>
          <a:p>
            <a:pPr marL="342900" indent="-342900">
              <a:buFontTx/>
              <a:buChar char="-"/>
            </a:pPr>
            <a:endParaRPr lang="en-GB" sz="2000" dirty="0">
              <a:latin typeface="Helvetica" pitchFamily="2" charset="0"/>
            </a:endParaRPr>
          </a:p>
          <a:p>
            <a:pPr marL="342900" indent="-342900">
              <a:buFontTx/>
              <a:buChar char="-"/>
            </a:pPr>
            <a:r>
              <a:rPr lang="en-GB" sz="2000" dirty="0">
                <a:latin typeface="Helvetica" pitchFamily="2" charset="0"/>
              </a:rPr>
              <a:t>Getting asked questions about your pitches</a:t>
            </a:r>
          </a:p>
          <a:p>
            <a:pPr marL="342900" indent="-342900">
              <a:buFontTx/>
              <a:buChar char="-"/>
            </a:pPr>
            <a:endParaRPr lang="en-GB" sz="2000" dirty="0">
              <a:latin typeface="Helvetica" pitchFamily="2" charset="0"/>
            </a:endParaRPr>
          </a:p>
          <a:p>
            <a:pPr marL="342900" indent="-342900">
              <a:buFontTx/>
              <a:buChar char="-"/>
            </a:pPr>
            <a:r>
              <a:rPr lang="en-GB" sz="2000" dirty="0">
                <a:latin typeface="Helvetica" pitchFamily="2" charset="0"/>
              </a:rPr>
              <a:t>Pitches will be recorded so they can be submitted at module end</a:t>
            </a:r>
          </a:p>
        </p:txBody>
      </p:sp>
    </p:spTree>
    <p:extLst>
      <p:ext uri="{BB962C8B-B14F-4D97-AF65-F5344CB8AC3E}">
        <p14:creationId xmlns:p14="http://schemas.microsoft.com/office/powerpoint/2010/main" val="2422681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6" name="TextBox 5">
            <a:extLst>
              <a:ext uri="{FF2B5EF4-FFF2-40B4-BE49-F238E27FC236}">
                <a16:creationId xmlns:a16="http://schemas.microsoft.com/office/drawing/2014/main" id="{39922F9C-484E-4B28-83FA-0567FD3EB35C}"/>
              </a:ext>
            </a:extLst>
          </p:cNvPr>
          <p:cNvSpPr txBox="1"/>
          <p:nvPr/>
        </p:nvSpPr>
        <p:spPr>
          <a:xfrm>
            <a:off x="450500" y="881883"/>
            <a:ext cx="8061904" cy="338554"/>
          </a:xfrm>
          <a:prstGeom prst="rect">
            <a:avLst/>
          </a:prstGeom>
          <a:noFill/>
        </p:spPr>
        <p:txBody>
          <a:bodyPr wrap="square">
            <a:spAutoFit/>
          </a:bodyPr>
          <a:lstStyle/>
          <a:p>
            <a:pPr algn="l"/>
            <a:r>
              <a:rPr lang="en-GB" sz="1600" b="1" dirty="0">
                <a:solidFill>
                  <a:schemeClr val="tx1"/>
                </a:solidFill>
                <a:latin typeface="Calibri" panose="020F0502020204030204" pitchFamily="34" charset="0"/>
                <a:cs typeface="Calibri" panose="020F0502020204030204" pitchFamily="34" charset="0"/>
              </a:rPr>
              <a:t>What is a pitch?</a:t>
            </a:r>
          </a:p>
        </p:txBody>
      </p:sp>
      <p:sp>
        <p:nvSpPr>
          <p:cNvPr id="3" name="TextBox 2">
            <a:extLst>
              <a:ext uri="{FF2B5EF4-FFF2-40B4-BE49-F238E27FC236}">
                <a16:creationId xmlns:a16="http://schemas.microsoft.com/office/drawing/2014/main" id="{6836BACC-A08D-4C20-B081-B2C97F6D5807}"/>
              </a:ext>
            </a:extLst>
          </p:cNvPr>
          <p:cNvSpPr txBox="1"/>
          <p:nvPr/>
        </p:nvSpPr>
        <p:spPr>
          <a:xfrm>
            <a:off x="1133817" y="1910030"/>
            <a:ext cx="7160217" cy="1631216"/>
          </a:xfrm>
          <a:prstGeom prst="rect">
            <a:avLst/>
          </a:prstGeom>
          <a:noFill/>
        </p:spPr>
        <p:txBody>
          <a:bodyPr wrap="square">
            <a:spAutoFit/>
          </a:bodyPr>
          <a:lstStyle/>
          <a:p>
            <a:r>
              <a:rPr lang="en-GB" sz="2000" b="0" i="0" dirty="0">
                <a:solidFill>
                  <a:srgbClr val="000000"/>
                </a:solidFill>
                <a:effectLst/>
                <a:latin typeface="Helvetica" pitchFamily="2" charset="0"/>
              </a:rPr>
              <a:t>Imagine that we’re your financial backers.</a:t>
            </a:r>
          </a:p>
          <a:p>
            <a:endParaRPr lang="en-GB" sz="2000" dirty="0">
              <a:latin typeface="Helvetica" pitchFamily="2" charset="0"/>
              <a:ea typeface="Roboto" pitchFamily="2" charset="0"/>
            </a:endParaRPr>
          </a:p>
          <a:p>
            <a:r>
              <a:rPr lang="en-GB" sz="2000" dirty="0">
                <a:latin typeface="Helvetica" pitchFamily="2" charset="0"/>
                <a:ea typeface="Roboto" pitchFamily="2" charset="0"/>
              </a:rPr>
              <a:t>Your initial pitch is your opportunity to convince us to keep funding your game idea for another two sprints of development.</a:t>
            </a:r>
          </a:p>
        </p:txBody>
      </p:sp>
    </p:spTree>
    <p:extLst>
      <p:ext uri="{BB962C8B-B14F-4D97-AF65-F5344CB8AC3E}">
        <p14:creationId xmlns:p14="http://schemas.microsoft.com/office/powerpoint/2010/main" val="224668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457724" y="2063918"/>
            <a:ext cx="8228551" cy="1015663"/>
          </a:xfrm>
          <a:prstGeom prst="rect">
            <a:avLst/>
          </a:prstGeom>
          <a:noFill/>
        </p:spPr>
        <p:txBody>
          <a:bodyPr wrap="square">
            <a:spAutoFit/>
          </a:bodyPr>
          <a:lstStyle/>
          <a:p>
            <a:r>
              <a:rPr lang="en-GB" sz="2000" b="0" i="0" u="none" strike="noStrike" dirty="0">
                <a:effectLst/>
                <a:latin typeface="Slack-Lato"/>
                <a:hlinkClick r:id="rId3"/>
              </a:rPr>
              <a:t>https://www.canva.com/design/DAFIL28oUZU/bKkqBMGjzzRpfJM_AocSLA/view?utm_content=DAFIL28oUZU&amp;utm_campaign=designshare&amp;utm_medium=link&amp;utm_source=publishsharelink</a:t>
            </a:r>
            <a:endParaRPr lang="en-GB" sz="2000" dirty="0">
              <a:latin typeface="Helvetica" pitchFamily="2" charset="0"/>
            </a:endParaRPr>
          </a:p>
        </p:txBody>
      </p:sp>
    </p:spTree>
    <p:extLst>
      <p:ext uri="{BB962C8B-B14F-4D97-AF65-F5344CB8AC3E}">
        <p14:creationId xmlns:p14="http://schemas.microsoft.com/office/powerpoint/2010/main" val="742070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6" name="TextBox 5">
            <a:extLst>
              <a:ext uri="{FF2B5EF4-FFF2-40B4-BE49-F238E27FC236}">
                <a16:creationId xmlns:a16="http://schemas.microsoft.com/office/drawing/2014/main" id="{39922F9C-484E-4B28-83FA-0567FD3EB35C}"/>
              </a:ext>
            </a:extLst>
          </p:cNvPr>
          <p:cNvSpPr txBox="1"/>
          <p:nvPr/>
        </p:nvSpPr>
        <p:spPr>
          <a:xfrm>
            <a:off x="450500" y="881883"/>
            <a:ext cx="8061904" cy="338554"/>
          </a:xfrm>
          <a:prstGeom prst="rect">
            <a:avLst/>
          </a:prstGeom>
          <a:noFill/>
        </p:spPr>
        <p:txBody>
          <a:bodyPr wrap="square">
            <a:spAutoFit/>
          </a:bodyPr>
          <a:lstStyle/>
          <a:p>
            <a:pPr algn="l"/>
            <a:r>
              <a:rPr lang="en-GB" sz="1600" b="1" dirty="0">
                <a:solidFill>
                  <a:schemeClr val="tx1"/>
                </a:solidFill>
                <a:latin typeface="Calibri" panose="020F0502020204030204" pitchFamily="34" charset="0"/>
                <a:cs typeface="Calibri" panose="020F0502020204030204" pitchFamily="34" charset="0"/>
              </a:rPr>
              <a:t>Pitches should be:</a:t>
            </a: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910030"/>
            <a:ext cx="7160217" cy="1631216"/>
          </a:xfrm>
          <a:prstGeom prst="rect">
            <a:avLst/>
          </a:prstGeom>
          <a:noFill/>
        </p:spPr>
        <p:txBody>
          <a:bodyPr wrap="square">
            <a:spAutoFit/>
          </a:bodyPr>
          <a:lstStyle/>
          <a:p>
            <a:pPr marL="342900" lvl="3" indent="-342900">
              <a:buFont typeface="Arial" panose="020B0604020202020204" pitchFamily="34" charset="0"/>
              <a:buChar char="•"/>
            </a:pPr>
            <a:r>
              <a:rPr lang="en-GB" sz="2000" dirty="0">
                <a:latin typeface="Helvetica" pitchFamily="2" charset="0"/>
              </a:rPr>
              <a:t>F</a:t>
            </a:r>
            <a:r>
              <a:rPr lang="en-GB" sz="2000" b="0" i="0" dirty="0">
                <a:solidFill>
                  <a:srgbClr val="000000"/>
                </a:solidFill>
                <a:effectLst/>
                <a:latin typeface="Helvetica" pitchFamily="2" charset="0"/>
              </a:rPr>
              <a:t>ive to seven minutes long</a:t>
            </a:r>
          </a:p>
          <a:p>
            <a:pPr marL="342900" lvl="3" indent="-342900">
              <a:buFont typeface="Arial" panose="020B0604020202020204" pitchFamily="34" charset="0"/>
              <a:buChar char="•"/>
            </a:pPr>
            <a:endParaRPr lang="en-GB" sz="2000" b="0" i="0" dirty="0">
              <a:solidFill>
                <a:srgbClr val="000000"/>
              </a:solidFill>
              <a:effectLst/>
              <a:latin typeface="Helvetica" pitchFamily="2" charset="0"/>
            </a:endParaRPr>
          </a:p>
          <a:p>
            <a:pPr marL="342900" lvl="3" indent="-342900">
              <a:buFont typeface="Arial" panose="020B0604020202020204" pitchFamily="34" charset="0"/>
              <a:buChar char="•"/>
            </a:pPr>
            <a:r>
              <a:rPr lang="en-GB" sz="2000" dirty="0">
                <a:latin typeface="Helvetica" pitchFamily="2" charset="0"/>
                <a:ea typeface="Roboto" pitchFamily="2" charset="0"/>
              </a:rPr>
              <a:t>Rehearsed</a:t>
            </a:r>
          </a:p>
          <a:p>
            <a:pPr marL="342900" lvl="3" indent="-342900">
              <a:buFont typeface="Arial" panose="020B0604020202020204" pitchFamily="34" charset="0"/>
              <a:buChar char="•"/>
            </a:pPr>
            <a:endParaRPr lang="en-GB" sz="2000" dirty="0">
              <a:latin typeface="Helvetica" pitchFamily="2" charset="0"/>
              <a:ea typeface="Roboto" pitchFamily="2" charset="0"/>
            </a:endParaRPr>
          </a:p>
          <a:p>
            <a:pPr marL="342900" lvl="3" indent="-342900">
              <a:buFont typeface="Arial" panose="020B0604020202020204" pitchFamily="34" charset="0"/>
              <a:buChar char="•"/>
            </a:pPr>
            <a:r>
              <a:rPr lang="en-GB" sz="2000" dirty="0">
                <a:latin typeface="Helvetica" pitchFamily="2" charset="0"/>
                <a:ea typeface="Roboto" pitchFamily="2" charset="0"/>
              </a:rPr>
              <a:t>Submitted at the end of the module</a:t>
            </a:r>
          </a:p>
        </p:txBody>
      </p:sp>
    </p:spTree>
    <p:extLst>
      <p:ext uri="{BB962C8B-B14F-4D97-AF65-F5344CB8AC3E}">
        <p14:creationId xmlns:p14="http://schemas.microsoft.com/office/powerpoint/2010/main" val="3049422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6D40"/>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473767"/>
            <a:ext cx="7160217" cy="1015663"/>
          </a:xfrm>
          <a:prstGeom prst="rect">
            <a:avLst/>
          </a:prstGeom>
          <a:noFill/>
        </p:spPr>
        <p:txBody>
          <a:bodyPr wrap="square">
            <a:spAutoFit/>
          </a:bodyPr>
          <a:lstStyle/>
          <a:p>
            <a:r>
              <a:rPr lang="en-GB" sz="2000" b="1" i="0" dirty="0">
                <a:solidFill>
                  <a:srgbClr val="000000"/>
                </a:solidFill>
                <a:effectLst/>
                <a:latin typeface="Helvetica" pitchFamily="2" charset="0"/>
              </a:rPr>
              <a:t>Activity</a:t>
            </a:r>
          </a:p>
          <a:p>
            <a:pPr algn="ctr"/>
            <a:endParaRPr lang="en-GB" sz="2000" dirty="0">
              <a:latin typeface="Helvetica" pitchFamily="2" charset="0"/>
            </a:endParaRPr>
          </a:p>
          <a:p>
            <a:r>
              <a:rPr lang="en-GB" sz="2000" b="0" i="0" dirty="0">
                <a:solidFill>
                  <a:srgbClr val="000000"/>
                </a:solidFill>
                <a:effectLst/>
                <a:latin typeface="Helvetica" pitchFamily="2" charset="0"/>
              </a:rPr>
              <a:t>Introduce the teams and games to Jordan.</a:t>
            </a:r>
            <a:endParaRPr lang="en-US" sz="2000" dirty="0">
              <a:solidFill>
                <a:schemeClr val="tx1"/>
              </a:solidFill>
            </a:endParaRPr>
          </a:p>
        </p:txBody>
      </p:sp>
    </p:spTree>
    <p:extLst>
      <p:ext uri="{BB962C8B-B14F-4D97-AF65-F5344CB8AC3E}">
        <p14:creationId xmlns:p14="http://schemas.microsoft.com/office/powerpoint/2010/main" val="281449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r>
              <a:rPr lang="en-GB" sz="1600" dirty="0">
                <a:solidFill>
                  <a:schemeClr val="tx1"/>
                </a:solidFill>
              </a:rPr>
              <a:t>Setup</a:t>
            </a:r>
          </a:p>
        </p:txBody>
      </p:sp>
      <p:sp>
        <p:nvSpPr>
          <p:cNvPr id="6" name="TextBox 5">
            <a:extLst>
              <a:ext uri="{FF2B5EF4-FFF2-40B4-BE49-F238E27FC236}">
                <a16:creationId xmlns:a16="http://schemas.microsoft.com/office/drawing/2014/main" id="{39922F9C-484E-4B28-83FA-0567FD3EB35C}"/>
              </a:ext>
            </a:extLst>
          </p:cNvPr>
          <p:cNvSpPr txBox="1"/>
          <p:nvPr/>
        </p:nvSpPr>
        <p:spPr>
          <a:xfrm>
            <a:off x="450500" y="881883"/>
            <a:ext cx="8061904" cy="338554"/>
          </a:xfrm>
          <a:prstGeom prst="rect">
            <a:avLst/>
          </a:prstGeom>
          <a:noFill/>
        </p:spPr>
        <p:txBody>
          <a:bodyPr wrap="square">
            <a:spAutoFit/>
          </a:bodyPr>
          <a:lstStyle/>
          <a:p>
            <a:pPr algn="l"/>
            <a:r>
              <a:rPr lang="en-GB" sz="1600" b="1" dirty="0">
                <a:solidFill>
                  <a:schemeClr val="tx1"/>
                </a:solidFill>
                <a:latin typeface="Calibri" panose="020F0502020204030204" pitchFamily="34" charset="0"/>
                <a:cs typeface="Calibri" panose="020F0502020204030204" pitchFamily="34" charset="0"/>
              </a:rPr>
              <a:t>Project Managers:</a:t>
            </a:r>
          </a:p>
        </p:txBody>
      </p:sp>
      <p:sp>
        <p:nvSpPr>
          <p:cNvPr id="4" name="TextBox 3">
            <a:extLst>
              <a:ext uri="{FF2B5EF4-FFF2-40B4-BE49-F238E27FC236}">
                <a16:creationId xmlns:a16="http://schemas.microsoft.com/office/drawing/2014/main" id="{10433784-556F-3302-32AB-D4DAA92C6B19}"/>
              </a:ext>
            </a:extLst>
          </p:cNvPr>
          <p:cNvSpPr txBox="1"/>
          <p:nvPr/>
        </p:nvSpPr>
        <p:spPr>
          <a:xfrm>
            <a:off x="786538" y="1411658"/>
            <a:ext cx="7725866" cy="3139321"/>
          </a:xfrm>
          <a:prstGeom prst="rect">
            <a:avLst/>
          </a:prstGeom>
          <a:noFill/>
        </p:spPr>
        <p:txBody>
          <a:bodyPr wrap="square">
            <a:spAutoFit/>
          </a:bodyPr>
          <a:lstStyle/>
          <a:p>
            <a:pPr marL="285750" indent="-285750">
              <a:buFont typeface="Arial" panose="020B0604020202020204" pitchFamily="34" charset="0"/>
              <a:buChar char="•"/>
            </a:pPr>
            <a:r>
              <a:rPr lang="en-US" sz="1800" dirty="0"/>
              <a:t>Create a shared folder called ‘Team name’ on one drive</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Share it with all team members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Create a folder within ‘Team name’ called ‘Documentation’</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Create a folder within documentation called ‘Presentations’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Create a blank PowerPoint called ‘Initial pitch’</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Share a link to it in your teams team</a:t>
            </a:r>
          </a:p>
        </p:txBody>
      </p:sp>
    </p:spTree>
    <p:extLst>
      <p:ext uri="{BB962C8B-B14F-4D97-AF65-F5344CB8AC3E}">
        <p14:creationId xmlns:p14="http://schemas.microsoft.com/office/powerpoint/2010/main" val="3419602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6D40"/>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473767"/>
            <a:ext cx="7160217" cy="1015663"/>
          </a:xfrm>
          <a:prstGeom prst="rect">
            <a:avLst/>
          </a:prstGeom>
          <a:noFill/>
        </p:spPr>
        <p:txBody>
          <a:bodyPr wrap="square">
            <a:spAutoFit/>
          </a:bodyPr>
          <a:lstStyle/>
          <a:p>
            <a:r>
              <a:rPr lang="en-GB" sz="2000" b="1" i="0" dirty="0">
                <a:solidFill>
                  <a:srgbClr val="000000"/>
                </a:solidFill>
                <a:effectLst/>
                <a:latin typeface="Helvetica" pitchFamily="2" charset="0"/>
              </a:rPr>
              <a:t>Activity</a:t>
            </a:r>
          </a:p>
          <a:p>
            <a:pPr algn="ctr"/>
            <a:endParaRPr lang="en-GB" sz="2000" dirty="0">
              <a:latin typeface="Helvetica" pitchFamily="2" charset="0"/>
            </a:endParaRPr>
          </a:p>
          <a:p>
            <a:r>
              <a:rPr lang="en-GB" sz="2000" b="0" i="0" dirty="0">
                <a:solidFill>
                  <a:srgbClr val="000000"/>
                </a:solidFill>
                <a:effectLst/>
                <a:latin typeface="Helvetica" pitchFamily="2" charset="0"/>
              </a:rPr>
              <a:t>Add a slide with your team name as a title.</a:t>
            </a:r>
            <a:endParaRPr lang="en-US" sz="2000" dirty="0">
              <a:solidFill>
                <a:schemeClr val="tx1"/>
              </a:solidFill>
            </a:endParaRPr>
          </a:p>
        </p:txBody>
      </p:sp>
    </p:spTree>
    <p:extLst>
      <p:ext uri="{BB962C8B-B14F-4D97-AF65-F5344CB8AC3E}">
        <p14:creationId xmlns:p14="http://schemas.microsoft.com/office/powerpoint/2010/main" val="831873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6D40"/>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473767"/>
            <a:ext cx="7160217" cy="2554545"/>
          </a:xfrm>
          <a:prstGeom prst="rect">
            <a:avLst/>
          </a:prstGeom>
          <a:noFill/>
        </p:spPr>
        <p:txBody>
          <a:bodyPr wrap="square">
            <a:spAutoFit/>
          </a:bodyPr>
          <a:lstStyle/>
          <a:p>
            <a:r>
              <a:rPr lang="en-GB" sz="2000" b="1" i="0" dirty="0">
                <a:solidFill>
                  <a:srgbClr val="000000"/>
                </a:solidFill>
                <a:effectLst/>
                <a:latin typeface="Helvetica" pitchFamily="2" charset="0"/>
              </a:rPr>
              <a:t>Activity</a:t>
            </a:r>
          </a:p>
          <a:p>
            <a:pPr algn="ctr"/>
            <a:endParaRPr lang="en-GB" sz="2000" dirty="0">
              <a:latin typeface="Helvetica" pitchFamily="2" charset="0"/>
            </a:endParaRPr>
          </a:p>
          <a:p>
            <a:r>
              <a:rPr lang="en-GB" sz="2000" b="0" i="0" dirty="0">
                <a:solidFill>
                  <a:srgbClr val="000000"/>
                </a:solidFill>
                <a:effectLst/>
                <a:latin typeface="Helvetica" pitchFamily="2" charset="0"/>
              </a:rPr>
              <a:t>Each person to generate a temporary logo. Decide as a team which one to use for today.</a:t>
            </a:r>
          </a:p>
          <a:p>
            <a:endParaRPr lang="en-GB" sz="2000" dirty="0">
              <a:latin typeface="Helvetica" pitchFamily="2" charset="0"/>
            </a:endParaRPr>
          </a:p>
          <a:p>
            <a:r>
              <a:rPr lang="en-GB" sz="2000" b="0" i="0" dirty="0">
                <a:solidFill>
                  <a:srgbClr val="000000"/>
                </a:solidFill>
                <a:effectLst/>
                <a:latin typeface="Helvetica" pitchFamily="2" charset="0"/>
              </a:rPr>
              <a:t>Add it to your team name slide.</a:t>
            </a:r>
            <a:endParaRPr lang="en-GB" sz="2000" dirty="0">
              <a:latin typeface="Helvetica" pitchFamily="2" charset="0"/>
            </a:endParaRPr>
          </a:p>
          <a:p>
            <a:endParaRPr lang="en-GB" sz="2000" dirty="0">
              <a:latin typeface="Helvetica" pitchFamily="2" charset="0"/>
            </a:endParaRPr>
          </a:p>
          <a:p>
            <a:r>
              <a:rPr lang="en-GB" sz="2000" b="0" i="0" dirty="0">
                <a:solidFill>
                  <a:schemeClr val="tx1"/>
                </a:solidFill>
                <a:effectLst/>
                <a:latin typeface="Roboto" pitchFamily="2" charset="0"/>
              </a:rPr>
              <a:t>Logo Generator: </a:t>
            </a:r>
            <a:r>
              <a:rPr lang="en-GB" sz="2000" b="0" i="0" dirty="0">
                <a:solidFill>
                  <a:schemeClr val="tx1"/>
                </a:solidFill>
                <a:effectLst/>
                <a:latin typeface="Roboto" pitchFamily="2" charset="0"/>
                <a:hlinkClick r:id="rId3">
                  <a:extLst>
                    <a:ext uri="{A12FA001-AC4F-418D-AE19-62706E023703}">
                      <ahyp:hlinkClr xmlns:ahyp="http://schemas.microsoft.com/office/drawing/2018/hyperlinkcolor" val="tx"/>
                    </a:ext>
                  </a:extLst>
                </a:hlinkClick>
              </a:rPr>
              <a:t>https://looka.com/</a:t>
            </a:r>
            <a:endParaRPr lang="en-US" sz="2000" dirty="0">
              <a:solidFill>
                <a:schemeClr val="tx1"/>
              </a:solidFill>
            </a:endParaRPr>
          </a:p>
        </p:txBody>
      </p:sp>
    </p:spTree>
    <p:extLst>
      <p:ext uri="{BB962C8B-B14F-4D97-AF65-F5344CB8AC3E}">
        <p14:creationId xmlns:p14="http://schemas.microsoft.com/office/powerpoint/2010/main" val="3553213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602254"/>
            <a:ext cx="7160217" cy="1938992"/>
          </a:xfrm>
          <a:prstGeom prst="rect">
            <a:avLst/>
          </a:prstGeom>
          <a:noFill/>
        </p:spPr>
        <p:txBody>
          <a:bodyPr wrap="square">
            <a:spAutoFit/>
          </a:bodyPr>
          <a:lstStyle/>
          <a:p>
            <a:pPr algn="ctr"/>
            <a:r>
              <a:rPr lang="en-GB" sz="2000" b="1" i="0" dirty="0">
                <a:solidFill>
                  <a:srgbClr val="000000"/>
                </a:solidFill>
                <a:effectLst/>
                <a:latin typeface="Helvetica" pitchFamily="2" charset="0"/>
              </a:rPr>
              <a:t>Your logline</a:t>
            </a:r>
          </a:p>
          <a:p>
            <a:pPr algn="ctr"/>
            <a:endParaRPr lang="en-GB" sz="2000" dirty="0">
              <a:latin typeface="Helvetica" pitchFamily="2" charset="0"/>
            </a:endParaRPr>
          </a:p>
          <a:p>
            <a:pPr algn="ctr"/>
            <a:r>
              <a:rPr lang="en-GB" sz="2000" b="0" i="0" dirty="0">
                <a:solidFill>
                  <a:srgbClr val="000000"/>
                </a:solidFill>
                <a:effectLst/>
                <a:latin typeface="Helvetica" pitchFamily="2" charset="0"/>
              </a:rPr>
              <a:t>A logline is a one or two-sentence marketing pitch that describes the core experience of your game. The logline will be the strongest part of your pitch, and the first thing to appear in marketing materials for your game.</a:t>
            </a:r>
          </a:p>
        </p:txBody>
      </p:sp>
    </p:spTree>
    <p:extLst>
      <p:ext uri="{BB962C8B-B14F-4D97-AF65-F5344CB8AC3E}">
        <p14:creationId xmlns:p14="http://schemas.microsoft.com/office/powerpoint/2010/main" val="32051664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1826</TotalTime>
  <Words>1185</Words>
  <Application>Microsoft Macintosh PowerPoint</Application>
  <PresentationFormat>On-screen Show (16:9)</PresentationFormat>
  <Paragraphs>216</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Helvetica</vt:lpstr>
      <vt:lpstr>Arial</vt:lpstr>
      <vt:lpstr>Roboto</vt:lpstr>
      <vt:lpstr>Slack-Lato</vt:lpstr>
      <vt:lpstr>Calibri</vt:lpstr>
      <vt:lpstr>Arial</vt:lpstr>
      <vt:lpstr>Simple Light</vt:lpstr>
      <vt:lpstr>PITCH PREP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Watson</dc:creator>
  <cp:lastModifiedBy>Anthony Edwards</cp:lastModifiedBy>
  <cp:revision>27</cp:revision>
  <dcterms:modified xsi:type="dcterms:W3CDTF">2022-10-27T17:24:29Z</dcterms:modified>
</cp:coreProperties>
</file>