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4" r:id="rId3"/>
    <p:sldId id="26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Page" id="{A7572EE7-3709-4CD1-8469-9302F9079DB3}">
          <p14:sldIdLst>
            <p14:sldId id="256"/>
          </p14:sldIdLst>
        </p14:section>
        <p14:section name="Design Process Overview" id="{A906E5A2-DD56-4AF1-B52F-5870C37F08C0}">
          <p14:sldIdLst>
            <p14:sldId id="264"/>
            <p14:sldId id="263"/>
          </p14:sldIdLst>
        </p14:section>
        <p14:section name="Activities" id="{7E5C9A2A-672B-4C45-B648-CE24F0A0DD03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4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0FC42-0C4C-4DCA-95F1-4AC63BA21A3D}" v="18" dt="2021-10-04T10:40:56.432"/>
  </p1510:revLst>
</p1510:revInfo>
</file>

<file path=ppt/tableStyles.xml><?xml version="1.0" encoding="utf-8"?>
<a:tblStyleLst xmlns:a="http://schemas.openxmlformats.org/drawingml/2006/main" def="{0913595B-FD31-4EE6-BE9B-3FBDB11B3033}">
  <a:tblStyle styleId="{0913595B-FD31-4EE6-BE9B-3FBDB11B30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6" autoAdjust="0"/>
    <p:restoredTop sz="94633" autoAdjust="0"/>
  </p:normalViewPr>
  <p:slideViewPr>
    <p:cSldViewPr snapToGrid="0">
      <p:cViewPr varScale="1">
        <p:scale>
          <a:sx n="192" d="100"/>
          <a:sy n="192" d="100"/>
        </p:scale>
        <p:origin x="174" y="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Watson" userId="e2b63f00-70a9-493a-9b35-6903d1763846" providerId="ADAL" clId="{6130FC42-0C4C-4DCA-95F1-4AC63BA21A3D}"/>
    <pc:docChg chg="undo custSel addSld delSld modSld sldOrd modSection">
      <pc:chgData name="Paul Watson" userId="e2b63f00-70a9-493a-9b35-6903d1763846" providerId="ADAL" clId="{6130FC42-0C4C-4DCA-95F1-4AC63BA21A3D}" dt="2021-10-04T10:43:04.216" v="989" actId="20577"/>
      <pc:docMkLst>
        <pc:docMk/>
      </pc:docMkLst>
      <pc:sldChg chg="modSp mod">
        <pc:chgData name="Paul Watson" userId="e2b63f00-70a9-493a-9b35-6903d1763846" providerId="ADAL" clId="{6130FC42-0C4C-4DCA-95F1-4AC63BA21A3D}" dt="2021-10-04T10:17:01.217" v="686" actId="1076"/>
        <pc:sldMkLst>
          <pc:docMk/>
          <pc:sldMk cId="0" sldId="256"/>
        </pc:sldMkLst>
        <pc:spChg chg="mod">
          <ac:chgData name="Paul Watson" userId="e2b63f00-70a9-493a-9b35-6903d1763846" providerId="ADAL" clId="{6130FC42-0C4C-4DCA-95F1-4AC63BA21A3D}" dt="2021-10-04T10:16:58.349" v="685" actId="1076"/>
          <ac:spMkLst>
            <pc:docMk/>
            <pc:sldMk cId="0" sldId="256"/>
            <ac:spMk id="2" creationId="{65464EAD-2E7C-46D8-807F-DE6117D74D87}"/>
          </ac:spMkLst>
        </pc:spChg>
        <pc:spChg chg="mod">
          <ac:chgData name="Paul Watson" userId="e2b63f00-70a9-493a-9b35-6903d1763846" providerId="ADAL" clId="{6130FC42-0C4C-4DCA-95F1-4AC63BA21A3D}" dt="2021-10-04T10:17:01.217" v="686" actId="1076"/>
          <ac:spMkLst>
            <pc:docMk/>
            <pc:sldMk cId="0" sldId="256"/>
            <ac:spMk id="3" creationId="{DC72F6DB-42BB-4F0C-8B20-84F4ECB9EB15}"/>
          </ac:spMkLst>
        </pc:spChg>
      </pc:sldChg>
      <pc:sldChg chg="del">
        <pc:chgData name="Paul Watson" userId="e2b63f00-70a9-493a-9b35-6903d1763846" providerId="ADAL" clId="{6130FC42-0C4C-4DCA-95F1-4AC63BA21A3D}" dt="2021-10-04T10:22:50.981" v="862" actId="47"/>
        <pc:sldMkLst>
          <pc:docMk/>
          <pc:sldMk cId="0" sldId="258"/>
        </pc:sldMkLst>
      </pc:sldChg>
      <pc:sldChg chg="del">
        <pc:chgData name="Paul Watson" userId="e2b63f00-70a9-493a-9b35-6903d1763846" providerId="ADAL" clId="{6130FC42-0C4C-4DCA-95F1-4AC63BA21A3D}" dt="2021-10-04T10:22:53.581" v="863" actId="47"/>
        <pc:sldMkLst>
          <pc:docMk/>
          <pc:sldMk cId="0" sldId="260"/>
        </pc:sldMkLst>
      </pc:sldChg>
      <pc:sldChg chg="addSp delSp modSp del mod">
        <pc:chgData name="Paul Watson" userId="e2b63f00-70a9-493a-9b35-6903d1763846" providerId="ADAL" clId="{6130FC42-0C4C-4DCA-95F1-4AC63BA21A3D}" dt="2021-10-04T10:36:25.927" v="918" actId="47"/>
        <pc:sldMkLst>
          <pc:docMk/>
          <pc:sldMk cId="1264678274" sldId="261"/>
        </pc:sldMkLst>
        <pc:spChg chg="mod">
          <ac:chgData name="Paul Watson" userId="e2b63f00-70a9-493a-9b35-6903d1763846" providerId="ADAL" clId="{6130FC42-0C4C-4DCA-95F1-4AC63BA21A3D}" dt="2021-10-04T10:15:41.045" v="650" actId="20577"/>
          <ac:spMkLst>
            <pc:docMk/>
            <pc:sldMk cId="1264678274" sldId="261"/>
            <ac:spMk id="2" creationId="{AB163239-059A-472F-BE39-E21B0EA3B27D}"/>
          </ac:spMkLst>
        </pc:spChg>
        <pc:spChg chg="del">
          <ac:chgData name="Paul Watson" userId="e2b63f00-70a9-493a-9b35-6903d1763846" providerId="ADAL" clId="{6130FC42-0C4C-4DCA-95F1-4AC63BA21A3D}" dt="2021-10-04T09:59:51.570" v="0" actId="478"/>
          <ac:spMkLst>
            <pc:docMk/>
            <pc:sldMk cId="1264678274" sldId="261"/>
            <ac:spMk id="3" creationId="{C9FABE15-B5B6-4B40-A8A5-52853A85CA98}"/>
          </ac:spMkLst>
        </pc:spChg>
        <pc:spChg chg="del">
          <ac:chgData name="Paul Watson" userId="e2b63f00-70a9-493a-9b35-6903d1763846" providerId="ADAL" clId="{6130FC42-0C4C-4DCA-95F1-4AC63BA21A3D}" dt="2021-10-04T09:59:51.570" v="0" actId="478"/>
          <ac:spMkLst>
            <pc:docMk/>
            <pc:sldMk cId="1264678274" sldId="261"/>
            <ac:spMk id="4" creationId="{E8900247-4FFF-4225-856B-FF68DE87DC03}"/>
          </ac:spMkLst>
        </pc:spChg>
        <pc:spChg chg="add del mod">
          <ac:chgData name="Paul Watson" userId="e2b63f00-70a9-493a-9b35-6903d1763846" providerId="ADAL" clId="{6130FC42-0C4C-4DCA-95F1-4AC63BA21A3D}" dt="2021-10-04T10:00:03.065" v="2" actId="478"/>
          <ac:spMkLst>
            <pc:docMk/>
            <pc:sldMk cId="1264678274" sldId="261"/>
            <ac:spMk id="6" creationId="{80E38379-A3F6-4D71-BCA3-0DDE29C38AB6}"/>
          </ac:spMkLst>
        </pc:spChg>
        <pc:spChg chg="add del mod">
          <ac:chgData name="Paul Watson" userId="e2b63f00-70a9-493a-9b35-6903d1763846" providerId="ADAL" clId="{6130FC42-0C4C-4DCA-95F1-4AC63BA21A3D}" dt="2021-10-04T09:59:54.825" v="1" actId="478"/>
          <ac:spMkLst>
            <pc:docMk/>
            <pc:sldMk cId="1264678274" sldId="261"/>
            <ac:spMk id="8" creationId="{00FAD49B-9194-474E-B90F-A5DCB8617835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9" creationId="{7A51A1CB-E7F9-4B1B-B013-9B73021B2AE5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13" creationId="{3E23585A-CBF9-44C0-95CE-E49E89A8AAAE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14" creationId="{C2D2E513-E2D8-41BE-980C-B11AD74F4144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15" creationId="{28C16D31-838D-479F-8E87-B7667EB97140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17" creationId="{9B7EC8C2-D32B-4BFC-8002-F467D1069CD7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30" creationId="{A7AAB7AC-17E3-4F41-BD49-104CC124434A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33" creationId="{00AF22C4-114B-4CD9-8CC4-B766508ECE92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34" creationId="{72C20C1D-ABC0-4FA1-8788-4861F0CD63AA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35" creationId="{279BDBF4-8A0D-4318-9203-74AA6DC0C0E0}"/>
          </ac:spMkLst>
        </pc:spChg>
        <pc:spChg chg="add mod">
          <ac:chgData name="Paul Watson" userId="e2b63f00-70a9-493a-9b35-6903d1763846" providerId="ADAL" clId="{6130FC42-0C4C-4DCA-95F1-4AC63BA21A3D}" dt="2021-10-04T10:10:34.396" v="594" actId="1035"/>
          <ac:spMkLst>
            <pc:docMk/>
            <pc:sldMk cId="1264678274" sldId="261"/>
            <ac:spMk id="36" creationId="{7701A887-2590-4BFC-ABF1-DF751DEB7C25}"/>
          </ac:spMkLst>
        </pc:spChg>
        <pc:spChg chg="add mod">
          <ac:chgData name="Paul Watson" userId="e2b63f00-70a9-493a-9b35-6903d1763846" providerId="ADAL" clId="{6130FC42-0C4C-4DCA-95F1-4AC63BA21A3D}" dt="2021-10-04T10:13:17.550" v="606" actId="1076"/>
          <ac:spMkLst>
            <pc:docMk/>
            <pc:sldMk cId="1264678274" sldId="261"/>
            <ac:spMk id="38" creationId="{CD9544E7-2901-47E9-A9DB-F161F4A694D5}"/>
          </ac:spMkLst>
        </pc:spChg>
        <pc:picChg chg="del">
          <ac:chgData name="Paul Watson" userId="e2b63f00-70a9-493a-9b35-6903d1763846" providerId="ADAL" clId="{6130FC42-0C4C-4DCA-95F1-4AC63BA21A3D}" dt="2021-10-04T09:59:51.570" v="0" actId="478"/>
          <ac:picMkLst>
            <pc:docMk/>
            <pc:sldMk cId="1264678274" sldId="261"/>
            <ac:picMk id="16" creationId="{2216A16F-1707-4A59-B9DA-4294E244C457}"/>
          </ac:picMkLst>
        </pc:picChg>
        <pc:cxnChg chg="add mod">
          <ac:chgData name="Paul Watson" userId="e2b63f00-70a9-493a-9b35-6903d1763846" providerId="ADAL" clId="{6130FC42-0C4C-4DCA-95F1-4AC63BA21A3D}" dt="2021-10-04T10:10:34.396" v="594" actId="1035"/>
          <ac:cxnSpMkLst>
            <pc:docMk/>
            <pc:sldMk cId="1264678274" sldId="261"/>
            <ac:cxnSpMk id="11" creationId="{387268CE-B7FB-4D1D-846B-057C4E0F79DB}"/>
          </ac:cxnSpMkLst>
        </pc:cxnChg>
        <pc:cxnChg chg="add mod">
          <ac:chgData name="Paul Watson" userId="e2b63f00-70a9-493a-9b35-6903d1763846" providerId="ADAL" clId="{6130FC42-0C4C-4DCA-95F1-4AC63BA21A3D}" dt="2021-10-04T10:10:34.396" v="594" actId="1035"/>
          <ac:cxnSpMkLst>
            <pc:docMk/>
            <pc:sldMk cId="1264678274" sldId="261"/>
            <ac:cxnSpMk id="18" creationId="{79AE282F-3CF9-4B07-AABE-5E39F6245669}"/>
          </ac:cxnSpMkLst>
        </pc:cxnChg>
        <pc:cxnChg chg="add mod">
          <ac:chgData name="Paul Watson" userId="e2b63f00-70a9-493a-9b35-6903d1763846" providerId="ADAL" clId="{6130FC42-0C4C-4DCA-95F1-4AC63BA21A3D}" dt="2021-10-04T10:10:34.396" v="594" actId="1035"/>
          <ac:cxnSpMkLst>
            <pc:docMk/>
            <pc:sldMk cId="1264678274" sldId="261"/>
            <ac:cxnSpMk id="20" creationId="{792123BA-FCC5-4FA8-9B19-913A62C5F285}"/>
          </ac:cxnSpMkLst>
        </pc:cxnChg>
        <pc:cxnChg chg="add mod">
          <ac:chgData name="Paul Watson" userId="e2b63f00-70a9-493a-9b35-6903d1763846" providerId="ADAL" clId="{6130FC42-0C4C-4DCA-95F1-4AC63BA21A3D}" dt="2021-10-04T10:10:34.396" v="594" actId="1035"/>
          <ac:cxnSpMkLst>
            <pc:docMk/>
            <pc:sldMk cId="1264678274" sldId="261"/>
            <ac:cxnSpMk id="22" creationId="{2F6F8B1C-31DB-4840-B4E1-74E813629204}"/>
          </ac:cxnSpMkLst>
        </pc:cxnChg>
        <pc:cxnChg chg="add mod">
          <ac:chgData name="Paul Watson" userId="e2b63f00-70a9-493a-9b35-6903d1763846" providerId="ADAL" clId="{6130FC42-0C4C-4DCA-95F1-4AC63BA21A3D}" dt="2021-10-04T10:10:34.396" v="594" actId="1035"/>
          <ac:cxnSpMkLst>
            <pc:docMk/>
            <pc:sldMk cId="1264678274" sldId="261"/>
            <ac:cxnSpMk id="24" creationId="{E7DA2AD6-0A02-4549-998D-57947438AADD}"/>
          </ac:cxnSpMkLst>
        </pc:cxnChg>
        <pc:cxnChg chg="add mod">
          <ac:chgData name="Paul Watson" userId="e2b63f00-70a9-493a-9b35-6903d1763846" providerId="ADAL" clId="{6130FC42-0C4C-4DCA-95F1-4AC63BA21A3D}" dt="2021-10-04T10:15:53.325" v="651" actId="14100"/>
          <ac:cxnSpMkLst>
            <pc:docMk/>
            <pc:sldMk cId="1264678274" sldId="261"/>
            <ac:cxnSpMk id="26" creationId="{FF48F3D5-47A7-4B13-A8AA-B258F4448663}"/>
          </ac:cxnSpMkLst>
        </pc:cxnChg>
        <pc:cxnChg chg="add mod">
          <ac:chgData name="Paul Watson" userId="e2b63f00-70a9-493a-9b35-6903d1763846" providerId="ADAL" clId="{6130FC42-0C4C-4DCA-95F1-4AC63BA21A3D}" dt="2021-10-04T10:10:34.396" v="594" actId="1035"/>
          <ac:cxnSpMkLst>
            <pc:docMk/>
            <pc:sldMk cId="1264678274" sldId="261"/>
            <ac:cxnSpMk id="29" creationId="{BAA06717-3F49-425B-88E0-8AA6CF7CB873}"/>
          </ac:cxnSpMkLst>
        </pc:cxnChg>
      </pc:sldChg>
      <pc:sldChg chg="addSp delSp modSp mod ord">
        <pc:chgData name="Paul Watson" userId="e2b63f00-70a9-493a-9b35-6903d1763846" providerId="ADAL" clId="{6130FC42-0C4C-4DCA-95F1-4AC63BA21A3D}" dt="2021-10-04T10:41:26.540" v="982" actId="20577"/>
        <pc:sldMkLst>
          <pc:docMk/>
          <pc:sldMk cId="1870731224" sldId="262"/>
        </pc:sldMkLst>
        <pc:spChg chg="add del mod">
          <ac:chgData name="Paul Watson" userId="e2b63f00-70a9-493a-9b35-6903d1763846" providerId="ADAL" clId="{6130FC42-0C4C-4DCA-95F1-4AC63BA21A3D}" dt="2021-10-04T10:41:00.463" v="970" actId="478"/>
          <ac:spMkLst>
            <pc:docMk/>
            <pc:sldMk cId="1870731224" sldId="262"/>
            <ac:spMk id="3" creationId="{2126C9BD-4EBC-4510-B070-EB67C070D248}"/>
          </ac:spMkLst>
        </pc:spChg>
        <pc:spChg chg="del">
          <ac:chgData name="Paul Watson" userId="e2b63f00-70a9-493a-9b35-6903d1763846" providerId="ADAL" clId="{6130FC42-0C4C-4DCA-95F1-4AC63BA21A3D}" dt="2021-10-04T10:40:54.884" v="968" actId="478"/>
          <ac:spMkLst>
            <pc:docMk/>
            <pc:sldMk cId="1870731224" sldId="262"/>
            <ac:spMk id="8" creationId="{BD945ACA-FF20-41EB-9D4D-F110FF480C0B}"/>
          </ac:spMkLst>
        </pc:spChg>
        <pc:spChg chg="add mod">
          <ac:chgData name="Paul Watson" userId="e2b63f00-70a9-493a-9b35-6903d1763846" providerId="ADAL" clId="{6130FC42-0C4C-4DCA-95F1-4AC63BA21A3D}" dt="2021-10-04T10:20:18.423" v="787" actId="1076"/>
          <ac:spMkLst>
            <pc:docMk/>
            <pc:sldMk cId="1870731224" sldId="262"/>
            <ac:spMk id="9" creationId="{1C8E0466-79DD-4740-BA80-D2828FBB6F20}"/>
          </ac:spMkLst>
        </pc:spChg>
        <pc:spChg chg="add mod">
          <ac:chgData name="Paul Watson" userId="e2b63f00-70a9-493a-9b35-6903d1763846" providerId="ADAL" clId="{6130FC42-0C4C-4DCA-95F1-4AC63BA21A3D}" dt="2021-10-04T10:20:18.423" v="787" actId="1076"/>
          <ac:spMkLst>
            <pc:docMk/>
            <pc:sldMk cId="1870731224" sldId="262"/>
            <ac:spMk id="10" creationId="{E01B73FA-6E4A-4683-9EF3-AA28B0694201}"/>
          </ac:spMkLst>
        </pc:spChg>
        <pc:spChg chg="add mod">
          <ac:chgData name="Paul Watson" userId="e2b63f00-70a9-493a-9b35-6903d1763846" providerId="ADAL" clId="{6130FC42-0C4C-4DCA-95F1-4AC63BA21A3D}" dt="2021-10-04T10:20:18.423" v="787" actId="1076"/>
          <ac:spMkLst>
            <pc:docMk/>
            <pc:sldMk cId="1870731224" sldId="262"/>
            <ac:spMk id="11" creationId="{5FD9C655-CF2C-4914-9DC5-ADF17AFD8C4D}"/>
          </ac:spMkLst>
        </pc:spChg>
        <pc:spChg chg="add mod">
          <ac:chgData name="Paul Watson" userId="e2b63f00-70a9-493a-9b35-6903d1763846" providerId="ADAL" clId="{6130FC42-0C4C-4DCA-95F1-4AC63BA21A3D}" dt="2021-10-04T10:20:18.423" v="787" actId="1076"/>
          <ac:spMkLst>
            <pc:docMk/>
            <pc:sldMk cId="1870731224" sldId="262"/>
            <ac:spMk id="12" creationId="{BDD004A9-B177-481E-AA64-5C4010D57392}"/>
          </ac:spMkLst>
        </pc:spChg>
        <pc:spChg chg="add mod">
          <ac:chgData name="Paul Watson" userId="e2b63f00-70a9-493a-9b35-6903d1763846" providerId="ADAL" clId="{6130FC42-0C4C-4DCA-95F1-4AC63BA21A3D}" dt="2021-10-04T10:20:18.423" v="787" actId="1076"/>
          <ac:spMkLst>
            <pc:docMk/>
            <pc:sldMk cId="1870731224" sldId="262"/>
            <ac:spMk id="13" creationId="{84683587-127D-4A0B-B5E6-BEAA9DE48A37}"/>
          </ac:spMkLst>
        </pc:spChg>
        <pc:spChg chg="add del mod">
          <ac:chgData name="Paul Watson" userId="e2b63f00-70a9-493a-9b35-6903d1763846" providerId="ADAL" clId="{6130FC42-0C4C-4DCA-95F1-4AC63BA21A3D}" dt="2021-10-04T10:40:49.497" v="965"/>
          <ac:spMkLst>
            <pc:docMk/>
            <pc:sldMk cId="1870731224" sldId="262"/>
            <ac:spMk id="21" creationId="{61CD47BB-40BA-432A-BB71-236A21463ECA}"/>
          </ac:spMkLst>
        </pc:spChg>
        <pc:spChg chg="add del mod">
          <ac:chgData name="Paul Watson" userId="e2b63f00-70a9-493a-9b35-6903d1763846" providerId="ADAL" clId="{6130FC42-0C4C-4DCA-95F1-4AC63BA21A3D}" dt="2021-10-04T10:40:49.497" v="965"/>
          <ac:spMkLst>
            <pc:docMk/>
            <pc:sldMk cId="1870731224" sldId="262"/>
            <ac:spMk id="23" creationId="{606B4EB1-6D1F-4036-A10F-B67B77CD4D4A}"/>
          </ac:spMkLst>
        </pc:spChg>
        <pc:spChg chg="add mod">
          <ac:chgData name="Paul Watson" userId="e2b63f00-70a9-493a-9b35-6903d1763846" providerId="ADAL" clId="{6130FC42-0C4C-4DCA-95F1-4AC63BA21A3D}" dt="2021-10-04T10:41:07.453" v="971" actId="207"/>
          <ac:spMkLst>
            <pc:docMk/>
            <pc:sldMk cId="1870731224" sldId="262"/>
            <ac:spMk id="24" creationId="{9C827BC3-6F33-4597-906C-1EA4E74F5930}"/>
          </ac:spMkLst>
        </pc:spChg>
        <pc:spChg chg="add mod">
          <ac:chgData name="Paul Watson" userId="e2b63f00-70a9-493a-9b35-6903d1763846" providerId="ADAL" clId="{6130FC42-0C4C-4DCA-95F1-4AC63BA21A3D}" dt="2021-10-04T10:41:26.540" v="982" actId="20577"/>
          <ac:spMkLst>
            <pc:docMk/>
            <pc:sldMk cId="1870731224" sldId="262"/>
            <ac:spMk id="26" creationId="{DC04F821-2393-4DC2-ADCB-5725D2408399}"/>
          </ac:spMkLst>
        </pc:spChg>
        <pc:spChg chg="del">
          <ac:chgData name="Paul Watson" userId="e2b63f00-70a9-493a-9b35-6903d1763846" providerId="ADAL" clId="{6130FC42-0C4C-4DCA-95F1-4AC63BA21A3D}" dt="2021-10-04T10:40:51.742" v="966" actId="478"/>
          <ac:spMkLst>
            <pc:docMk/>
            <pc:sldMk cId="1870731224" sldId="262"/>
            <ac:spMk id="119" creationId="{00000000-0000-0000-0000-000000000000}"/>
          </ac:spMkLst>
        </pc:spChg>
        <pc:spChg chg="mod">
          <ac:chgData name="Paul Watson" userId="e2b63f00-70a9-493a-9b35-6903d1763846" providerId="ADAL" clId="{6130FC42-0C4C-4DCA-95F1-4AC63BA21A3D}" dt="2021-10-04T10:21:59.018" v="861" actId="20577"/>
          <ac:spMkLst>
            <pc:docMk/>
            <pc:sldMk cId="1870731224" sldId="262"/>
            <ac:spMk id="121" creationId="{00000000-0000-0000-0000-000000000000}"/>
          </ac:spMkLst>
        </pc:spChg>
        <pc:cxnChg chg="del">
          <ac:chgData name="Paul Watson" userId="e2b63f00-70a9-493a-9b35-6903d1763846" providerId="ADAL" clId="{6130FC42-0C4C-4DCA-95F1-4AC63BA21A3D}" dt="2021-10-04T10:40:53.056" v="967" actId="478"/>
          <ac:cxnSpMkLst>
            <pc:docMk/>
            <pc:sldMk cId="1870731224" sldId="262"/>
            <ac:cxnSpMk id="7" creationId="{E9AE7956-9833-4A04-B991-4D7E5110C6AC}"/>
          </ac:cxnSpMkLst>
        </pc:cxnChg>
        <pc:cxnChg chg="add mod">
          <ac:chgData name="Paul Watson" userId="e2b63f00-70a9-493a-9b35-6903d1763846" providerId="ADAL" clId="{6130FC42-0C4C-4DCA-95F1-4AC63BA21A3D}" dt="2021-10-04T10:20:32.809" v="788" actId="208"/>
          <ac:cxnSpMkLst>
            <pc:docMk/>
            <pc:sldMk cId="1870731224" sldId="262"/>
            <ac:cxnSpMk id="14" creationId="{C4ACDDD9-A110-4C09-A090-3A80E0528C19}"/>
          </ac:cxnSpMkLst>
        </pc:cxnChg>
        <pc:cxnChg chg="add mod">
          <ac:chgData name="Paul Watson" userId="e2b63f00-70a9-493a-9b35-6903d1763846" providerId="ADAL" clId="{6130FC42-0C4C-4DCA-95F1-4AC63BA21A3D}" dt="2021-10-04T10:20:41.842" v="789" actId="208"/>
          <ac:cxnSpMkLst>
            <pc:docMk/>
            <pc:sldMk cId="1870731224" sldId="262"/>
            <ac:cxnSpMk id="15" creationId="{012FFBAE-C365-4DA4-8568-AAE17D116C7C}"/>
          </ac:cxnSpMkLst>
        </pc:cxnChg>
        <pc:cxnChg chg="add mod">
          <ac:chgData name="Paul Watson" userId="e2b63f00-70a9-493a-9b35-6903d1763846" providerId="ADAL" clId="{6130FC42-0C4C-4DCA-95F1-4AC63BA21A3D}" dt="2021-10-04T10:20:32.809" v="788" actId="208"/>
          <ac:cxnSpMkLst>
            <pc:docMk/>
            <pc:sldMk cId="1870731224" sldId="262"/>
            <ac:cxnSpMk id="16" creationId="{FB47F774-8719-4563-9C65-B492C17D9E1D}"/>
          </ac:cxnSpMkLst>
        </pc:cxnChg>
        <pc:cxnChg chg="add mod">
          <ac:chgData name="Paul Watson" userId="e2b63f00-70a9-493a-9b35-6903d1763846" providerId="ADAL" clId="{6130FC42-0C4C-4DCA-95F1-4AC63BA21A3D}" dt="2021-10-04T10:20:32.809" v="788" actId="208"/>
          <ac:cxnSpMkLst>
            <pc:docMk/>
            <pc:sldMk cId="1870731224" sldId="262"/>
            <ac:cxnSpMk id="17" creationId="{4F0F5E99-6E47-4F9D-80C3-0D7D1F962AD8}"/>
          </ac:cxnSpMkLst>
        </pc:cxnChg>
        <pc:cxnChg chg="add mod">
          <ac:chgData name="Paul Watson" userId="e2b63f00-70a9-493a-9b35-6903d1763846" providerId="ADAL" clId="{6130FC42-0C4C-4DCA-95F1-4AC63BA21A3D}" dt="2021-10-04T10:21:02.168" v="790" actId="208"/>
          <ac:cxnSpMkLst>
            <pc:docMk/>
            <pc:sldMk cId="1870731224" sldId="262"/>
            <ac:cxnSpMk id="18" creationId="{D0C74C5B-E19E-419E-9118-E3150CDF3C3D}"/>
          </ac:cxnSpMkLst>
        </pc:cxnChg>
        <pc:cxnChg chg="add mod">
          <ac:chgData name="Paul Watson" userId="e2b63f00-70a9-493a-9b35-6903d1763846" providerId="ADAL" clId="{6130FC42-0C4C-4DCA-95F1-4AC63BA21A3D}" dt="2021-10-04T10:21:02.168" v="790" actId="208"/>
          <ac:cxnSpMkLst>
            <pc:docMk/>
            <pc:sldMk cId="1870731224" sldId="262"/>
            <ac:cxnSpMk id="19" creationId="{856F6C9E-E529-4C3E-8E8D-F01076714448}"/>
          </ac:cxnSpMkLst>
        </pc:cxnChg>
        <pc:cxnChg chg="add mod">
          <ac:chgData name="Paul Watson" userId="e2b63f00-70a9-493a-9b35-6903d1763846" providerId="ADAL" clId="{6130FC42-0C4C-4DCA-95F1-4AC63BA21A3D}" dt="2021-10-04T10:21:02.168" v="790" actId="208"/>
          <ac:cxnSpMkLst>
            <pc:docMk/>
            <pc:sldMk cId="1870731224" sldId="262"/>
            <ac:cxnSpMk id="20" creationId="{DAFA46B5-9040-4EDC-8C5B-703A0F5DD8DA}"/>
          </ac:cxnSpMkLst>
        </pc:cxnChg>
        <pc:cxnChg chg="add del mod">
          <ac:chgData name="Paul Watson" userId="e2b63f00-70a9-493a-9b35-6903d1763846" providerId="ADAL" clId="{6130FC42-0C4C-4DCA-95F1-4AC63BA21A3D}" dt="2021-10-04T10:40:49.497" v="965"/>
          <ac:cxnSpMkLst>
            <pc:docMk/>
            <pc:sldMk cId="1870731224" sldId="262"/>
            <ac:cxnSpMk id="22" creationId="{2B35D9F0-A877-4DC8-82E9-4B7369A2835B}"/>
          </ac:cxnSpMkLst>
        </pc:cxnChg>
        <pc:cxnChg chg="add mod">
          <ac:chgData name="Paul Watson" userId="e2b63f00-70a9-493a-9b35-6903d1763846" providerId="ADAL" clId="{6130FC42-0C4C-4DCA-95F1-4AC63BA21A3D}" dt="2021-10-04T10:41:19.429" v="974" actId="208"/>
          <ac:cxnSpMkLst>
            <pc:docMk/>
            <pc:sldMk cId="1870731224" sldId="262"/>
            <ac:cxnSpMk id="25" creationId="{8222148C-7B88-4A9F-A289-D2466114E220}"/>
          </ac:cxnSpMkLst>
        </pc:cxnChg>
      </pc:sldChg>
      <pc:sldChg chg="addSp delSp modSp add mod ord setBg">
        <pc:chgData name="Paul Watson" userId="e2b63f00-70a9-493a-9b35-6903d1763846" providerId="ADAL" clId="{6130FC42-0C4C-4DCA-95F1-4AC63BA21A3D}" dt="2021-10-04T10:43:04.216" v="989" actId="20577"/>
        <pc:sldMkLst>
          <pc:docMk/>
          <pc:sldMk cId="934901071" sldId="263"/>
        </pc:sldMkLst>
        <pc:spChg chg="add mod">
          <ac:chgData name="Paul Watson" userId="e2b63f00-70a9-493a-9b35-6903d1763846" providerId="ADAL" clId="{6130FC42-0C4C-4DCA-95F1-4AC63BA21A3D}" dt="2021-10-04T10:19:09.212" v="784" actId="12"/>
          <ac:spMkLst>
            <pc:docMk/>
            <pc:sldMk cId="934901071" sldId="263"/>
            <ac:spMk id="2" creationId="{5049C8AC-C195-43E8-B815-0088E0D548BD}"/>
          </ac:spMkLst>
        </pc:spChg>
        <pc:spChg chg="add del mod">
          <ac:chgData name="Paul Watson" userId="e2b63f00-70a9-493a-9b35-6903d1763846" providerId="ADAL" clId="{6130FC42-0C4C-4DCA-95F1-4AC63BA21A3D}" dt="2021-10-04T10:40:20.498" v="962" actId="478"/>
          <ac:spMkLst>
            <pc:docMk/>
            <pc:sldMk cId="934901071" sldId="263"/>
            <ac:spMk id="4" creationId="{444F4FEF-0B84-4325-B53D-AA5841D84E93}"/>
          </ac:spMkLst>
        </pc:spChg>
        <pc:spChg chg="del mod">
          <ac:chgData name="Paul Watson" userId="e2b63f00-70a9-493a-9b35-6903d1763846" providerId="ADAL" clId="{6130FC42-0C4C-4DCA-95F1-4AC63BA21A3D}" dt="2021-10-04T10:39:57.486" v="960" actId="478"/>
          <ac:spMkLst>
            <pc:docMk/>
            <pc:sldMk cId="934901071" sldId="263"/>
            <ac:spMk id="22" creationId="{DD846A59-7B94-4235-9CC7-2704F13A152F}"/>
          </ac:spMkLst>
        </pc:spChg>
        <pc:spChg chg="add mod">
          <ac:chgData name="Paul Watson" userId="e2b63f00-70a9-493a-9b35-6903d1763846" providerId="ADAL" clId="{6130FC42-0C4C-4DCA-95F1-4AC63BA21A3D}" dt="2021-10-04T10:39:59.044" v="961"/>
          <ac:spMkLst>
            <pc:docMk/>
            <pc:sldMk cId="934901071" sldId="263"/>
            <ac:spMk id="24" creationId="{4D6D5B22-BA77-4143-BA00-93740A3F5866}"/>
          </ac:spMkLst>
        </pc:spChg>
        <pc:spChg chg="add mod">
          <ac:chgData name="Paul Watson" userId="e2b63f00-70a9-493a-9b35-6903d1763846" providerId="ADAL" clId="{6130FC42-0C4C-4DCA-95F1-4AC63BA21A3D}" dt="2021-10-04T10:43:04.216" v="989" actId="20577"/>
          <ac:spMkLst>
            <pc:docMk/>
            <pc:sldMk cId="934901071" sldId="263"/>
            <ac:spMk id="26" creationId="{A5A5A93C-C74F-4808-AF61-C3E824D50C1E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95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96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97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98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99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00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01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2.952" v="696" actId="478"/>
          <ac:spMkLst>
            <pc:docMk/>
            <pc:sldMk cId="934901071" sldId="263"/>
            <ac:spMk id="102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03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04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05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06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1.531" v="695" actId="478"/>
          <ac:spMkLst>
            <pc:docMk/>
            <pc:sldMk cId="934901071" sldId="263"/>
            <ac:spMk id="107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08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09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17:35.251" v="697" actId="478"/>
          <ac:spMkLst>
            <pc:docMk/>
            <pc:sldMk cId="934901071" sldId="263"/>
            <ac:spMk id="110" creationId="{00000000-0000-0000-0000-000000000000}"/>
          </ac:spMkLst>
        </pc:spChg>
        <pc:spChg chg="del">
          <ac:chgData name="Paul Watson" userId="e2b63f00-70a9-493a-9b35-6903d1763846" providerId="ADAL" clId="{6130FC42-0C4C-4DCA-95F1-4AC63BA21A3D}" dt="2021-10-04T10:39:47.241" v="957" actId="478"/>
          <ac:spMkLst>
            <pc:docMk/>
            <pc:sldMk cId="934901071" sldId="263"/>
            <ac:spMk id="112" creationId="{00000000-0000-0000-0000-000000000000}"/>
          </ac:spMkLst>
        </pc:spChg>
        <pc:cxnChg chg="del">
          <ac:chgData name="Paul Watson" userId="e2b63f00-70a9-493a-9b35-6903d1763846" providerId="ADAL" clId="{6130FC42-0C4C-4DCA-95F1-4AC63BA21A3D}" dt="2021-10-04T10:39:49.505" v="958" actId="478"/>
          <ac:cxnSpMkLst>
            <pc:docMk/>
            <pc:sldMk cId="934901071" sldId="263"/>
            <ac:cxnSpMk id="21" creationId="{0DF415DA-40FA-4691-9E80-FA78F92914AD}"/>
          </ac:cxnSpMkLst>
        </pc:cxnChg>
        <pc:cxnChg chg="add mod">
          <ac:chgData name="Paul Watson" userId="e2b63f00-70a9-493a-9b35-6903d1763846" providerId="ADAL" clId="{6130FC42-0C4C-4DCA-95F1-4AC63BA21A3D}" dt="2021-10-04T10:39:59.044" v="961"/>
          <ac:cxnSpMkLst>
            <pc:docMk/>
            <pc:sldMk cId="934901071" sldId="263"/>
            <ac:cxnSpMk id="25" creationId="{A8350F8C-CE13-4BA7-A6D2-5B36BC71F63D}"/>
          </ac:cxnSpMkLst>
        </pc:cxnChg>
      </pc:sldChg>
      <pc:sldChg chg="addSp delSp modSp add mod setBg">
        <pc:chgData name="Paul Watson" userId="e2b63f00-70a9-493a-9b35-6903d1763846" providerId="ADAL" clId="{6130FC42-0C4C-4DCA-95F1-4AC63BA21A3D}" dt="2021-10-04T10:39:39.560" v="956" actId="1076"/>
        <pc:sldMkLst>
          <pc:docMk/>
          <pc:sldMk cId="740209574" sldId="264"/>
        </pc:sldMkLst>
        <pc:spChg chg="mod">
          <ac:chgData name="Paul Watson" userId="e2b63f00-70a9-493a-9b35-6903d1763846" providerId="ADAL" clId="{6130FC42-0C4C-4DCA-95F1-4AC63BA21A3D}" dt="2021-10-04T10:39:39.560" v="956" actId="1076"/>
          <ac:spMkLst>
            <pc:docMk/>
            <pc:sldMk cId="740209574" sldId="264"/>
            <ac:spMk id="2" creationId="{AB163239-059A-472F-BE39-E21B0EA3B27D}"/>
          </ac:spMkLst>
        </pc:spChg>
        <pc:spChg chg="add del mod">
          <ac:chgData name="Paul Watson" userId="e2b63f00-70a9-493a-9b35-6903d1763846" providerId="ADAL" clId="{6130FC42-0C4C-4DCA-95F1-4AC63BA21A3D}" dt="2021-10-04T10:38:25.229" v="937" actId="478"/>
          <ac:spMkLst>
            <pc:docMk/>
            <pc:sldMk cId="740209574" sldId="264"/>
            <ac:spMk id="5" creationId="{73C69F73-22EB-4FA4-BF66-F913199E99F1}"/>
          </ac:spMkLst>
        </pc:spChg>
        <pc:spChg chg="mod">
          <ac:chgData name="Paul Watson" userId="e2b63f00-70a9-493a-9b35-6903d1763846" providerId="ADAL" clId="{6130FC42-0C4C-4DCA-95F1-4AC63BA21A3D}" dt="2021-10-04T10:36:18.951" v="917" actId="2085"/>
          <ac:spMkLst>
            <pc:docMk/>
            <pc:sldMk cId="740209574" sldId="264"/>
            <ac:spMk id="9" creationId="{7A51A1CB-E7F9-4B1B-B013-9B73021B2AE5}"/>
          </ac:spMkLst>
        </pc:spChg>
        <pc:spChg chg="mod">
          <ac:chgData name="Paul Watson" userId="e2b63f00-70a9-493a-9b35-6903d1763846" providerId="ADAL" clId="{6130FC42-0C4C-4DCA-95F1-4AC63BA21A3D}" dt="2021-10-04T10:36:18.951" v="917" actId="2085"/>
          <ac:spMkLst>
            <pc:docMk/>
            <pc:sldMk cId="740209574" sldId="264"/>
            <ac:spMk id="13" creationId="{3E23585A-CBF9-44C0-95CE-E49E89A8AAAE}"/>
          </ac:spMkLst>
        </pc:spChg>
        <pc:spChg chg="mod">
          <ac:chgData name="Paul Watson" userId="e2b63f00-70a9-493a-9b35-6903d1763846" providerId="ADAL" clId="{6130FC42-0C4C-4DCA-95F1-4AC63BA21A3D}" dt="2021-10-04T10:36:18.951" v="917" actId="2085"/>
          <ac:spMkLst>
            <pc:docMk/>
            <pc:sldMk cId="740209574" sldId="264"/>
            <ac:spMk id="14" creationId="{C2D2E513-E2D8-41BE-980C-B11AD74F4144}"/>
          </ac:spMkLst>
        </pc:spChg>
        <pc:spChg chg="mod">
          <ac:chgData name="Paul Watson" userId="e2b63f00-70a9-493a-9b35-6903d1763846" providerId="ADAL" clId="{6130FC42-0C4C-4DCA-95F1-4AC63BA21A3D}" dt="2021-10-04T10:36:18.951" v="917" actId="2085"/>
          <ac:spMkLst>
            <pc:docMk/>
            <pc:sldMk cId="740209574" sldId="264"/>
            <ac:spMk id="15" creationId="{28C16D31-838D-479F-8E87-B7667EB97140}"/>
          </ac:spMkLst>
        </pc:spChg>
        <pc:spChg chg="mod">
          <ac:chgData name="Paul Watson" userId="e2b63f00-70a9-493a-9b35-6903d1763846" providerId="ADAL" clId="{6130FC42-0C4C-4DCA-95F1-4AC63BA21A3D}" dt="2021-10-04T10:36:18.951" v="917" actId="2085"/>
          <ac:spMkLst>
            <pc:docMk/>
            <pc:sldMk cId="740209574" sldId="264"/>
            <ac:spMk id="17" creationId="{9B7EC8C2-D32B-4BFC-8002-F467D1069CD7}"/>
          </ac:spMkLst>
        </pc:spChg>
        <pc:spChg chg="mod">
          <ac:chgData name="Paul Watson" userId="e2b63f00-70a9-493a-9b35-6903d1763846" providerId="ADAL" clId="{6130FC42-0C4C-4DCA-95F1-4AC63BA21A3D}" dt="2021-10-04T10:35:52.307" v="903" actId="1076"/>
          <ac:spMkLst>
            <pc:docMk/>
            <pc:sldMk cId="740209574" sldId="264"/>
            <ac:spMk id="30" creationId="{A7AAB7AC-17E3-4F41-BD49-104CC124434A}"/>
          </ac:spMkLst>
        </pc:spChg>
        <pc:spChg chg="mod">
          <ac:chgData name="Paul Watson" userId="e2b63f00-70a9-493a-9b35-6903d1763846" providerId="ADAL" clId="{6130FC42-0C4C-4DCA-95F1-4AC63BA21A3D}" dt="2021-10-04T10:35:44.668" v="902" actId="1076"/>
          <ac:spMkLst>
            <pc:docMk/>
            <pc:sldMk cId="740209574" sldId="264"/>
            <ac:spMk id="33" creationId="{00AF22C4-114B-4CD9-8CC4-B766508ECE92}"/>
          </ac:spMkLst>
        </pc:spChg>
        <pc:spChg chg="mod">
          <ac:chgData name="Paul Watson" userId="e2b63f00-70a9-493a-9b35-6903d1763846" providerId="ADAL" clId="{6130FC42-0C4C-4DCA-95F1-4AC63BA21A3D}" dt="2021-10-04T10:35:40.819" v="901" actId="1076"/>
          <ac:spMkLst>
            <pc:docMk/>
            <pc:sldMk cId="740209574" sldId="264"/>
            <ac:spMk id="34" creationId="{72C20C1D-ABC0-4FA1-8788-4861F0CD63AA}"/>
          </ac:spMkLst>
        </pc:spChg>
        <pc:spChg chg="mod">
          <ac:chgData name="Paul Watson" userId="e2b63f00-70a9-493a-9b35-6903d1763846" providerId="ADAL" clId="{6130FC42-0C4C-4DCA-95F1-4AC63BA21A3D}" dt="2021-10-04T10:35:27.948" v="899" actId="1076"/>
          <ac:spMkLst>
            <pc:docMk/>
            <pc:sldMk cId="740209574" sldId="264"/>
            <ac:spMk id="35" creationId="{279BDBF4-8A0D-4318-9203-74AA6DC0C0E0}"/>
          </ac:spMkLst>
        </pc:spChg>
        <pc:spChg chg="mod">
          <ac:chgData name="Paul Watson" userId="e2b63f00-70a9-493a-9b35-6903d1763846" providerId="ADAL" clId="{6130FC42-0C4C-4DCA-95F1-4AC63BA21A3D}" dt="2021-10-04T10:35:36.237" v="900" actId="1076"/>
          <ac:spMkLst>
            <pc:docMk/>
            <pc:sldMk cId="740209574" sldId="264"/>
            <ac:spMk id="36" creationId="{7701A887-2590-4BFC-ABF1-DF751DEB7C25}"/>
          </ac:spMkLst>
        </pc:spChg>
        <pc:spChg chg="mod">
          <ac:chgData name="Paul Watson" userId="e2b63f00-70a9-493a-9b35-6903d1763846" providerId="ADAL" clId="{6130FC42-0C4C-4DCA-95F1-4AC63BA21A3D}" dt="2021-10-04T10:39:29.504" v="953" actId="14100"/>
          <ac:spMkLst>
            <pc:docMk/>
            <pc:sldMk cId="740209574" sldId="264"/>
            <ac:spMk id="89" creationId="{00000000-0000-0000-0000-000000000000}"/>
          </ac:spMkLst>
        </pc:spChg>
        <pc:cxnChg chg="add mod">
          <ac:chgData name="Paul Watson" userId="e2b63f00-70a9-493a-9b35-6903d1763846" providerId="ADAL" clId="{6130FC42-0C4C-4DCA-95F1-4AC63BA21A3D}" dt="2021-10-04T10:36:01.850" v="915" actId="1035"/>
          <ac:cxnSpMkLst>
            <pc:docMk/>
            <pc:sldMk cId="740209574" sldId="264"/>
            <ac:cxnSpMk id="4" creationId="{30079323-B425-4FB8-9FA2-47ACD9987D3E}"/>
          </ac:cxnSpMkLst>
        </pc:cxnChg>
        <pc:cxnChg chg="mod">
          <ac:chgData name="Paul Watson" userId="e2b63f00-70a9-493a-9b35-6903d1763846" providerId="ADAL" clId="{6130FC42-0C4C-4DCA-95F1-4AC63BA21A3D}" dt="2021-10-04T10:33:29.925" v="885" actId="208"/>
          <ac:cxnSpMkLst>
            <pc:docMk/>
            <pc:sldMk cId="740209574" sldId="264"/>
            <ac:cxnSpMk id="11" creationId="{387268CE-B7FB-4D1D-846B-057C4E0F79DB}"/>
          </ac:cxnSpMkLst>
        </pc:cxnChg>
        <pc:cxnChg chg="mod">
          <ac:chgData name="Paul Watson" userId="e2b63f00-70a9-493a-9b35-6903d1763846" providerId="ADAL" clId="{6130FC42-0C4C-4DCA-95F1-4AC63BA21A3D}" dt="2021-10-04T10:33:29.925" v="885" actId="208"/>
          <ac:cxnSpMkLst>
            <pc:docMk/>
            <pc:sldMk cId="740209574" sldId="264"/>
            <ac:cxnSpMk id="18" creationId="{79AE282F-3CF9-4B07-AABE-5E39F6245669}"/>
          </ac:cxnSpMkLst>
        </pc:cxnChg>
        <pc:cxnChg chg="mod">
          <ac:chgData name="Paul Watson" userId="e2b63f00-70a9-493a-9b35-6903d1763846" providerId="ADAL" clId="{6130FC42-0C4C-4DCA-95F1-4AC63BA21A3D}" dt="2021-10-04T10:33:29.925" v="885" actId="208"/>
          <ac:cxnSpMkLst>
            <pc:docMk/>
            <pc:sldMk cId="740209574" sldId="264"/>
            <ac:cxnSpMk id="20" creationId="{792123BA-FCC5-4FA8-9B19-913A62C5F285}"/>
          </ac:cxnSpMkLst>
        </pc:cxnChg>
        <pc:cxnChg chg="mod">
          <ac:chgData name="Paul Watson" userId="e2b63f00-70a9-493a-9b35-6903d1763846" providerId="ADAL" clId="{6130FC42-0C4C-4DCA-95F1-4AC63BA21A3D}" dt="2021-10-04T10:33:29.925" v="885" actId="208"/>
          <ac:cxnSpMkLst>
            <pc:docMk/>
            <pc:sldMk cId="740209574" sldId="264"/>
            <ac:cxnSpMk id="22" creationId="{2F6F8B1C-31DB-4840-B4E1-74E813629204}"/>
          </ac:cxnSpMkLst>
        </pc:cxnChg>
        <pc:cxnChg chg="mod">
          <ac:chgData name="Paul Watson" userId="e2b63f00-70a9-493a-9b35-6903d1763846" providerId="ADAL" clId="{6130FC42-0C4C-4DCA-95F1-4AC63BA21A3D}" dt="2021-10-04T10:33:29.925" v="885" actId="208"/>
          <ac:cxnSpMkLst>
            <pc:docMk/>
            <pc:sldMk cId="740209574" sldId="264"/>
            <ac:cxnSpMk id="24" creationId="{E7DA2AD6-0A02-4549-998D-57947438AADD}"/>
          </ac:cxnSpMkLst>
        </pc:cxnChg>
        <pc:cxnChg chg="add mod">
          <ac:chgData name="Paul Watson" userId="e2b63f00-70a9-493a-9b35-6903d1763846" providerId="ADAL" clId="{6130FC42-0C4C-4DCA-95F1-4AC63BA21A3D}" dt="2021-10-04T10:36:01.850" v="915" actId="1035"/>
          <ac:cxnSpMkLst>
            <pc:docMk/>
            <pc:sldMk cId="740209574" sldId="264"/>
            <ac:cxnSpMk id="25" creationId="{959B4725-FDAE-4774-A9CA-BCA744CA4117}"/>
          </ac:cxnSpMkLst>
        </pc:cxnChg>
        <pc:cxnChg chg="mod">
          <ac:chgData name="Paul Watson" userId="e2b63f00-70a9-493a-9b35-6903d1763846" providerId="ADAL" clId="{6130FC42-0C4C-4DCA-95F1-4AC63BA21A3D}" dt="2021-10-04T10:33:29.925" v="885" actId="208"/>
          <ac:cxnSpMkLst>
            <pc:docMk/>
            <pc:sldMk cId="740209574" sldId="264"/>
            <ac:cxnSpMk id="26" creationId="{FF48F3D5-47A7-4B13-A8AA-B258F4448663}"/>
          </ac:cxnSpMkLst>
        </pc:cxnChg>
        <pc:cxnChg chg="add mod">
          <ac:chgData name="Paul Watson" userId="e2b63f00-70a9-493a-9b35-6903d1763846" providerId="ADAL" clId="{6130FC42-0C4C-4DCA-95F1-4AC63BA21A3D}" dt="2021-10-04T10:36:01.850" v="915" actId="1035"/>
          <ac:cxnSpMkLst>
            <pc:docMk/>
            <pc:sldMk cId="740209574" sldId="264"/>
            <ac:cxnSpMk id="27" creationId="{6A23E389-508A-40E2-9560-CCFCFDD6A064}"/>
          </ac:cxnSpMkLst>
        </pc:cxnChg>
        <pc:cxnChg chg="add mod">
          <ac:chgData name="Paul Watson" userId="e2b63f00-70a9-493a-9b35-6903d1763846" providerId="ADAL" clId="{6130FC42-0C4C-4DCA-95F1-4AC63BA21A3D}" dt="2021-10-04T10:36:01.850" v="915" actId="1035"/>
          <ac:cxnSpMkLst>
            <pc:docMk/>
            <pc:sldMk cId="740209574" sldId="264"/>
            <ac:cxnSpMk id="28" creationId="{08487060-6292-4394-847F-6882E4501695}"/>
          </ac:cxnSpMkLst>
        </pc:cxnChg>
        <pc:cxnChg chg="mod">
          <ac:chgData name="Paul Watson" userId="e2b63f00-70a9-493a-9b35-6903d1763846" providerId="ADAL" clId="{6130FC42-0C4C-4DCA-95F1-4AC63BA21A3D}" dt="2021-10-04T10:33:29.925" v="885" actId="208"/>
          <ac:cxnSpMkLst>
            <pc:docMk/>
            <pc:sldMk cId="740209574" sldId="264"/>
            <ac:cxnSpMk id="29" creationId="{BAA06717-3F49-425B-88E0-8AA6CF7CB873}"/>
          </ac:cxnSpMkLst>
        </pc:cxnChg>
        <pc:cxnChg chg="mod">
          <ac:chgData name="Paul Watson" userId="e2b63f00-70a9-493a-9b35-6903d1763846" providerId="ADAL" clId="{6130FC42-0C4C-4DCA-95F1-4AC63BA21A3D}" dt="2021-10-04T10:39:39.015" v="955" actId="1076"/>
          <ac:cxnSpMkLst>
            <pc:docMk/>
            <pc:sldMk cId="740209574" sldId="264"/>
            <ac:cxnSpMk id="9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fd27c35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fd27c35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19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afd27c35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afd27c35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364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afd27c35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afd27c35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9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87963" y="2247763"/>
            <a:ext cx="0" cy="438600"/>
          </a:xfrm>
          <a:prstGeom prst="straightConnector1">
            <a:avLst/>
          </a:prstGeom>
          <a:noFill/>
          <a:ln w="381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464EAD-2E7C-46D8-807F-DE6117D74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518" y="1713122"/>
            <a:ext cx="3555211" cy="1184313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GB" sz="4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DESIGN   </a:t>
            </a: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2F6DB-42BB-4F0C-8B20-84F4ECB9E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7387" y="2159306"/>
            <a:ext cx="4915804" cy="637869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FROM IDEA TO PRODCT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Arial"/>
              <a:sym typeface="Arial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450500" y="316775"/>
            <a:ext cx="1921912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DESIGN PROCESS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75729" y="392156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163239-059A-472F-BE39-E21B0EA3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22" y="393486"/>
            <a:ext cx="6579351" cy="297177"/>
          </a:xfrm>
        </p:spPr>
        <p:txBody>
          <a:bodyPr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b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5 Stages in the Design Thinking Process</a:t>
            </a:r>
            <a:b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</a:b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51A1CB-E7F9-4B1B-B013-9B73021B2AE5}"/>
              </a:ext>
            </a:extLst>
          </p:cNvPr>
          <p:cNvSpPr/>
          <p:nvPr/>
        </p:nvSpPr>
        <p:spPr>
          <a:xfrm>
            <a:off x="805992" y="1374735"/>
            <a:ext cx="970961" cy="628275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EMPATHISE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23585A-CBF9-44C0-95CE-E49E89A8AAAE}"/>
              </a:ext>
            </a:extLst>
          </p:cNvPr>
          <p:cNvSpPr/>
          <p:nvPr/>
        </p:nvSpPr>
        <p:spPr>
          <a:xfrm>
            <a:off x="2372412" y="1374735"/>
            <a:ext cx="970961" cy="628275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D2E513-E2D8-41BE-980C-B11AD74F4144}"/>
              </a:ext>
            </a:extLst>
          </p:cNvPr>
          <p:cNvSpPr/>
          <p:nvPr/>
        </p:nvSpPr>
        <p:spPr>
          <a:xfrm>
            <a:off x="3938832" y="1374735"/>
            <a:ext cx="970961" cy="628275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IDEATE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C16D31-838D-479F-8E87-B7667EB97140}"/>
              </a:ext>
            </a:extLst>
          </p:cNvPr>
          <p:cNvSpPr/>
          <p:nvPr/>
        </p:nvSpPr>
        <p:spPr>
          <a:xfrm>
            <a:off x="5505252" y="1374736"/>
            <a:ext cx="970961" cy="628275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7EC8C2-D32B-4BFC-8002-F467D1069CD7}"/>
              </a:ext>
            </a:extLst>
          </p:cNvPr>
          <p:cNvSpPr/>
          <p:nvPr/>
        </p:nvSpPr>
        <p:spPr>
          <a:xfrm>
            <a:off x="7071672" y="1374735"/>
            <a:ext cx="970961" cy="628275"/>
          </a:xfrm>
          <a:prstGeom prst="roundRect">
            <a:avLst/>
          </a:prstGeom>
          <a:solidFill>
            <a:srgbClr val="00B0F0"/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7268CE-B7FB-4D1D-846B-057C4E0F79DB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1776953" y="1688873"/>
            <a:ext cx="59545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AE282F-3CF9-4B07-AABE-5E39F624566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343373" y="1688873"/>
            <a:ext cx="59545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2123BA-FCC5-4FA8-9B19-913A62C5F28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4909793" y="1688873"/>
            <a:ext cx="595459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6F8B1C-31DB-4840-B4E1-74E813629204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6476213" y="1688873"/>
            <a:ext cx="595459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7DA2AD6-0A02-4549-998D-57947438AADD}"/>
              </a:ext>
            </a:extLst>
          </p:cNvPr>
          <p:cNvCxnSpPr>
            <a:stCxn id="15" idx="2"/>
            <a:endCxn id="14" idx="2"/>
          </p:cNvCxnSpPr>
          <p:nvPr/>
        </p:nvCxnSpPr>
        <p:spPr>
          <a:xfrm rot="5400000" flipH="1">
            <a:off x="5207522" y="1219801"/>
            <a:ext cx="1" cy="1566420"/>
          </a:xfrm>
          <a:prstGeom prst="bentConnector3">
            <a:avLst>
              <a:gd name="adj1" fmla="val -22860000000"/>
            </a:avLst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F48F3D5-47A7-4B13-A8AA-B258F4448663}"/>
              </a:ext>
            </a:extLst>
          </p:cNvPr>
          <p:cNvCxnSpPr>
            <a:stCxn id="17" idx="2"/>
            <a:endCxn id="13" idx="2"/>
          </p:cNvCxnSpPr>
          <p:nvPr/>
        </p:nvCxnSpPr>
        <p:spPr>
          <a:xfrm rot="5400000">
            <a:off x="5207523" y="-346620"/>
            <a:ext cx="12700" cy="4699260"/>
          </a:xfrm>
          <a:prstGeom prst="bentConnector3">
            <a:avLst>
              <a:gd name="adj1" fmla="val 2913402"/>
            </a:avLst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AA06717-3F49-425B-88E0-8AA6CF7CB873}"/>
              </a:ext>
            </a:extLst>
          </p:cNvPr>
          <p:cNvCxnSpPr>
            <a:stCxn id="9" idx="0"/>
            <a:endCxn id="15" idx="0"/>
          </p:cNvCxnSpPr>
          <p:nvPr/>
        </p:nvCxnSpPr>
        <p:spPr>
          <a:xfrm rot="16200000" flipH="1">
            <a:off x="3641102" y="-974895"/>
            <a:ext cx="1" cy="4699260"/>
          </a:xfrm>
          <a:prstGeom prst="bentConnector3">
            <a:avLst>
              <a:gd name="adj1" fmla="val -22860000000"/>
            </a:avLst>
          </a:prstGeom>
          <a:ln>
            <a:solidFill>
              <a:schemeClr val="accent3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AAB7AC-17E3-4F41-BD49-104CC124434A}"/>
              </a:ext>
            </a:extLst>
          </p:cNvPr>
          <p:cNvSpPr txBox="1"/>
          <p:nvPr/>
        </p:nvSpPr>
        <p:spPr>
          <a:xfrm>
            <a:off x="795160" y="2984669"/>
            <a:ext cx="1262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Develop empathy for the problem at hand.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Talk to experts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Observe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Engage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F22C4-114B-4CD9-8CC4-B766508ECE92}"/>
              </a:ext>
            </a:extLst>
          </p:cNvPr>
          <p:cNvSpPr txBox="1"/>
          <p:nvPr/>
        </p:nvSpPr>
        <p:spPr>
          <a:xfrm>
            <a:off x="2211124" y="2989501"/>
            <a:ext cx="1262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Define core problem to solve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Define the context it is used within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Define the user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20C1D-ABC0-4FA1-8788-4861F0CD63AA}"/>
              </a:ext>
            </a:extLst>
          </p:cNvPr>
          <p:cNvSpPr txBox="1"/>
          <p:nvPr/>
        </p:nvSpPr>
        <p:spPr>
          <a:xfrm>
            <a:off x="3805570" y="2989501"/>
            <a:ext cx="1262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Create as many ideas as possible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Brainstorm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Worst 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No idea is wrong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9BDBF4-8A0D-4318-9203-74AA6DC0C0E0}"/>
              </a:ext>
            </a:extLst>
          </p:cNvPr>
          <p:cNvSpPr txBox="1"/>
          <p:nvPr/>
        </p:nvSpPr>
        <p:spPr>
          <a:xfrm>
            <a:off x="5408636" y="2958916"/>
            <a:ext cx="1262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Inexpensive, scaled down version of chosen idea/s to inform ideation and final product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01A887-2590-4BFC-ABF1-DF751DEB7C25}"/>
              </a:ext>
            </a:extLst>
          </p:cNvPr>
          <p:cNvSpPr txBox="1"/>
          <p:nvPr/>
        </p:nvSpPr>
        <p:spPr>
          <a:xfrm>
            <a:off x="6824600" y="2960771"/>
            <a:ext cx="1262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Is this fit for purpose to satisfy the “defined” problem?</a:t>
            </a:r>
          </a:p>
          <a:p>
            <a:r>
              <a:rPr lang="en-GB" sz="900" dirty="0">
                <a:latin typeface="Calibri" panose="020F0502020204030204" pitchFamily="34" charset="0"/>
                <a:cs typeface="Calibri" panose="020F0502020204030204" pitchFamily="34" charset="0"/>
              </a:rPr>
              <a:t>To what extent is it, to what extent is it not?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9544E7-2901-47E9-A9DB-F161F4A694D5}"/>
              </a:ext>
            </a:extLst>
          </p:cNvPr>
          <p:cNvSpPr txBox="1"/>
          <p:nvPr/>
        </p:nvSpPr>
        <p:spPr>
          <a:xfrm>
            <a:off x="635522" y="4591408"/>
            <a:ext cx="7583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Yu Siang, T. (2009). </a:t>
            </a:r>
            <a:r>
              <a:rPr lang="en-GB" sz="7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Design Thinking?</a:t>
            </a:r>
            <a:r>
              <a:rPr lang="en-GB" sz="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[online] The Interaction Design Foundation. Available at: https://www.interaction-design.org/literature/topics/design-thinking.</a:t>
            </a:r>
          </a:p>
          <a:p>
            <a:pPr algn="l"/>
            <a:r>
              <a:rPr lang="en-GB" sz="7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079323-B425-4FB8-9FA2-47ACD9987D3E}"/>
              </a:ext>
            </a:extLst>
          </p:cNvPr>
          <p:cNvCxnSpPr/>
          <p:nvPr/>
        </p:nvCxnSpPr>
        <p:spPr>
          <a:xfrm>
            <a:off x="2092187" y="3001620"/>
            <a:ext cx="0" cy="8249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9B4725-FDAE-4774-A9CA-BCA744CA4117}"/>
              </a:ext>
            </a:extLst>
          </p:cNvPr>
          <p:cNvCxnSpPr/>
          <p:nvPr/>
        </p:nvCxnSpPr>
        <p:spPr>
          <a:xfrm>
            <a:off x="3639819" y="3001620"/>
            <a:ext cx="0" cy="8249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23E389-508A-40E2-9560-CCFCFDD6A064}"/>
              </a:ext>
            </a:extLst>
          </p:cNvPr>
          <p:cNvCxnSpPr/>
          <p:nvPr/>
        </p:nvCxnSpPr>
        <p:spPr>
          <a:xfrm>
            <a:off x="5187451" y="3001620"/>
            <a:ext cx="0" cy="8249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487060-6292-4394-847F-6882E4501695}"/>
              </a:ext>
            </a:extLst>
          </p:cNvPr>
          <p:cNvCxnSpPr/>
          <p:nvPr/>
        </p:nvCxnSpPr>
        <p:spPr>
          <a:xfrm>
            <a:off x="6735084" y="3001620"/>
            <a:ext cx="0" cy="8249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0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9C8AC-C195-43E8-B815-0088E0D548BD}"/>
              </a:ext>
            </a:extLst>
          </p:cNvPr>
          <p:cNvSpPr txBox="1"/>
          <p:nvPr/>
        </p:nvSpPr>
        <p:spPr>
          <a:xfrm>
            <a:off x="612742" y="1409307"/>
            <a:ext cx="17876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Collaborative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Whiteboard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</a:t>
            </a:r>
          </a:p>
          <a:p>
            <a:endParaRPr lang="en-GB" dirty="0"/>
          </a:p>
          <a:p>
            <a:r>
              <a:rPr lang="en-GB" dirty="0"/>
              <a:t>Mind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Paper</a:t>
            </a:r>
          </a:p>
        </p:txBody>
      </p:sp>
      <p:sp>
        <p:nvSpPr>
          <p:cNvPr id="24" name="Google Shape;89;p14">
            <a:extLst>
              <a:ext uri="{FF2B5EF4-FFF2-40B4-BE49-F238E27FC236}">
                <a16:creationId xmlns:a16="http://schemas.microsoft.com/office/drawing/2014/main" id="{4D6D5B22-BA77-4143-BA00-93740A3F5866}"/>
              </a:ext>
            </a:extLst>
          </p:cNvPr>
          <p:cNvSpPr txBox="1"/>
          <p:nvPr/>
        </p:nvSpPr>
        <p:spPr>
          <a:xfrm>
            <a:off x="450500" y="316775"/>
            <a:ext cx="1921912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DESIGN PROCESS</a:t>
            </a:r>
            <a:endParaRPr sz="11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90;p14">
            <a:extLst>
              <a:ext uri="{FF2B5EF4-FFF2-40B4-BE49-F238E27FC236}">
                <a16:creationId xmlns:a16="http://schemas.microsoft.com/office/drawing/2014/main" id="{A8350F8C-CE13-4BA7-A6D2-5B36BC71F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75729" y="392156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A5A5A93C-C74F-4808-AF61-C3E824D50C1E}"/>
              </a:ext>
            </a:extLst>
          </p:cNvPr>
          <p:cNvSpPr txBox="1">
            <a:spLocks/>
          </p:cNvSpPr>
          <p:nvPr/>
        </p:nvSpPr>
        <p:spPr>
          <a:xfrm>
            <a:off x="2322522" y="393486"/>
            <a:ext cx="6579351" cy="29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b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br>
              <a:rPr lang="en-GB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90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533375" y="945575"/>
            <a:ext cx="81009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the model below, describe ideas for each stage for the following: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casual mobile game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Educational game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tool to help develop a game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tool to help promote sustainability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8D40"/>
              </a:buClr>
              <a:buSzPts val="1100"/>
              <a:buFont typeface="Calibri"/>
              <a:buAutoNum type="arabicPeriod"/>
            </a:pPr>
            <a:r>
              <a:rPr lang="en-GB" sz="11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platform to help motivate students to engage with course content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8E0466-79DD-4740-BA80-D2828FBB6F20}"/>
              </a:ext>
            </a:extLst>
          </p:cNvPr>
          <p:cNvSpPr/>
          <p:nvPr/>
        </p:nvSpPr>
        <p:spPr>
          <a:xfrm>
            <a:off x="952107" y="3448632"/>
            <a:ext cx="970961" cy="62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EMPATHISE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1B73FA-6E4A-4683-9EF3-AA28B0694201}"/>
              </a:ext>
            </a:extLst>
          </p:cNvPr>
          <p:cNvSpPr/>
          <p:nvPr/>
        </p:nvSpPr>
        <p:spPr>
          <a:xfrm>
            <a:off x="2518527" y="3448632"/>
            <a:ext cx="970961" cy="62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D9C655-CF2C-4914-9DC5-ADF17AFD8C4D}"/>
              </a:ext>
            </a:extLst>
          </p:cNvPr>
          <p:cNvSpPr/>
          <p:nvPr/>
        </p:nvSpPr>
        <p:spPr>
          <a:xfrm>
            <a:off x="4084947" y="3448632"/>
            <a:ext cx="970961" cy="62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IDEATE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D004A9-B177-481E-AA64-5C4010D57392}"/>
              </a:ext>
            </a:extLst>
          </p:cNvPr>
          <p:cNvSpPr/>
          <p:nvPr/>
        </p:nvSpPr>
        <p:spPr>
          <a:xfrm>
            <a:off x="5651367" y="3448633"/>
            <a:ext cx="970961" cy="62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PROTOTYPE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683587-127D-4A0B-B5E6-BEAA9DE48A37}"/>
              </a:ext>
            </a:extLst>
          </p:cNvPr>
          <p:cNvSpPr/>
          <p:nvPr/>
        </p:nvSpPr>
        <p:spPr>
          <a:xfrm>
            <a:off x="7217787" y="3448632"/>
            <a:ext cx="970961" cy="628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CDDD9-A110-4C09-A090-3A80E0528C1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923068" y="3762770"/>
            <a:ext cx="595459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2FFBAE-C365-4DA4-8568-AAE17D116C7C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489488" y="3762770"/>
            <a:ext cx="595459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47F774-8719-4563-9C65-B492C17D9E1D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055908" y="3762770"/>
            <a:ext cx="595459" cy="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0F5E99-6E47-4F9D-80C3-0D7D1F962AD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6622328" y="3762770"/>
            <a:ext cx="595459" cy="1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0C74C5B-E19E-419E-9118-E3150CDF3C3D}"/>
              </a:ext>
            </a:extLst>
          </p:cNvPr>
          <p:cNvCxnSpPr>
            <a:stCxn id="12" idx="2"/>
            <a:endCxn id="11" idx="2"/>
          </p:cNvCxnSpPr>
          <p:nvPr/>
        </p:nvCxnSpPr>
        <p:spPr>
          <a:xfrm rot="5400000" flipH="1">
            <a:off x="5353637" y="3293698"/>
            <a:ext cx="1" cy="1566420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56F6C9E-E529-4C3E-8E8D-F01076714448}"/>
              </a:ext>
            </a:extLst>
          </p:cNvPr>
          <p:cNvCxnSpPr>
            <a:stCxn id="13" idx="2"/>
            <a:endCxn id="10" idx="2"/>
          </p:cNvCxnSpPr>
          <p:nvPr/>
        </p:nvCxnSpPr>
        <p:spPr>
          <a:xfrm rot="5400000">
            <a:off x="5353638" y="1727277"/>
            <a:ext cx="12700" cy="4699260"/>
          </a:xfrm>
          <a:prstGeom prst="bentConnector3">
            <a:avLst>
              <a:gd name="adj1" fmla="val 291340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FA46B5-9040-4EDC-8C5B-703A0F5DD8DA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>
            <a:off x="3787217" y="1099002"/>
            <a:ext cx="1" cy="4699260"/>
          </a:xfrm>
          <a:prstGeom prst="bentConnector3">
            <a:avLst>
              <a:gd name="adj1" fmla="val -228600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89;p14">
            <a:extLst>
              <a:ext uri="{FF2B5EF4-FFF2-40B4-BE49-F238E27FC236}">
                <a16:creationId xmlns:a16="http://schemas.microsoft.com/office/drawing/2014/main" id="{9C827BC3-6F33-4597-906C-1EA4E74F5930}"/>
              </a:ext>
            </a:extLst>
          </p:cNvPr>
          <p:cNvSpPr txBox="1"/>
          <p:nvPr/>
        </p:nvSpPr>
        <p:spPr>
          <a:xfrm>
            <a:off x="450500" y="316775"/>
            <a:ext cx="1921912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DESIGN PROCESS</a:t>
            </a:r>
            <a:endParaRPr sz="1100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" name="Google Shape;90;p14">
            <a:extLst>
              <a:ext uri="{FF2B5EF4-FFF2-40B4-BE49-F238E27FC236}">
                <a16:creationId xmlns:a16="http://schemas.microsoft.com/office/drawing/2014/main" id="{8222148C-7B88-4A9F-A289-D2466114E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275729" y="392156"/>
            <a:ext cx="0" cy="258600"/>
          </a:xfrm>
          <a:prstGeom prst="straightConnector1">
            <a:avLst/>
          </a:prstGeom>
          <a:noFill/>
          <a:ln w="28575" cap="flat" cmpd="sng">
            <a:solidFill>
              <a:srgbClr val="FF6D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C04F821-2393-4DC2-ADCB-5725D2408399}"/>
              </a:ext>
            </a:extLst>
          </p:cNvPr>
          <p:cNvSpPr txBox="1">
            <a:spLocks/>
          </p:cNvSpPr>
          <p:nvPr/>
        </p:nvSpPr>
        <p:spPr>
          <a:xfrm>
            <a:off x="2322522" y="393486"/>
            <a:ext cx="6579351" cy="29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br>
              <a:rPr lang="en-GB" sz="90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Activity</a:t>
            </a:r>
            <a:br>
              <a:rPr lang="en-GB" sz="1400" dirty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731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On-screen Show (16:9)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Roboto</vt:lpstr>
      <vt:lpstr>Calibri</vt:lpstr>
      <vt:lpstr>Arial</vt:lpstr>
      <vt:lpstr>Simple Light</vt:lpstr>
      <vt:lpstr>DESIGN   </vt:lpstr>
      <vt:lpstr>   5 Stages in the Design Thinking Process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Watson</dc:creator>
  <cp:lastModifiedBy>Paul Watson</cp:lastModifiedBy>
  <cp:revision>23</cp:revision>
  <dcterms:modified xsi:type="dcterms:W3CDTF">2021-10-04T10:43:12Z</dcterms:modified>
</cp:coreProperties>
</file>