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2" r:id="rId7"/>
    <p:sldId id="263" r:id="rId8"/>
    <p:sldId id="265" r:id="rId9"/>
    <p:sldId id="264" r:id="rId10"/>
    <p:sldId id="267" r:id="rId11"/>
    <p:sldId id="260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56AD2-8D4B-46CB-8BE8-2A3840AB874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781736-2434-4388-AA20-3431FA41E3E3}">
      <dgm:prSet custT="1"/>
      <dgm:spPr/>
      <dgm:t>
        <a:bodyPr/>
        <a:lstStyle/>
        <a:p>
          <a:pPr algn="ctr"/>
          <a:r>
            <a:rPr lang="en-US" sz="1800" b="0" i="0" dirty="0" err="1">
              <a:latin typeface="Abadi" panose="020B0604020104020204" pitchFamily="34" charset="0"/>
            </a:rPr>
            <a:t>Compune</a:t>
          </a:r>
          <a:r>
            <a:rPr lang="en-US" sz="1800" b="0" i="0" dirty="0">
              <a:latin typeface="Abadi" panose="020B0604020104020204" pitchFamily="34" charset="0"/>
            </a:rPr>
            <a:t> 3 </a:t>
          </a:r>
          <a:r>
            <a:rPr lang="en-US" sz="1800" b="0" i="0" dirty="0" err="1">
              <a:latin typeface="Abadi" panose="020B0604020104020204" pitchFamily="34" charset="0"/>
            </a:rPr>
            <a:t>arii</a:t>
          </a:r>
          <a:r>
            <a:rPr lang="en-US" sz="1800" b="0" i="0" dirty="0">
              <a:latin typeface="Abadi" panose="020B0604020104020204" pitchFamily="34" charset="0"/>
            </a:rPr>
            <a:t> de </a:t>
          </a:r>
          <a:r>
            <a:rPr lang="en-US" sz="1800" b="0" i="0" dirty="0" err="1">
              <a:latin typeface="Abadi" panose="020B0604020104020204" pitchFamily="34" charset="0"/>
            </a:rPr>
            <a:t>interes</a:t>
          </a:r>
          <a:r>
            <a:rPr lang="en-US" sz="1800" b="0" i="0" dirty="0">
              <a:latin typeface="Abadi" panose="020B0604020104020204" pitchFamily="34" charset="0"/>
            </a:rPr>
            <a:t> personal</a:t>
          </a:r>
        </a:p>
      </dgm:t>
    </dgm:pt>
    <dgm:pt modelId="{03F45AB8-D30B-4A97-9732-8A41E0907EDB}" type="parTrans" cxnId="{79C9966C-7F70-4636-AD92-8C075CAC70CB}">
      <dgm:prSet/>
      <dgm:spPr/>
      <dgm:t>
        <a:bodyPr/>
        <a:lstStyle/>
        <a:p>
          <a:endParaRPr lang="en-US"/>
        </a:p>
      </dgm:t>
    </dgm:pt>
    <dgm:pt modelId="{FE5087BF-5F99-487E-87EB-4CADB4D0D767}" type="sibTrans" cxnId="{79C9966C-7F70-4636-AD92-8C075CAC70CB}">
      <dgm:prSet/>
      <dgm:spPr/>
      <dgm:t>
        <a:bodyPr/>
        <a:lstStyle/>
        <a:p>
          <a:endParaRPr lang="en-US"/>
        </a:p>
      </dgm:t>
    </dgm:pt>
    <dgm:pt modelId="{FC477981-8936-45F2-B146-869ECB94D52C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9548D3D9-EFDD-4B58-9237-CA925451ED69}" type="parTrans" cxnId="{0CF09951-3C8F-4676-BFE0-508C03D2346A}">
      <dgm:prSet/>
      <dgm:spPr/>
      <dgm:t>
        <a:bodyPr/>
        <a:lstStyle/>
        <a:p>
          <a:endParaRPr lang="en-US"/>
        </a:p>
      </dgm:t>
    </dgm:pt>
    <dgm:pt modelId="{5B46FAAA-0BF1-4BD5-AC75-024CEB933D51}" type="sibTrans" cxnId="{0CF09951-3C8F-4676-BFE0-508C03D2346A}">
      <dgm:prSet/>
      <dgm:spPr/>
      <dgm:t>
        <a:bodyPr/>
        <a:lstStyle/>
        <a:p>
          <a:endParaRPr lang="en-US"/>
        </a:p>
      </dgm:t>
    </dgm:pt>
    <dgm:pt modelId="{14ECAB90-A7E7-4944-8E91-A9F7391AF5F3}">
      <dgm:prSet/>
      <dgm:spPr/>
      <dgm:t>
        <a:bodyPr/>
        <a:lstStyle/>
        <a:p>
          <a:r>
            <a:rPr lang="en-US" dirty="0"/>
            <a:t>Cybersecurity</a:t>
          </a:r>
          <a:endParaRPr lang="ro-RO" dirty="0"/>
        </a:p>
      </dgm:t>
    </dgm:pt>
    <dgm:pt modelId="{0DC45405-459D-42EA-956C-C02144F06AE7}" type="parTrans" cxnId="{85F00C10-23C7-47F0-8BE6-B3241FA1692D}">
      <dgm:prSet/>
      <dgm:spPr/>
      <dgm:t>
        <a:bodyPr/>
        <a:lstStyle/>
        <a:p>
          <a:endParaRPr lang="ro-RO"/>
        </a:p>
      </dgm:t>
    </dgm:pt>
    <dgm:pt modelId="{20A38AD2-4F66-4CDF-851F-279B8EC9F782}" type="sibTrans" cxnId="{85F00C10-23C7-47F0-8BE6-B3241FA1692D}">
      <dgm:prSet/>
      <dgm:spPr/>
      <dgm:t>
        <a:bodyPr/>
        <a:lstStyle/>
        <a:p>
          <a:endParaRPr lang="ro-RO"/>
        </a:p>
      </dgm:t>
    </dgm:pt>
    <dgm:pt modelId="{69C09A2E-78DF-49E8-9B2B-CE2E2E3BFB47}">
      <dgm:prSet/>
      <dgm:spPr/>
      <dgm:t>
        <a:bodyPr/>
        <a:lstStyle/>
        <a:p>
          <a:r>
            <a:rPr lang="en-US"/>
            <a:t>Machine</a:t>
          </a:r>
          <a:r>
            <a:rPr lang="en-US" baseline="0"/>
            <a:t> Learning</a:t>
          </a:r>
          <a:endParaRPr lang="ro-RO" dirty="0"/>
        </a:p>
      </dgm:t>
    </dgm:pt>
    <dgm:pt modelId="{1BEAAF3F-9162-4334-B1CB-02CE1C624DD9}" type="parTrans" cxnId="{2117702A-FDEB-40E4-A03D-388D3CB95561}">
      <dgm:prSet/>
      <dgm:spPr/>
      <dgm:t>
        <a:bodyPr/>
        <a:lstStyle/>
        <a:p>
          <a:endParaRPr lang="ro-RO"/>
        </a:p>
      </dgm:t>
    </dgm:pt>
    <dgm:pt modelId="{714F3224-C5CF-4999-99F7-3910CF8D41DE}" type="sibTrans" cxnId="{2117702A-FDEB-40E4-A03D-388D3CB95561}">
      <dgm:prSet/>
      <dgm:spPr/>
      <dgm:t>
        <a:bodyPr/>
        <a:lstStyle/>
        <a:p>
          <a:endParaRPr lang="ro-RO"/>
        </a:p>
      </dgm:t>
    </dgm:pt>
    <dgm:pt modelId="{BFC88084-8921-4CF1-9DA5-C6D3125A76B9}" type="pres">
      <dgm:prSet presAssocID="{37C56AD2-8D4B-46CB-8BE8-2A3840AB8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20071-8728-49D3-BCE3-09F908D21385}" type="pres">
      <dgm:prSet presAssocID="{17781736-2434-4388-AA20-3431FA41E3E3}" presName="hierRoot1" presStyleCnt="0"/>
      <dgm:spPr/>
    </dgm:pt>
    <dgm:pt modelId="{04FD3536-853C-4FFE-A072-C6FC4B33C979}" type="pres">
      <dgm:prSet presAssocID="{17781736-2434-4388-AA20-3431FA41E3E3}" presName="composite" presStyleCnt="0"/>
      <dgm:spPr/>
    </dgm:pt>
    <dgm:pt modelId="{C9B05EA8-7837-4F23-ACDE-75C025FA7762}" type="pres">
      <dgm:prSet presAssocID="{17781736-2434-4388-AA20-3431FA41E3E3}" presName="background" presStyleLbl="node0" presStyleIdx="0" presStyleCnt="1"/>
      <dgm:spPr/>
    </dgm:pt>
    <dgm:pt modelId="{C3465168-40E6-473D-8EA0-E202810C64E9}" type="pres">
      <dgm:prSet presAssocID="{17781736-2434-4388-AA20-3431FA41E3E3}" presName="text" presStyleLbl="fgAcc0" presStyleIdx="0" presStyleCnt="1" custScaleX="160156" custScaleY="94556">
        <dgm:presLayoutVars>
          <dgm:chPref val="3"/>
        </dgm:presLayoutVars>
      </dgm:prSet>
      <dgm:spPr/>
    </dgm:pt>
    <dgm:pt modelId="{54A0D56A-2577-4073-93DB-F95A9F6D93B5}" type="pres">
      <dgm:prSet presAssocID="{17781736-2434-4388-AA20-3431FA41E3E3}" presName="hierChild2" presStyleCnt="0"/>
      <dgm:spPr/>
    </dgm:pt>
    <dgm:pt modelId="{E82962CE-E3AC-41C0-A2FB-60FF6B41202F}" type="pres">
      <dgm:prSet presAssocID="{9548D3D9-EFDD-4B58-9237-CA925451ED69}" presName="Name10" presStyleLbl="parChTrans1D2" presStyleIdx="0" presStyleCnt="3"/>
      <dgm:spPr/>
    </dgm:pt>
    <dgm:pt modelId="{6A738BF7-A053-4502-AC7D-A787607F21D7}" type="pres">
      <dgm:prSet presAssocID="{FC477981-8936-45F2-B146-869ECB94D52C}" presName="hierRoot2" presStyleCnt="0"/>
      <dgm:spPr/>
    </dgm:pt>
    <dgm:pt modelId="{1755A0BE-9314-4F0F-91F2-BC65829A2E2D}" type="pres">
      <dgm:prSet presAssocID="{FC477981-8936-45F2-B146-869ECB94D52C}" presName="composite2" presStyleCnt="0"/>
      <dgm:spPr/>
    </dgm:pt>
    <dgm:pt modelId="{1848C86E-F199-46B3-8933-DB4E181CF1AD}" type="pres">
      <dgm:prSet presAssocID="{FC477981-8936-45F2-B146-869ECB94D52C}" presName="background2" presStyleLbl="node2" presStyleIdx="0" presStyleCnt="3"/>
      <dgm:spPr/>
    </dgm:pt>
    <dgm:pt modelId="{B3F2A101-198A-45D4-BD16-FF148495BCE0}" type="pres">
      <dgm:prSet presAssocID="{FC477981-8936-45F2-B146-869ECB94D52C}" presName="text2" presStyleLbl="fgAcc2" presStyleIdx="0" presStyleCnt="3">
        <dgm:presLayoutVars>
          <dgm:chPref val="3"/>
        </dgm:presLayoutVars>
      </dgm:prSet>
      <dgm:spPr/>
    </dgm:pt>
    <dgm:pt modelId="{65A8D8F5-BEFC-4AD9-A487-E7E8EBB90E05}" type="pres">
      <dgm:prSet presAssocID="{FC477981-8936-45F2-B146-869ECB94D52C}" presName="hierChild3" presStyleCnt="0"/>
      <dgm:spPr/>
    </dgm:pt>
    <dgm:pt modelId="{BE8B8999-C37D-418B-85E2-80275E08C0E0}" type="pres">
      <dgm:prSet presAssocID="{0DC45405-459D-42EA-956C-C02144F06AE7}" presName="Name10" presStyleLbl="parChTrans1D2" presStyleIdx="1" presStyleCnt="3"/>
      <dgm:spPr/>
    </dgm:pt>
    <dgm:pt modelId="{F41A6CA3-BD98-40A0-A32F-7B71FA84D603}" type="pres">
      <dgm:prSet presAssocID="{14ECAB90-A7E7-4944-8E91-A9F7391AF5F3}" presName="hierRoot2" presStyleCnt="0"/>
      <dgm:spPr/>
    </dgm:pt>
    <dgm:pt modelId="{28F9E3AD-D3C1-4607-A03F-8206ADDCF78D}" type="pres">
      <dgm:prSet presAssocID="{14ECAB90-A7E7-4944-8E91-A9F7391AF5F3}" presName="composite2" presStyleCnt="0"/>
      <dgm:spPr/>
    </dgm:pt>
    <dgm:pt modelId="{F0829DDA-A022-4D8B-B038-E89FA0E7532B}" type="pres">
      <dgm:prSet presAssocID="{14ECAB90-A7E7-4944-8E91-A9F7391AF5F3}" presName="background2" presStyleLbl="node2" presStyleIdx="1" presStyleCnt="3"/>
      <dgm:spPr/>
    </dgm:pt>
    <dgm:pt modelId="{25D45276-069F-4441-AC93-DDE00CAF6E5A}" type="pres">
      <dgm:prSet presAssocID="{14ECAB90-A7E7-4944-8E91-A9F7391AF5F3}" presName="text2" presStyleLbl="fgAcc2" presStyleIdx="1" presStyleCnt="3">
        <dgm:presLayoutVars>
          <dgm:chPref val="3"/>
        </dgm:presLayoutVars>
      </dgm:prSet>
      <dgm:spPr/>
    </dgm:pt>
    <dgm:pt modelId="{9B42231F-7CE3-4B05-9DC2-22B4489A5DDA}" type="pres">
      <dgm:prSet presAssocID="{14ECAB90-A7E7-4944-8E91-A9F7391AF5F3}" presName="hierChild3" presStyleCnt="0"/>
      <dgm:spPr/>
    </dgm:pt>
    <dgm:pt modelId="{7C9B5218-8C53-453D-88BE-FCC1530D458C}" type="pres">
      <dgm:prSet presAssocID="{1BEAAF3F-9162-4334-B1CB-02CE1C624DD9}" presName="Name10" presStyleLbl="parChTrans1D2" presStyleIdx="2" presStyleCnt="3"/>
      <dgm:spPr/>
    </dgm:pt>
    <dgm:pt modelId="{3D4BC065-A34E-4C35-B1B3-0E6EF213D065}" type="pres">
      <dgm:prSet presAssocID="{69C09A2E-78DF-49E8-9B2B-CE2E2E3BFB47}" presName="hierRoot2" presStyleCnt="0"/>
      <dgm:spPr/>
    </dgm:pt>
    <dgm:pt modelId="{398507E3-44D6-49B8-B9D4-5B596FE98323}" type="pres">
      <dgm:prSet presAssocID="{69C09A2E-78DF-49E8-9B2B-CE2E2E3BFB47}" presName="composite2" presStyleCnt="0"/>
      <dgm:spPr/>
    </dgm:pt>
    <dgm:pt modelId="{8EEBAD55-73E4-4C6B-B2B0-328A9FD3295B}" type="pres">
      <dgm:prSet presAssocID="{69C09A2E-78DF-49E8-9B2B-CE2E2E3BFB47}" presName="background2" presStyleLbl="node2" presStyleIdx="2" presStyleCnt="3"/>
      <dgm:spPr/>
    </dgm:pt>
    <dgm:pt modelId="{8010EABA-9FC1-4E32-9B8F-BEAA3A87ECA1}" type="pres">
      <dgm:prSet presAssocID="{69C09A2E-78DF-49E8-9B2B-CE2E2E3BFB47}" presName="text2" presStyleLbl="fgAcc2" presStyleIdx="2" presStyleCnt="3">
        <dgm:presLayoutVars>
          <dgm:chPref val="3"/>
        </dgm:presLayoutVars>
      </dgm:prSet>
      <dgm:spPr/>
    </dgm:pt>
    <dgm:pt modelId="{789CF389-7FB1-43F7-BA64-78138B0B83DE}" type="pres">
      <dgm:prSet presAssocID="{69C09A2E-78DF-49E8-9B2B-CE2E2E3BFB47}" presName="hierChild3" presStyleCnt="0"/>
      <dgm:spPr/>
    </dgm:pt>
  </dgm:ptLst>
  <dgm:cxnLst>
    <dgm:cxn modelId="{85F00C10-23C7-47F0-8BE6-B3241FA1692D}" srcId="{17781736-2434-4388-AA20-3431FA41E3E3}" destId="{14ECAB90-A7E7-4944-8E91-A9F7391AF5F3}" srcOrd="1" destOrd="0" parTransId="{0DC45405-459D-42EA-956C-C02144F06AE7}" sibTransId="{20A38AD2-4F66-4CDF-851F-279B8EC9F782}"/>
    <dgm:cxn modelId="{F1BBFC27-9ED0-4B7C-9F95-2E7264A8965D}" type="presOf" srcId="{69C09A2E-78DF-49E8-9B2B-CE2E2E3BFB47}" destId="{8010EABA-9FC1-4E32-9B8F-BEAA3A87ECA1}" srcOrd="0" destOrd="0" presId="urn:microsoft.com/office/officeart/2005/8/layout/hierarchy1"/>
    <dgm:cxn modelId="{2117702A-FDEB-40E4-A03D-388D3CB95561}" srcId="{17781736-2434-4388-AA20-3431FA41E3E3}" destId="{69C09A2E-78DF-49E8-9B2B-CE2E2E3BFB47}" srcOrd="2" destOrd="0" parTransId="{1BEAAF3F-9162-4334-B1CB-02CE1C624DD9}" sibTransId="{714F3224-C5CF-4999-99F7-3910CF8D41DE}"/>
    <dgm:cxn modelId="{15F2C54A-AD3A-4F17-AF65-E3A6BAB41D9A}" type="presOf" srcId="{FC477981-8936-45F2-B146-869ECB94D52C}" destId="{B3F2A101-198A-45D4-BD16-FF148495BCE0}" srcOrd="0" destOrd="0" presId="urn:microsoft.com/office/officeart/2005/8/layout/hierarchy1"/>
    <dgm:cxn modelId="{55C5196B-241C-4B28-BDB9-EF0939058D85}" type="presOf" srcId="{37C56AD2-8D4B-46CB-8BE8-2A3840AB874A}" destId="{BFC88084-8921-4CF1-9DA5-C6D3125A76B9}" srcOrd="0" destOrd="0" presId="urn:microsoft.com/office/officeart/2005/8/layout/hierarchy1"/>
    <dgm:cxn modelId="{79C9966C-7F70-4636-AD92-8C075CAC70CB}" srcId="{37C56AD2-8D4B-46CB-8BE8-2A3840AB874A}" destId="{17781736-2434-4388-AA20-3431FA41E3E3}" srcOrd="0" destOrd="0" parTransId="{03F45AB8-D30B-4A97-9732-8A41E0907EDB}" sibTransId="{FE5087BF-5F99-487E-87EB-4CADB4D0D767}"/>
    <dgm:cxn modelId="{0CF09951-3C8F-4676-BFE0-508C03D2346A}" srcId="{17781736-2434-4388-AA20-3431FA41E3E3}" destId="{FC477981-8936-45F2-B146-869ECB94D52C}" srcOrd="0" destOrd="0" parTransId="{9548D3D9-EFDD-4B58-9237-CA925451ED69}" sibTransId="{5B46FAAA-0BF1-4BD5-AC75-024CEB933D51}"/>
    <dgm:cxn modelId="{6D16877A-E2EC-42A1-995F-FA55BF6099AB}" type="presOf" srcId="{0DC45405-459D-42EA-956C-C02144F06AE7}" destId="{BE8B8999-C37D-418B-85E2-80275E08C0E0}" srcOrd="0" destOrd="0" presId="urn:microsoft.com/office/officeart/2005/8/layout/hierarchy1"/>
    <dgm:cxn modelId="{2ADB0E7F-B576-444B-8C1B-BD1C5CF129FC}" type="presOf" srcId="{9548D3D9-EFDD-4B58-9237-CA925451ED69}" destId="{E82962CE-E3AC-41C0-A2FB-60FF6B41202F}" srcOrd="0" destOrd="0" presId="urn:microsoft.com/office/officeart/2005/8/layout/hierarchy1"/>
    <dgm:cxn modelId="{F4098787-EED8-414D-B19C-15DE1CEB56BF}" type="presOf" srcId="{14ECAB90-A7E7-4944-8E91-A9F7391AF5F3}" destId="{25D45276-069F-4441-AC93-DDE00CAF6E5A}" srcOrd="0" destOrd="0" presId="urn:microsoft.com/office/officeart/2005/8/layout/hierarchy1"/>
    <dgm:cxn modelId="{4E4C528F-B6BD-4AC6-A956-0E2A2BDFEE37}" type="presOf" srcId="{1BEAAF3F-9162-4334-B1CB-02CE1C624DD9}" destId="{7C9B5218-8C53-453D-88BE-FCC1530D458C}" srcOrd="0" destOrd="0" presId="urn:microsoft.com/office/officeart/2005/8/layout/hierarchy1"/>
    <dgm:cxn modelId="{ECADFAFA-0357-45D8-8F23-F303344FF598}" type="presOf" srcId="{17781736-2434-4388-AA20-3431FA41E3E3}" destId="{C3465168-40E6-473D-8EA0-E202810C64E9}" srcOrd="0" destOrd="0" presId="urn:microsoft.com/office/officeart/2005/8/layout/hierarchy1"/>
    <dgm:cxn modelId="{F45EF473-A64F-4A4B-93B9-1C1B52375464}" type="presParOf" srcId="{BFC88084-8921-4CF1-9DA5-C6D3125A76B9}" destId="{59120071-8728-49D3-BCE3-09F908D21385}" srcOrd="0" destOrd="0" presId="urn:microsoft.com/office/officeart/2005/8/layout/hierarchy1"/>
    <dgm:cxn modelId="{CC788EEA-9242-4921-AB58-68D81D9E0734}" type="presParOf" srcId="{59120071-8728-49D3-BCE3-09F908D21385}" destId="{04FD3536-853C-4FFE-A072-C6FC4B33C979}" srcOrd="0" destOrd="0" presId="urn:microsoft.com/office/officeart/2005/8/layout/hierarchy1"/>
    <dgm:cxn modelId="{155AFCE0-4DF7-4C32-ABAD-51F50D3A1228}" type="presParOf" srcId="{04FD3536-853C-4FFE-A072-C6FC4B33C979}" destId="{C9B05EA8-7837-4F23-ACDE-75C025FA7762}" srcOrd="0" destOrd="0" presId="urn:microsoft.com/office/officeart/2005/8/layout/hierarchy1"/>
    <dgm:cxn modelId="{726624F1-F9B4-43D7-846D-F4074B0C2BFF}" type="presParOf" srcId="{04FD3536-853C-4FFE-A072-C6FC4B33C979}" destId="{C3465168-40E6-473D-8EA0-E202810C64E9}" srcOrd="1" destOrd="0" presId="urn:microsoft.com/office/officeart/2005/8/layout/hierarchy1"/>
    <dgm:cxn modelId="{7A651C00-3ACC-4510-BF10-032A9AF25EB6}" type="presParOf" srcId="{59120071-8728-49D3-BCE3-09F908D21385}" destId="{54A0D56A-2577-4073-93DB-F95A9F6D93B5}" srcOrd="1" destOrd="0" presId="urn:microsoft.com/office/officeart/2005/8/layout/hierarchy1"/>
    <dgm:cxn modelId="{EC9DA61D-0A71-4ECB-AD61-6ECD18998FAA}" type="presParOf" srcId="{54A0D56A-2577-4073-93DB-F95A9F6D93B5}" destId="{E82962CE-E3AC-41C0-A2FB-60FF6B41202F}" srcOrd="0" destOrd="0" presId="urn:microsoft.com/office/officeart/2005/8/layout/hierarchy1"/>
    <dgm:cxn modelId="{0254A3F5-89FE-470E-9DB5-C3946BD1ED71}" type="presParOf" srcId="{54A0D56A-2577-4073-93DB-F95A9F6D93B5}" destId="{6A738BF7-A053-4502-AC7D-A787607F21D7}" srcOrd="1" destOrd="0" presId="urn:microsoft.com/office/officeart/2005/8/layout/hierarchy1"/>
    <dgm:cxn modelId="{ADEC1623-CE6F-441A-BCDE-1EDA6E835FD5}" type="presParOf" srcId="{6A738BF7-A053-4502-AC7D-A787607F21D7}" destId="{1755A0BE-9314-4F0F-91F2-BC65829A2E2D}" srcOrd="0" destOrd="0" presId="urn:microsoft.com/office/officeart/2005/8/layout/hierarchy1"/>
    <dgm:cxn modelId="{7FF45CC6-F349-4E99-86E4-5DE94A1D6F9B}" type="presParOf" srcId="{1755A0BE-9314-4F0F-91F2-BC65829A2E2D}" destId="{1848C86E-F199-46B3-8933-DB4E181CF1AD}" srcOrd="0" destOrd="0" presId="urn:microsoft.com/office/officeart/2005/8/layout/hierarchy1"/>
    <dgm:cxn modelId="{A046323C-46F0-4ADA-8A3C-DAF0CBD4E7CF}" type="presParOf" srcId="{1755A0BE-9314-4F0F-91F2-BC65829A2E2D}" destId="{B3F2A101-198A-45D4-BD16-FF148495BCE0}" srcOrd="1" destOrd="0" presId="urn:microsoft.com/office/officeart/2005/8/layout/hierarchy1"/>
    <dgm:cxn modelId="{FDD570B1-7CB9-4790-AB49-9BFD40643849}" type="presParOf" srcId="{6A738BF7-A053-4502-AC7D-A787607F21D7}" destId="{65A8D8F5-BEFC-4AD9-A487-E7E8EBB90E05}" srcOrd="1" destOrd="0" presId="urn:microsoft.com/office/officeart/2005/8/layout/hierarchy1"/>
    <dgm:cxn modelId="{D28E36D8-43A2-4A9D-9910-BA97C700B828}" type="presParOf" srcId="{54A0D56A-2577-4073-93DB-F95A9F6D93B5}" destId="{BE8B8999-C37D-418B-85E2-80275E08C0E0}" srcOrd="2" destOrd="0" presId="urn:microsoft.com/office/officeart/2005/8/layout/hierarchy1"/>
    <dgm:cxn modelId="{B819C1B5-517E-4DB7-A153-479CC6E57B0D}" type="presParOf" srcId="{54A0D56A-2577-4073-93DB-F95A9F6D93B5}" destId="{F41A6CA3-BD98-40A0-A32F-7B71FA84D603}" srcOrd="3" destOrd="0" presId="urn:microsoft.com/office/officeart/2005/8/layout/hierarchy1"/>
    <dgm:cxn modelId="{30EAA5BA-69AF-41BF-869C-09EBBB4904B9}" type="presParOf" srcId="{F41A6CA3-BD98-40A0-A32F-7B71FA84D603}" destId="{28F9E3AD-D3C1-4607-A03F-8206ADDCF78D}" srcOrd="0" destOrd="0" presId="urn:microsoft.com/office/officeart/2005/8/layout/hierarchy1"/>
    <dgm:cxn modelId="{DCDE1ED8-4E8B-486E-AD05-5D42AE0DC2EA}" type="presParOf" srcId="{28F9E3AD-D3C1-4607-A03F-8206ADDCF78D}" destId="{F0829DDA-A022-4D8B-B038-E89FA0E7532B}" srcOrd="0" destOrd="0" presId="urn:microsoft.com/office/officeart/2005/8/layout/hierarchy1"/>
    <dgm:cxn modelId="{70FC09D2-FDEA-4EBE-AEDA-CA33FC047F5C}" type="presParOf" srcId="{28F9E3AD-D3C1-4607-A03F-8206ADDCF78D}" destId="{25D45276-069F-4441-AC93-DDE00CAF6E5A}" srcOrd="1" destOrd="0" presId="urn:microsoft.com/office/officeart/2005/8/layout/hierarchy1"/>
    <dgm:cxn modelId="{4D77D065-69B8-4310-AC8D-EBEE5B1F2A0F}" type="presParOf" srcId="{F41A6CA3-BD98-40A0-A32F-7B71FA84D603}" destId="{9B42231F-7CE3-4B05-9DC2-22B4489A5DDA}" srcOrd="1" destOrd="0" presId="urn:microsoft.com/office/officeart/2005/8/layout/hierarchy1"/>
    <dgm:cxn modelId="{FF3EB926-4F40-4800-BA44-F17751395F4D}" type="presParOf" srcId="{54A0D56A-2577-4073-93DB-F95A9F6D93B5}" destId="{7C9B5218-8C53-453D-88BE-FCC1530D458C}" srcOrd="4" destOrd="0" presId="urn:microsoft.com/office/officeart/2005/8/layout/hierarchy1"/>
    <dgm:cxn modelId="{D2E0B39D-3936-47CA-B2BC-4DF9B71B865F}" type="presParOf" srcId="{54A0D56A-2577-4073-93DB-F95A9F6D93B5}" destId="{3D4BC065-A34E-4C35-B1B3-0E6EF213D065}" srcOrd="5" destOrd="0" presId="urn:microsoft.com/office/officeart/2005/8/layout/hierarchy1"/>
    <dgm:cxn modelId="{C454A57A-74BD-4449-856D-01E3DA944912}" type="presParOf" srcId="{3D4BC065-A34E-4C35-B1B3-0E6EF213D065}" destId="{398507E3-44D6-49B8-B9D4-5B596FE98323}" srcOrd="0" destOrd="0" presId="urn:microsoft.com/office/officeart/2005/8/layout/hierarchy1"/>
    <dgm:cxn modelId="{0687B719-8500-473C-A39F-52642398D65B}" type="presParOf" srcId="{398507E3-44D6-49B8-B9D4-5B596FE98323}" destId="{8EEBAD55-73E4-4C6B-B2B0-328A9FD3295B}" srcOrd="0" destOrd="0" presId="urn:microsoft.com/office/officeart/2005/8/layout/hierarchy1"/>
    <dgm:cxn modelId="{2C04344F-2CB0-4320-B4DC-2127813FDDAA}" type="presParOf" srcId="{398507E3-44D6-49B8-B9D4-5B596FE98323}" destId="{8010EABA-9FC1-4E32-9B8F-BEAA3A87ECA1}" srcOrd="1" destOrd="0" presId="urn:microsoft.com/office/officeart/2005/8/layout/hierarchy1"/>
    <dgm:cxn modelId="{3BC8FDBC-4B67-453F-B6D5-7974335F1E8B}" type="presParOf" srcId="{3D4BC065-A34E-4C35-B1B3-0E6EF213D065}" destId="{789CF389-7FB1-43F7-BA64-78138B0B83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C56AD2-8D4B-46CB-8BE8-2A3840AB874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781736-2434-4388-AA20-3431FA41E3E3}">
      <dgm:prSet custT="1"/>
      <dgm:spPr/>
      <dgm:t>
        <a:bodyPr/>
        <a:lstStyle/>
        <a:p>
          <a:pPr algn="ctr"/>
          <a:r>
            <a:rPr lang="en-US" sz="1800" b="0" i="0" dirty="0" err="1">
              <a:latin typeface="Abadi" panose="020B0604020104020204" pitchFamily="34" charset="0"/>
            </a:rPr>
            <a:t>Scalabilitate</a:t>
          </a:r>
          <a:endParaRPr lang="en-US" sz="1800" b="0" i="0" dirty="0">
            <a:latin typeface="Abadi" panose="020B0604020104020204" pitchFamily="34" charset="0"/>
          </a:endParaRPr>
        </a:p>
      </dgm:t>
    </dgm:pt>
    <dgm:pt modelId="{03F45AB8-D30B-4A97-9732-8A41E0907EDB}" type="parTrans" cxnId="{79C9966C-7F70-4636-AD92-8C075CAC70CB}">
      <dgm:prSet/>
      <dgm:spPr/>
      <dgm:t>
        <a:bodyPr/>
        <a:lstStyle/>
        <a:p>
          <a:endParaRPr lang="en-US"/>
        </a:p>
      </dgm:t>
    </dgm:pt>
    <dgm:pt modelId="{FE5087BF-5F99-487E-87EB-4CADB4D0D767}" type="sibTrans" cxnId="{79C9966C-7F70-4636-AD92-8C075CAC70CB}">
      <dgm:prSet/>
      <dgm:spPr/>
      <dgm:t>
        <a:bodyPr/>
        <a:lstStyle/>
        <a:p>
          <a:endParaRPr lang="en-US"/>
        </a:p>
      </dgm:t>
    </dgm:pt>
    <dgm:pt modelId="{BFC88084-8921-4CF1-9DA5-C6D3125A76B9}" type="pres">
      <dgm:prSet presAssocID="{37C56AD2-8D4B-46CB-8BE8-2A3840AB8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20071-8728-49D3-BCE3-09F908D21385}" type="pres">
      <dgm:prSet presAssocID="{17781736-2434-4388-AA20-3431FA41E3E3}" presName="hierRoot1" presStyleCnt="0"/>
      <dgm:spPr/>
    </dgm:pt>
    <dgm:pt modelId="{04FD3536-853C-4FFE-A072-C6FC4B33C979}" type="pres">
      <dgm:prSet presAssocID="{17781736-2434-4388-AA20-3431FA41E3E3}" presName="composite" presStyleCnt="0"/>
      <dgm:spPr/>
    </dgm:pt>
    <dgm:pt modelId="{C9B05EA8-7837-4F23-ACDE-75C025FA7762}" type="pres">
      <dgm:prSet presAssocID="{17781736-2434-4388-AA20-3431FA41E3E3}" presName="background" presStyleLbl="node0" presStyleIdx="0" presStyleCnt="1"/>
      <dgm:spPr/>
    </dgm:pt>
    <dgm:pt modelId="{C3465168-40E6-473D-8EA0-E202810C64E9}" type="pres">
      <dgm:prSet presAssocID="{17781736-2434-4388-AA20-3431FA41E3E3}" presName="text" presStyleLbl="fgAcc0" presStyleIdx="0" presStyleCnt="1" custLinFactNeighborX="460" custLinFactNeighborY="-33">
        <dgm:presLayoutVars>
          <dgm:chPref val="3"/>
        </dgm:presLayoutVars>
      </dgm:prSet>
      <dgm:spPr/>
    </dgm:pt>
    <dgm:pt modelId="{54A0D56A-2577-4073-93DB-F95A9F6D93B5}" type="pres">
      <dgm:prSet presAssocID="{17781736-2434-4388-AA20-3431FA41E3E3}" presName="hierChild2" presStyleCnt="0"/>
      <dgm:spPr/>
    </dgm:pt>
  </dgm:ptLst>
  <dgm:cxnLst>
    <dgm:cxn modelId="{55C5196B-241C-4B28-BDB9-EF0939058D85}" type="presOf" srcId="{37C56AD2-8D4B-46CB-8BE8-2A3840AB874A}" destId="{BFC88084-8921-4CF1-9DA5-C6D3125A76B9}" srcOrd="0" destOrd="0" presId="urn:microsoft.com/office/officeart/2005/8/layout/hierarchy1"/>
    <dgm:cxn modelId="{79C9966C-7F70-4636-AD92-8C075CAC70CB}" srcId="{37C56AD2-8D4B-46CB-8BE8-2A3840AB874A}" destId="{17781736-2434-4388-AA20-3431FA41E3E3}" srcOrd="0" destOrd="0" parTransId="{03F45AB8-D30B-4A97-9732-8A41E0907EDB}" sibTransId="{FE5087BF-5F99-487E-87EB-4CADB4D0D767}"/>
    <dgm:cxn modelId="{ECADFAFA-0357-45D8-8F23-F303344FF598}" type="presOf" srcId="{17781736-2434-4388-AA20-3431FA41E3E3}" destId="{C3465168-40E6-473D-8EA0-E202810C64E9}" srcOrd="0" destOrd="0" presId="urn:microsoft.com/office/officeart/2005/8/layout/hierarchy1"/>
    <dgm:cxn modelId="{F45EF473-A64F-4A4B-93B9-1C1B52375464}" type="presParOf" srcId="{BFC88084-8921-4CF1-9DA5-C6D3125A76B9}" destId="{59120071-8728-49D3-BCE3-09F908D21385}" srcOrd="0" destOrd="0" presId="urn:microsoft.com/office/officeart/2005/8/layout/hierarchy1"/>
    <dgm:cxn modelId="{CC788EEA-9242-4921-AB58-68D81D9E0734}" type="presParOf" srcId="{59120071-8728-49D3-BCE3-09F908D21385}" destId="{04FD3536-853C-4FFE-A072-C6FC4B33C979}" srcOrd="0" destOrd="0" presId="urn:microsoft.com/office/officeart/2005/8/layout/hierarchy1"/>
    <dgm:cxn modelId="{155AFCE0-4DF7-4C32-ABAD-51F50D3A1228}" type="presParOf" srcId="{04FD3536-853C-4FFE-A072-C6FC4B33C979}" destId="{C9B05EA8-7837-4F23-ACDE-75C025FA7762}" srcOrd="0" destOrd="0" presId="urn:microsoft.com/office/officeart/2005/8/layout/hierarchy1"/>
    <dgm:cxn modelId="{726624F1-F9B4-43D7-846D-F4074B0C2BFF}" type="presParOf" srcId="{04FD3536-853C-4FFE-A072-C6FC4B33C979}" destId="{C3465168-40E6-473D-8EA0-E202810C64E9}" srcOrd="1" destOrd="0" presId="urn:microsoft.com/office/officeart/2005/8/layout/hierarchy1"/>
    <dgm:cxn modelId="{7A651C00-3ACC-4510-BF10-032A9AF25EB6}" type="presParOf" srcId="{59120071-8728-49D3-BCE3-09F908D21385}" destId="{54A0D56A-2577-4073-93DB-F95A9F6D93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C56AD2-8D4B-46CB-8BE8-2A3840AB874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781736-2434-4388-AA20-3431FA41E3E3}">
      <dgm:prSet custT="1"/>
      <dgm:spPr/>
      <dgm:t>
        <a:bodyPr/>
        <a:lstStyle/>
        <a:p>
          <a:pPr algn="ctr"/>
          <a:r>
            <a:rPr lang="en-US" sz="1800" b="0" i="0" dirty="0" err="1">
              <a:latin typeface="Abadi" panose="020B0604020104020204" pitchFamily="34" charset="0"/>
            </a:rPr>
            <a:t>Spatiu</a:t>
          </a:r>
          <a:r>
            <a:rPr lang="en-US" sz="1800" b="0" i="0" dirty="0">
              <a:latin typeface="Abadi" panose="020B0604020104020204" pitchFamily="34" charset="0"/>
            </a:rPr>
            <a:t> </a:t>
          </a:r>
          <a:r>
            <a:rPr lang="en-US" sz="1800" b="0" i="0" dirty="0" err="1">
              <a:latin typeface="Abadi" panose="020B0604020104020204" pitchFamily="34" charset="0"/>
            </a:rPr>
            <a:t>larg</a:t>
          </a:r>
          <a:r>
            <a:rPr lang="en-US" sz="1800" b="0" i="0" dirty="0">
              <a:latin typeface="Abadi" panose="020B0604020104020204" pitchFamily="34" charset="0"/>
            </a:rPr>
            <a:t> de design</a:t>
          </a:r>
        </a:p>
      </dgm:t>
    </dgm:pt>
    <dgm:pt modelId="{03F45AB8-D30B-4A97-9732-8A41E0907EDB}" type="parTrans" cxnId="{79C9966C-7F70-4636-AD92-8C075CAC70CB}">
      <dgm:prSet/>
      <dgm:spPr/>
      <dgm:t>
        <a:bodyPr/>
        <a:lstStyle/>
        <a:p>
          <a:endParaRPr lang="en-US"/>
        </a:p>
      </dgm:t>
    </dgm:pt>
    <dgm:pt modelId="{FE5087BF-5F99-487E-87EB-4CADB4D0D767}" type="sibTrans" cxnId="{79C9966C-7F70-4636-AD92-8C075CAC70CB}">
      <dgm:prSet/>
      <dgm:spPr/>
      <dgm:t>
        <a:bodyPr/>
        <a:lstStyle/>
        <a:p>
          <a:endParaRPr lang="en-US"/>
        </a:p>
      </dgm:t>
    </dgm:pt>
    <dgm:pt modelId="{BFC88084-8921-4CF1-9DA5-C6D3125A76B9}" type="pres">
      <dgm:prSet presAssocID="{37C56AD2-8D4B-46CB-8BE8-2A3840AB8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20071-8728-49D3-BCE3-09F908D21385}" type="pres">
      <dgm:prSet presAssocID="{17781736-2434-4388-AA20-3431FA41E3E3}" presName="hierRoot1" presStyleCnt="0"/>
      <dgm:spPr/>
    </dgm:pt>
    <dgm:pt modelId="{04FD3536-853C-4FFE-A072-C6FC4B33C979}" type="pres">
      <dgm:prSet presAssocID="{17781736-2434-4388-AA20-3431FA41E3E3}" presName="composite" presStyleCnt="0"/>
      <dgm:spPr/>
    </dgm:pt>
    <dgm:pt modelId="{C9B05EA8-7837-4F23-ACDE-75C025FA7762}" type="pres">
      <dgm:prSet presAssocID="{17781736-2434-4388-AA20-3431FA41E3E3}" presName="background" presStyleLbl="node0" presStyleIdx="0" presStyleCnt="1"/>
      <dgm:spPr/>
    </dgm:pt>
    <dgm:pt modelId="{C3465168-40E6-473D-8EA0-E202810C64E9}" type="pres">
      <dgm:prSet presAssocID="{17781736-2434-4388-AA20-3431FA41E3E3}" presName="text" presStyleLbl="fgAcc0" presStyleIdx="0" presStyleCnt="1" custScaleX="113243" custScaleY="116704" custLinFactNeighborX="460" custLinFactNeighborY="-33">
        <dgm:presLayoutVars>
          <dgm:chPref val="3"/>
        </dgm:presLayoutVars>
      </dgm:prSet>
      <dgm:spPr/>
    </dgm:pt>
    <dgm:pt modelId="{54A0D56A-2577-4073-93DB-F95A9F6D93B5}" type="pres">
      <dgm:prSet presAssocID="{17781736-2434-4388-AA20-3431FA41E3E3}" presName="hierChild2" presStyleCnt="0"/>
      <dgm:spPr/>
    </dgm:pt>
  </dgm:ptLst>
  <dgm:cxnLst>
    <dgm:cxn modelId="{55C5196B-241C-4B28-BDB9-EF0939058D85}" type="presOf" srcId="{37C56AD2-8D4B-46CB-8BE8-2A3840AB874A}" destId="{BFC88084-8921-4CF1-9DA5-C6D3125A76B9}" srcOrd="0" destOrd="0" presId="urn:microsoft.com/office/officeart/2005/8/layout/hierarchy1"/>
    <dgm:cxn modelId="{79C9966C-7F70-4636-AD92-8C075CAC70CB}" srcId="{37C56AD2-8D4B-46CB-8BE8-2A3840AB874A}" destId="{17781736-2434-4388-AA20-3431FA41E3E3}" srcOrd="0" destOrd="0" parTransId="{03F45AB8-D30B-4A97-9732-8A41E0907EDB}" sibTransId="{FE5087BF-5F99-487E-87EB-4CADB4D0D767}"/>
    <dgm:cxn modelId="{ECADFAFA-0357-45D8-8F23-F303344FF598}" type="presOf" srcId="{17781736-2434-4388-AA20-3431FA41E3E3}" destId="{C3465168-40E6-473D-8EA0-E202810C64E9}" srcOrd="0" destOrd="0" presId="urn:microsoft.com/office/officeart/2005/8/layout/hierarchy1"/>
    <dgm:cxn modelId="{F45EF473-A64F-4A4B-93B9-1C1B52375464}" type="presParOf" srcId="{BFC88084-8921-4CF1-9DA5-C6D3125A76B9}" destId="{59120071-8728-49D3-BCE3-09F908D21385}" srcOrd="0" destOrd="0" presId="urn:microsoft.com/office/officeart/2005/8/layout/hierarchy1"/>
    <dgm:cxn modelId="{CC788EEA-9242-4921-AB58-68D81D9E0734}" type="presParOf" srcId="{59120071-8728-49D3-BCE3-09F908D21385}" destId="{04FD3536-853C-4FFE-A072-C6FC4B33C979}" srcOrd="0" destOrd="0" presId="urn:microsoft.com/office/officeart/2005/8/layout/hierarchy1"/>
    <dgm:cxn modelId="{155AFCE0-4DF7-4C32-ABAD-51F50D3A1228}" type="presParOf" srcId="{04FD3536-853C-4FFE-A072-C6FC4B33C979}" destId="{C9B05EA8-7837-4F23-ACDE-75C025FA7762}" srcOrd="0" destOrd="0" presId="urn:microsoft.com/office/officeart/2005/8/layout/hierarchy1"/>
    <dgm:cxn modelId="{726624F1-F9B4-43D7-846D-F4074B0C2BFF}" type="presParOf" srcId="{04FD3536-853C-4FFE-A072-C6FC4B33C979}" destId="{C3465168-40E6-473D-8EA0-E202810C64E9}" srcOrd="1" destOrd="0" presId="urn:microsoft.com/office/officeart/2005/8/layout/hierarchy1"/>
    <dgm:cxn modelId="{7A651C00-3ACC-4510-BF10-032A9AF25EB6}" type="presParOf" srcId="{59120071-8728-49D3-BCE3-09F908D21385}" destId="{54A0D56A-2577-4073-93DB-F95A9F6D93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56AD2-8D4B-46CB-8BE8-2A3840AB874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781736-2434-4388-AA20-3431FA41E3E3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GUI</a:t>
          </a: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n-U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80 % </a:t>
          </a:r>
        </a:p>
      </dgm:t>
    </dgm:pt>
    <dgm:pt modelId="{03F45AB8-D30B-4A97-9732-8A41E0907EDB}" type="parTrans" cxnId="{79C9966C-7F70-4636-AD92-8C075CAC70CB}">
      <dgm:prSet/>
      <dgm:spPr/>
      <dgm:t>
        <a:bodyPr/>
        <a:lstStyle/>
        <a:p>
          <a:endParaRPr lang="en-US"/>
        </a:p>
      </dgm:t>
    </dgm:pt>
    <dgm:pt modelId="{FE5087BF-5F99-487E-87EB-4CADB4D0D767}" type="sibTrans" cxnId="{79C9966C-7F70-4636-AD92-8C075CAC70CB}">
      <dgm:prSet/>
      <dgm:spPr/>
      <dgm:t>
        <a:bodyPr/>
        <a:lstStyle/>
        <a:p>
          <a:endParaRPr lang="en-US"/>
        </a:p>
      </dgm:t>
    </dgm:pt>
    <dgm:pt modelId="{BFC88084-8921-4CF1-9DA5-C6D3125A76B9}" type="pres">
      <dgm:prSet presAssocID="{37C56AD2-8D4B-46CB-8BE8-2A3840AB8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20071-8728-49D3-BCE3-09F908D21385}" type="pres">
      <dgm:prSet presAssocID="{17781736-2434-4388-AA20-3431FA41E3E3}" presName="hierRoot1" presStyleCnt="0"/>
      <dgm:spPr/>
    </dgm:pt>
    <dgm:pt modelId="{04FD3536-853C-4FFE-A072-C6FC4B33C979}" type="pres">
      <dgm:prSet presAssocID="{17781736-2434-4388-AA20-3431FA41E3E3}" presName="composite" presStyleCnt="0"/>
      <dgm:spPr/>
    </dgm:pt>
    <dgm:pt modelId="{C9B05EA8-7837-4F23-ACDE-75C025FA7762}" type="pres">
      <dgm:prSet presAssocID="{17781736-2434-4388-AA20-3431FA41E3E3}" presName="background" presStyleLbl="node0" presStyleIdx="0" presStyleCnt="1"/>
      <dgm:spPr>
        <a:solidFill>
          <a:srgbClr val="00B050"/>
        </a:solidFill>
      </dgm:spPr>
    </dgm:pt>
    <dgm:pt modelId="{C3465168-40E6-473D-8EA0-E202810C64E9}" type="pres">
      <dgm:prSet presAssocID="{17781736-2434-4388-AA20-3431FA41E3E3}" presName="text" presStyleLbl="fgAcc0" presStyleIdx="0" presStyleCnt="1" custLinFactNeighborX="-26696" custLinFactNeighborY="-8311">
        <dgm:presLayoutVars>
          <dgm:chPref val="3"/>
        </dgm:presLayoutVars>
      </dgm:prSet>
      <dgm:spPr/>
    </dgm:pt>
    <dgm:pt modelId="{54A0D56A-2577-4073-93DB-F95A9F6D93B5}" type="pres">
      <dgm:prSet presAssocID="{17781736-2434-4388-AA20-3431FA41E3E3}" presName="hierChild2" presStyleCnt="0"/>
      <dgm:spPr/>
    </dgm:pt>
  </dgm:ptLst>
  <dgm:cxnLst>
    <dgm:cxn modelId="{55C5196B-241C-4B28-BDB9-EF0939058D85}" type="presOf" srcId="{37C56AD2-8D4B-46CB-8BE8-2A3840AB874A}" destId="{BFC88084-8921-4CF1-9DA5-C6D3125A76B9}" srcOrd="0" destOrd="0" presId="urn:microsoft.com/office/officeart/2005/8/layout/hierarchy1"/>
    <dgm:cxn modelId="{79C9966C-7F70-4636-AD92-8C075CAC70CB}" srcId="{37C56AD2-8D4B-46CB-8BE8-2A3840AB874A}" destId="{17781736-2434-4388-AA20-3431FA41E3E3}" srcOrd="0" destOrd="0" parTransId="{03F45AB8-D30B-4A97-9732-8A41E0907EDB}" sibTransId="{FE5087BF-5F99-487E-87EB-4CADB4D0D767}"/>
    <dgm:cxn modelId="{ECADFAFA-0357-45D8-8F23-F303344FF598}" type="presOf" srcId="{17781736-2434-4388-AA20-3431FA41E3E3}" destId="{C3465168-40E6-473D-8EA0-E202810C64E9}" srcOrd="0" destOrd="0" presId="urn:microsoft.com/office/officeart/2005/8/layout/hierarchy1"/>
    <dgm:cxn modelId="{F45EF473-A64F-4A4B-93B9-1C1B52375464}" type="presParOf" srcId="{BFC88084-8921-4CF1-9DA5-C6D3125A76B9}" destId="{59120071-8728-49D3-BCE3-09F908D21385}" srcOrd="0" destOrd="0" presId="urn:microsoft.com/office/officeart/2005/8/layout/hierarchy1"/>
    <dgm:cxn modelId="{CC788EEA-9242-4921-AB58-68D81D9E0734}" type="presParOf" srcId="{59120071-8728-49D3-BCE3-09F908D21385}" destId="{04FD3536-853C-4FFE-A072-C6FC4B33C979}" srcOrd="0" destOrd="0" presId="urn:microsoft.com/office/officeart/2005/8/layout/hierarchy1"/>
    <dgm:cxn modelId="{155AFCE0-4DF7-4C32-ABAD-51F50D3A1228}" type="presParOf" srcId="{04FD3536-853C-4FFE-A072-C6FC4B33C979}" destId="{C9B05EA8-7837-4F23-ACDE-75C025FA7762}" srcOrd="0" destOrd="0" presId="urn:microsoft.com/office/officeart/2005/8/layout/hierarchy1"/>
    <dgm:cxn modelId="{726624F1-F9B4-43D7-846D-F4074B0C2BFF}" type="presParOf" srcId="{04FD3536-853C-4FFE-A072-C6FC4B33C979}" destId="{C3465168-40E6-473D-8EA0-E202810C64E9}" srcOrd="1" destOrd="0" presId="urn:microsoft.com/office/officeart/2005/8/layout/hierarchy1"/>
    <dgm:cxn modelId="{7A651C00-3ACC-4510-BF10-032A9AF25EB6}" type="presParOf" srcId="{59120071-8728-49D3-BCE3-09F908D21385}" destId="{54A0D56A-2577-4073-93DB-F95A9F6D93B5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56AD2-8D4B-46CB-8BE8-2A3840AB874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781736-2434-4388-AA20-3431FA41E3E3}">
      <dgm:prSet custT="1"/>
      <dgm:spPr/>
      <dgm:t>
        <a:bodyPr/>
        <a:lstStyle/>
        <a:p>
          <a:pPr algn="ctr"/>
          <a:r>
            <a:rPr lang="en-US" sz="1400" b="0" dirty="0" err="1">
              <a:latin typeface="Abadi" panose="020B0604020104020204" pitchFamily="34" charset="0"/>
            </a:rPr>
            <a:t>Automatizare</a:t>
          </a:r>
          <a:r>
            <a:rPr lang="en-US" sz="1400" b="1" dirty="0">
              <a:latin typeface="Abadi" panose="020B0604020104020204" pitchFamily="34" charset="0"/>
            </a:rPr>
            <a:t>:</a:t>
          </a:r>
        </a:p>
        <a:p>
          <a:pPr algn="ctr"/>
          <a:r>
            <a:rPr lang="en-US" sz="1400" b="1" dirty="0">
              <a:latin typeface="Abadi" panose="020B0604020104020204" pitchFamily="34" charset="0"/>
            </a:rPr>
            <a:t> </a:t>
          </a:r>
          <a:r>
            <a:rPr lang="en-US" sz="1400" b="0" dirty="0">
              <a:latin typeface="Abadi" panose="020B0604020104020204" pitchFamily="34" charset="0"/>
            </a:rPr>
            <a:t>60 %</a:t>
          </a:r>
          <a:endParaRPr lang="en-US" sz="1400" b="0" i="0" dirty="0">
            <a:latin typeface="Abadi" panose="020B0604020104020204" pitchFamily="34" charset="0"/>
          </a:endParaRPr>
        </a:p>
      </dgm:t>
    </dgm:pt>
    <dgm:pt modelId="{03F45AB8-D30B-4A97-9732-8A41E0907EDB}" type="parTrans" cxnId="{79C9966C-7F70-4636-AD92-8C075CAC70CB}">
      <dgm:prSet/>
      <dgm:spPr/>
      <dgm:t>
        <a:bodyPr/>
        <a:lstStyle/>
        <a:p>
          <a:endParaRPr lang="en-US"/>
        </a:p>
      </dgm:t>
    </dgm:pt>
    <dgm:pt modelId="{FE5087BF-5F99-487E-87EB-4CADB4D0D767}" type="sibTrans" cxnId="{79C9966C-7F70-4636-AD92-8C075CAC70CB}">
      <dgm:prSet/>
      <dgm:spPr/>
      <dgm:t>
        <a:bodyPr/>
        <a:lstStyle/>
        <a:p>
          <a:endParaRPr lang="en-US"/>
        </a:p>
      </dgm:t>
    </dgm:pt>
    <dgm:pt modelId="{BFC88084-8921-4CF1-9DA5-C6D3125A76B9}" type="pres">
      <dgm:prSet presAssocID="{37C56AD2-8D4B-46CB-8BE8-2A3840AB8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20071-8728-49D3-BCE3-09F908D21385}" type="pres">
      <dgm:prSet presAssocID="{17781736-2434-4388-AA20-3431FA41E3E3}" presName="hierRoot1" presStyleCnt="0"/>
      <dgm:spPr/>
    </dgm:pt>
    <dgm:pt modelId="{04FD3536-853C-4FFE-A072-C6FC4B33C979}" type="pres">
      <dgm:prSet presAssocID="{17781736-2434-4388-AA20-3431FA41E3E3}" presName="composite" presStyleCnt="0"/>
      <dgm:spPr/>
    </dgm:pt>
    <dgm:pt modelId="{C9B05EA8-7837-4F23-ACDE-75C025FA7762}" type="pres">
      <dgm:prSet presAssocID="{17781736-2434-4388-AA20-3431FA41E3E3}" presName="background" presStyleLbl="node0" presStyleIdx="0" presStyleCnt="1"/>
      <dgm:spPr>
        <a:solidFill>
          <a:schemeClr val="accent2"/>
        </a:solidFill>
      </dgm:spPr>
    </dgm:pt>
    <dgm:pt modelId="{C3465168-40E6-473D-8EA0-E202810C64E9}" type="pres">
      <dgm:prSet presAssocID="{17781736-2434-4388-AA20-3431FA41E3E3}" presName="text" presStyleLbl="fgAcc0" presStyleIdx="0" presStyleCnt="1" custScaleX="113243" custScaleY="116704" custLinFactNeighborX="-48006" custLinFactNeighborY="-6013">
        <dgm:presLayoutVars>
          <dgm:chPref val="3"/>
        </dgm:presLayoutVars>
      </dgm:prSet>
      <dgm:spPr/>
    </dgm:pt>
    <dgm:pt modelId="{54A0D56A-2577-4073-93DB-F95A9F6D93B5}" type="pres">
      <dgm:prSet presAssocID="{17781736-2434-4388-AA20-3431FA41E3E3}" presName="hierChild2" presStyleCnt="0"/>
      <dgm:spPr/>
    </dgm:pt>
  </dgm:ptLst>
  <dgm:cxnLst>
    <dgm:cxn modelId="{55C5196B-241C-4B28-BDB9-EF0939058D85}" type="presOf" srcId="{37C56AD2-8D4B-46CB-8BE8-2A3840AB874A}" destId="{BFC88084-8921-4CF1-9DA5-C6D3125A76B9}" srcOrd="0" destOrd="0" presId="urn:microsoft.com/office/officeart/2005/8/layout/hierarchy1"/>
    <dgm:cxn modelId="{79C9966C-7F70-4636-AD92-8C075CAC70CB}" srcId="{37C56AD2-8D4B-46CB-8BE8-2A3840AB874A}" destId="{17781736-2434-4388-AA20-3431FA41E3E3}" srcOrd="0" destOrd="0" parTransId="{03F45AB8-D30B-4A97-9732-8A41E0907EDB}" sibTransId="{FE5087BF-5F99-487E-87EB-4CADB4D0D767}"/>
    <dgm:cxn modelId="{ECADFAFA-0357-45D8-8F23-F303344FF598}" type="presOf" srcId="{17781736-2434-4388-AA20-3431FA41E3E3}" destId="{C3465168-40E6-473D-8EA0-E202810C64E9}" srcOrd="0" destOrd="0" presId="urn:microsoft.com/office/officeart/2005/8/layout/hierarchy1"/>
    <dgm:cxn modelId="{F45EF473-A64F-4A4B-93B9-1C1B52375464}" type="presParOf" srcId="{BFC88084-8921-4CF1-9DA5-C6D3125A76B9}" destId="{59120071-8728-49D3-BCE3-09F908D21385}" srcOrd="0" destOrd="0" presId="urn:microsoft.com/office/officeart/2005/8/layout/hierarchy1"/>
    <dgm:cxn modelId="{CC788EEA-9242-4921-AB58-68D81D9E0734}" type="presParOf" srcId="{59120071-8728-49D3-BCE3-09F908D21385}" destId="{04FD3536-853C-4FFE-A072-C6FC4B33C979}" srcOrd="0" destOrd="0" presId="urn:microsoft.com/office/officeart/2005/8/layout/hierarchy1"/>
    <dgm:cxn modelId="{155AFCE0-4DF7-4C32-ABAD-51F50D3A1228}" type="presParOf" srcId="{04FD3536-853C-4FFE-A072-C6FC4B33C979}" destId="{C9B05EA8-7837-4F23-ACDE-75C025FA7762}" srcOrd="0" destOrd="0" presId="urn:microsoft.com/office/officeart/2005/8/layout/hierarchy1"/>
    <dgm:cxn modelId="{726624F1-F9B4-43D7-846D-F4074B0C2BFF}" type="presParOf" srcId="{04FD3536-853C-4FFE-A072-C6FC4B33C979}" destId="{C3465168-40E6-473D-8EA0-E202810C64E9}" srcOrd="1" destOrd="0" presId="urn:microsoft.com/office/officeart/2005/8/layout/hierarchy1"/>
    <dgm:cxn modelId="{7A651C00-3ACC-4510-BF10-032A9AF25EB6}" type="presParOf" srcId="{59120071-8728-49D3-BCE3-09F908D21385}" destId="{54A0D56A-2577-4073-93DB-F95A9F6D93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86A352-1A98-41AA-8B11-927EE8F9730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00014E-3642-4D4A-9404-131434B9C6D2}">
      <dgm:prSet/>
      <dgm:spPr/>
      <dgm:t>
        <a:bodyPr/>
        <a:lstStyle/>
        <a:p>
          <a:r>
            <a:rPr lang="en-US"/>
            <a:t>Definitivarea Interfetei</a:t>
          </a:r>
        </a:p>
      </dgm:t>
    </dgm:pt>
    <dgm:pt modelId="{2F03C058-1278-49E9-A131-1AA1D1715FD5}" type="parTrans" cxnId="{57918FDC-961C-4712-ADC1-98AA42BE0950}">
      <dgm:prSet/>
      <dgm:spPr/>
      <dgm:t>
        <a:bodyPr/>
        <a:lstStyle/>
        <a:p>
          <a:endParaRPr lang="en-US"/>
        </a:p>
      </dgm:t>
    </dgm:pt>
    <dgm:pt modelId="{91D9AE4E-B65B-4B70-961B-0EB456283305}" type="sibTrans" cxnId="{57918FDC-961C-4712-ADC1-98AA42BE0950}">
      <dgm:prSet/>
      <dgm:spPr/>
      <dgm:t>
        <a:bodyPr/>
        <a:lstStyle/>
        <a:p>
          <a:endParaRPr lang="en-US"/>
        </a:p>
      </dgm:t>
    </dgm:pt>
    <dgm:pt modelId="{3092DB20-55C1-448D-8A9E-3CDEFE2AAC7A}">
      <dgm:prSet/>
      <dgm:spPr/>
      <dgm:t>
        <a:bodyPr/>
        <a:lstStyle/>
        <a:p>
          <a:r>
            <a:rPr lang="en-US"/>
            <a:t>Trecerea la o baza de date de tip cloud</a:t>
          </a:r>
        </a:p>
      </dgm:t>
    </dgm:pt>
    <dgm:pt modelId="{2F260DE9-605B-4E11-A032-289A4765EC4C}" type="parTrans" cxnId="{BDDF0D0E-521A-445C-9663-736349B6DB81}">
      <dgm:prSet/>
      <dgm:spPr/>
      <dgm:t>
        <a:bodyPr/>
        <a:lstStyle/>
        <a:p>
          <a:endParaRPr lang="en-US"/>
        </a:p>
      </dgm:t>
    </dgm:pt>
    <dgm:pt modelId="{C7E1BEB0-85F5-4584-9798-908C04990A95}" type="sibTrans" cxnId="{BDDF0D0E-521A-445C-9663-736349B6DB81}">
      <dgm:prSet/>
      <dgm:spPr/>
      <dgm:t>
        <a:bodyPr/>
        <a:lstStyle/>
        <a:p>
          <a:endParaRPr lang="en-US"/>
        </a:p>
      </dgm:t>
    </dgm:pt>
    <dgm:pt modelId="{A666AABD-34A8-4450-8B6E-1CACC24ABFA8}">
      <dgm:prSet/>
      <dgm:spPr/>
      <dgm:t>
        <a:bodyPr/>
        <a:lstStyle/>
        <a:p>
          <a:pPr marL="0" lvl="0" indent="0" defTabSz="1066800">
            <a:spcBef>
              <a:spcPct val="0"/>
            </a:spcBef>
            <a:spcAft>
              <a:spcPct val="35000"/>
            </a:spcAft>
            <a:buNone/>
          </a:pPr>
          <a:r>
            <a:rPr lang="en-US" kern="1200">
              <a:latin typeface="Calibri" panose="020F0502020204030204"/>
              <a:ea typeface="+mn-ea"/>
              <a:cs typeface="+mn-cs"/>
            </a:rPr>
            <a:t>Implementarea modulului de machine learning </a:t>
          </a:r>
        </a:p>
      </dgm:t>
    </dgm:pt>
    <dgm:pt modelId="{9A105DED-1AC1-4AE4-9836-A3FA0D1EF1EE}" type="parTrans" cxnId="{53A7DFFE-3FF8-4743-B4C6-860DF93B17BB}">
      <dgm:prSet/>
      <dgm:spPr/>
      <dgm:t>
        <a:bodyPr/>
        <a:lstStyle/>
        <a:p>
          <a:endParaRPr lang="en-US"/>
        </a:p>
      </dgm:t>
    </dgm:pt>
    <dgm:pt modelId="{0E4FF740-E2E2-4E06-B503-556D2FB970A5}" type="sibTrans" cxnId="{53A7DFFE-3FF8-4743-B4C6-860DF93B17BB}">
      <dgm:prSet/>
      <dgm:spPr/>
      <dgm:t>
        <a:bodyPr/>
        <a:lstStyle/>
        <a:p>
          <a:endParaRPr lang="en-US"/>
        </a:p>
      </dgm:t>
    </dgm:pt>
    <dgm:pt modelId="{0B926800-76C4-4C88-8C1C-E81C89C81204}">
      <dgm:prSet/>
      <dgm:spPr/>
      <dgm:t>
        <a:bodyPr/>
        <a:lstStyle/>
        <a:p>
          <a:pPr marL="0" lvl="0" indent="0" defTabSz="1066800">
            <a:spcBef>
              <a:spcPct val="0"/>
            </a:spcBef>
            <a:spcAft>
              <a:spcPct val="35000"/>
            </a:spcAft>
            <a:buNone/>
          </a:pPr>
          <a:r>
            <a:rPr lang="en-US" kern="1200">
              <a:latin typeface="Calibri" panose="020F0502020204030204"/>
              <a:ea typeface="+mn-ea"/>
              <a:cs typeface="+mn-cs"/>
            </a:rPr>
            <a:t>Completarea in integritate a modului de automatizare</a:t>
          </a:r>
        </a:p>
      </dgm:t>
    </dgm:pt>
    <dgm:pt modelId="{D73CC3F0-AE42-4833-A6AB-65602276C02A}" type="parTrans" cxnId="{5DCF1F87-7663-4553-804C-FDF96728684C}">
      <dgm:prSet/>
      <dgm:spPr/>
      <dgm:t>
        <a:bodyPr/>
        <a:lstStyle/>
        <a:p>
          <a:endParaRPr lang="en-US"/>
        </a:p>
      </dgm:t>
    </dgm:pt>
    <dgm:pt modelId="{FAF5931D-77E1-443C-9D19-3E1F4F52535E}" type="sibTrans" cxnId="{5DCF1F87-7663-4553-804C-FDF96728684C}">
      <dgm:prSet/>
      <dgm:spPr/>
      <dgm:t>
        <a:bodyPr/>
        <a:lstStyle/>
        <a:p>
          <a:endParaRPr lang="en-US"/>
        </a:p>
      </dgm:t>
    </dgm:pt>
    <dgm:pt modelId="{CC6BAC7A-1267-406E-9836-210A1F2E755A}">
      <dgm:prSet/>
      <dgm:spPr/>
      <dgm:t>
        <a:bodyPr/>
        <a:lstStyle/>
        <a:p>
          <a:pPr marL="0" lvl="0" indent="0" defTabSz="1066800">
            <a:spcBef>
              <a:spcPct val="0"/>
            </a:spcBef>
            <a:spcAft>
              <a:spcPct val="35000"/>
            </a:spcAft>
            <a:buNone/>
          </a:pPr>
          <a:r>
            <a:rPr lang="en-US" kern="1200">
              <a:latin typeface="Calibri" panose="020F0502020204030204"/>
              <a:ea typeface="+mn-ea"/>
              <a:cs typeface="+mn-cs"/>
            </a:rPr>
            <a:t>Analiza asupra mai multor metode de “obfuscare”. </a:t>
          </a:r>
        </a:p>
      </dgm:t>
    </dgm:pt>
    <dgm:pt modelId="{927E779C-E30C-45AF-B0AA-CC1B895C1853}" type="parTrans" cxnId="{B8D64A06-0B7A-4E42-8E24-C9BA8DF0FC3C}">
      <dgm:prSet/>
      <dgm:spPr/>
      <dgm:t>
        <a:bodyPr/>
        <a:lstStyle/>
        <a:p>
          <a:endParaRPr lang="en-US"/>
        </a:p>
      </dgm:t>
    </dgm:pt>
    <dgm:pt modelId="{1D9E02E2-3D87-4CF3-B5D4-4D6C567344EF}" type="sibTrans" cxnId="{B8D64A06-0B7A-4E42-8E24-C9BA8DF0FC3C}">
      <dgm:prSet/>
      <dgm:spPr/>
      <dgm:t>
        <a:bodyPr/>
        <a:lstStyle/>
        <a:p>
          <a:endParaRPr lang="en-US"/>
        </a:p>
      </dgm:t>
    </dgm:pt>
    <dgm:pt modelId="{60877829-5AF0-487D-B58E-C7D3CB7B8473}">
      <dgm:prSet/>
      <dgm:spPr/>
      <dgm:t>
        <a:bodyPr/>
        <a:lstStyle/>
        <a:p>
          <a:pPr marL="0" lvl="0" indent="0" defTabSz="1066800">
            <a:spcBef>
              <a:spcPct val="0"/>
            </a:spcBef>
            <a:spcAft>
              <a:spcPct val="35000"/>
            </a:spcAft>
            <a:buNone/>
          </a:pPr>
          <a:r>
            <a:rPr lang="en-US" kern="1200">
              <a:latin typeface="Calibri" panose="020F0502020204030204"/>
              <a:ea typeface="+mn-ea"/>
              <a:cs typeface="+mn-cs"/>
            </a:rPr>
            <a:t>Organizare si refractoring asupra codului scris pana in momentul actual.</a:t>
          </a:r>
        </a:p>
      </dgm:t>
    </dgm:pt>
    <dgm:pt modelId="{DA1B6C3C-D8CC-4087-B4E1-C83DFB83991C}" type="parTrans" cxnId="{7C3B1AD8-A1D8-42A5-AE5C-AFF7E96A3EA9}">
      <dgm:prSet/>
      <dgm:spPr/>
      <dgm:t>
        <a:bodyPr/>
        <a:lstStyle/>
        <a:p>
          <a:endParaRPr lang="en-US"/>
        </a:p>
      </dgm:t>
    </dgm:pt>
    <dgm:pt modelId="{9C7EAFE5-FCD8-41DB-925A-B2A9C2805483}" type="sibTrans" cxnId="{7C3B1AD8-A1D8-42A5-AE5C-AFF7E96A3EA9}">
      <dgm:prSet/>
      <dgm:spPr/>
      <dgm:t>
        <a:bodyPr/>
        <a:lstStyle/>
        <a:p>
          <a:endParaRPr lang="en-US"/>
        </a:p>
      </dgm:t>
    </dgm:pt>
    <dgm:pt modelId="{13D5251B-7B5C-4F34-BCA9-4E8000996EBC}" type="pres">
      <dgm:prSet presAssocID="{1686A352-1A98-41AA-8B11-927EE8F97300}" presName="diagram" presStyleCnt="0">
        <dgm:presLayoutVars>
          <dgm:dir/>
          <dgm:resizeHandles val="exact"/>
        </dgm:presLayoutVars>
      </dgm:prSet>
      <dgm:spPr/>
    </dgm:pt>
    <dgm:pt modelId="{048E7633-459C-4425-8D5D-F2D725E9ACA3}" type="pres">
      <dgm:prSet presAssocID="{D300014E-3642-4D4A-9404-131434B9C6D2}" presName="node" presStyleLbl="node1" presStyleIdx="0" presStyleCnt="6">
        <dgm:presLayoutVars>
          <dgm:bulletEnabled val="1"/>
        </dgm:presLayoutVars>
      </dgm:prSet>
      <dgm:spPr/>
    </dgm:pt>
    <dgm:pt modelId="{FAAF0002-34E1-42F4-B46E-9FB809D48002}" type="pres">
      <dgm:prSet presAssocID="{91D9AE4E-B65B-4B70-961B-0EB456283305}" presName="sibTrans" presStyleCnt="0"/>
      <dgm:spPr/>
    </dgm:pt>
    <dgm:pt modelId="{D1FC84EA-978F-459D-B5E7-9D6C0C880B71}" type="pres">
      <dgm:prSet presAssocID="{3092DB20-55C1-448D-8A9E-3CDEFE2AAC7A}" presName="node" presStyleLbl="node1" presStyleIdx="1" presStyleCnt="6">
        <dgm:presLayoutVars>
          <dgm:bulletEnabled val="1"/>
        </dgm:presLayoutVars>
      </dgm:prSet>
      <dgm:spPr/>
    </dgm:pt>
    <dgm:pt modelId="{13DD88E2-EF37-439F-BF86-7B79F31F73A2}" type="pres">
      <dgm:prSet presAssocID="{C7E1BEB0-85F5-4584-9798-908C04990A95}" presName="sibTrans" presStyleCnt="0"/>
      <dgm:spPr/>
    </dgm:pt>
    <dgm:pt modelId="{34AD6F3F-B0C1-478C-A69D-ABCE43D6D475}" type="pres">
      <dgm:prSet presAssocID="{A666AABD-34A8-4450-8B6E-1CACC24ABFA8}" presName="node" presStyleLbl="node1" presStyleIdx="2" presStyleCnt="6">
        <dgm:presLayoutVars>
          <dgm:bulletEnabled val="1"/>
        </dgm:presLayoutVars>
      </dgm:prSet>
      <dgm:spPr/>
    </dgm:pt>
    <dgm:pt modelId="{E9663CF2-8596-4E45-A6FE-EBE527C3F0E4}" type="pres">
      <dgm:prSet presAssocID="{0E4FF740-E2E2-4E06-B503-556D2FB970A5}" presName="sibTrans" presStyleCnt="0"/>
      <dgm:spPr/>
    </dgm:pt>
    <dgm:pt modelId="{50B91552-058B-4C7C-8FE4-961331CCACA4}" type="pres">
      <dgm:prSet presAssocID="{0B926800-76C4-4C88-8C1C-E81C89C81204}" presName="node" presStyleLbl="node1" presStyleIdx="3" presStyleCnt="6">
        <dgm:presLayoutVars>
          <dgm:bulletEnabled val="1"/>
        </dgm:presLayoutVars>
      </dgm:prSet>
      <dgm:spPr/>
    </dgm:pt>
    <dgm:pt modelId="{C33D78F0-B764-4CBF-850D-13AFFF816E0D}" type="pres">
      <dgm:prSet presAssocID="{FAF5931D-77E1-443C-9D19-3E1F4F52535E}" presName="sibTrans" presStyleCnt="0"/>
      <dgm:spPr/>
    </dgm:pt>
    <dgm:pt modelId="{212BCC02-0363-4340-806C-EF2EB49F2097}" type="pres">
      <dgm:prSet presAssocID="{CC6BAC7A-1267-406E-9836-210A1F2E755A}" presName="node" presStyleLbl="node1" presStyleIdx="4" presStyleCnt="6">
        <dgm:presLayoutVars>
          <dgm:bulletEnabled val="1"/>
        </dgm:presLayoutVars>
      </dgm:prSet>
      <dgm:spPr/>
    </dgm:pt>
    <dgm:pt modelId="{6B6C19EB-75D4-4F1E-9889-05E24895FD67}" type="pres">
      <dgm:prSet presAssocID="{1D9E02E2-3D87-4CF3-B5D4-4D6C567344EF}" presName="sibTrans" presStyleCnt="0"/>
      <dgm:spPr/>
    </dgm:pt>
    <dgm:pt modelId="{47792BAD-93F7-4C29-A8EB-19A5CEF41F90}" type="pres">
      <dgm:prSet presAssocID="{60877829-5AF0-487D-B58E-C7D3CB7B8473}" presName="node" presStyleLbl="node1" presStyleIdx="5" presStyleCnt="6">
        <dgm:presLayoutVars>
          <dgm:bulletEnabled val="1"/>
        </dgm:presLayoutVars>
      </dgm:prSet>
      <dgm:spPr/>
    </dgm:pt>
  </dgm:ptLst>
  <dgm:cxnLst>
    <dgm:cxn modelId="{CDF06A05-64B1-4BD2-B8F0-1AC8B941E071}" type="presOf" srcId="{60877829-5AF0-487D-B58E-C7D3CB7B8473}" destId="{47792BAD-93F7-4C29-A8EB-19A5CEF41F90}" srcOrd="0" destOrd="0" presId="urn:microsoft.com/office/officeart/2005/8/layout/default"/>
    <dgm:cxn modelId="{B8D64A06-0B7A-4E42-8E24-C9BA8DF0FC3C}" srcId="{1686A352-1A98-41AA-8B11-927EE8F97300}" destId="{CC6BAC7A-1267-406E-9836-210A1F2E755A}" srcOrd="4" destOrd="0" parTransId="{927E779C-E30C-45AF-B0AA-CC1B895C1853}" sibTransId="{1D9E02E2-3D87-4CF3-B5D4-4D6C567344EF}"/>
    <dgm:cxn modelId="{BDDF0D0E-521A-445C-9663-736349B6DB81}" srcId="{1686A352-1A98-41AA-8B11-927EE8F97300}" destId="{3092DB20-55C1-448D-8A9E-3CDEFE2AAC7A}" srcOrd="1" destOrd="0" parTransId="{2F260DE9-605B-4E11-A032-289A4765EC4C}" sibTransId="{C7E1BEB0-85F5-4584-9798-908C04990A95}"/>
    <dgm:cxn modelId="{D848FA21-8AF6-4D14-B3EB-068FED5D7D28}" type="presOf" srcId="{0B926800-76C4-4C88-8C1C-E81C89C81204}" destId="{50B91552-058B-4C7C-8FE4-961331CCACA4}" srcOrd="0" destOrd="0" presId="urn:microsoft.com/office/officeart/2005/8/layout/default"/>
    <dgm:cxn modelId="{9830C74F-8CB4-472C-87AB-381666E17C4B}" type="presOf" srcId="{3092DB20-55C1-448D-8A9E-3CDEFE2AAC7A}" destId="{D1FC84EA-978F-459D-B5E7-9D6C0C880B71}" srcOrd="0" destOrd="0" presId="urn:microsoft.com/office/officeart/2005/8/layout/default"/>
    <dgm:cxn modelId="{2B47B57D-6D0B-4011-845B-460B10D8355B}" type="presOf" srcId="{D300014E-3642-4D4A-9404-131434B9C6D2}" destId="{048E7633-459C-4425-8D5D-F2D725E9ACA3}" srcOrd="0" destOrd="0" presId="urn:microsoft.com/office/officeart/2005/8/layout/default"/>
    <dgm:cxn modelId="{5DCF1F87-7663-4553-804C-FDF96728684C}" srcId="{1686A352-1A98-41AA-8B11-927EE8F97300}" destId="{0B926800-76C4-4C88-8C1C-E81C89C81204}" srcOrd="3" destOrd="0" parTransId="{D73CC3F0-AE42-4833-A6AB-65602276C02A}" sibTransId="{FAF5931D-77E1-443C-9D19-3E1F4F52535E}"/>
    <dgm:cxn modelId="{24C7F6C4-5CFC-4557-98C2-BC7B1647EB2C}" type="presOf" srcId="{CC6BAC7A-1267-406E-9836-210A1F2E755A}" destId="{212BCC02-0363-4340-806C-EF2EB49F2097}" srcOrd="0" destOrd="0" presId="urn:microsoft.com/office/officeart/2005/8/layout/default"/>
    <dgm:cxn modelId="{9AB372CB-9F4B-45A1-968C-E4FE5BCEC966}" type="presOf" srcId="{A666AABD-34A8-4450-8B6E-1CACC24ABFA8}" destId="{34AD6F3F-B0C1-478C-A69D-ABCE43D6D475}" srcOrd="0" destOrd="0" presId="urn:microsoft.com/office/officeart/2005/8/layout/default"/>
    <dgm:cxn modelId="{7C3B1AD8-A1D8-42A5-AE5C-AFF7E96A3EA9}" srcId="{1686A352-1A98-41AA-8B11-927EE8F97300}" destId="{60877829-5AF0-487D-B58E-C7D3CB7B8473}" srcOrd="5" destOrd="0" parTransId="{DA1B6C3C-D8CC-4087-B4E1-C83DFB83991C}" sibTransId="{9C7EAFE5-FCD8-41DB-925A-B2A9C2805483}"/>
    <dgm:cxn modelId="{57918FDC-961C-4712-ADC1-98AA42BE0950}" srcId="{1686A352-1A98-41AA-8B11-927EE8F97300}" destId="{D300014E-3642-4D4A-9404-131434B9C6D2}" srcOrd="0" destOrd="0" parTransId="{2F03C058-1278-49E9-A131-1AA1D1715FD5}" sibTransId="{91D9AE4E-B65B-4B70-961B-0EB456283305}"/>
    <dgm:cxn modelId="{EB2147FB-39D0-4400-A5FC-AB4E0993F18F}" type="presOf" srcId="{1686A352-1A98-41AA-8B11-927EE8F97300}" destId="{13D5251B-7B5C-4F34-BCA9-4E8000996EBC}" srcOrd="0" destOrd="0" presId="urn:microsoft.com/office/officeart/2005/8/layout/default"/>
    <dgm:cxn modelId="{53A7DFFE-3FF8-4743-B4C6-860DF93B17BB}" srcId="{1686A352-1A98-41AA-8B11-927EE8F97300}" destId="{A666AABD-34A8-4450-8B6E-1CACC24ABFA8}" srcOrd="2" destOrd="0" parTransId="{9A105DED-1AC1-4AE4-9836-A3FA0D1EF1EE}" sibTransId="{0E4FF740-E2E2-4E06-B503-556D2FB970A5}"/>
    <dgm:cxn modelId="{09D37A0E-BA88-45C2-A73F-E3C60B56BEC5}" type="presParOf" srcId="{13D5251B-7B5C-4F34-BCA9-4E8000996EBC}" destId="{048E7633-459C-4425-8D5D-F2D725E9ACA3}" srcOrd="0" destOrd="0" presId="urn:microsoft.com/office/officeart/2005/8/layout/default"/>
    <dgm:cxn modelId="{E69D9558-78C3-4853-BAD2-7A81466C2327}" type="presParOf" srcId="{13D5251B-7B5C-4F34-BCA9-4E8000996EBC}" destId="{FAAF0002-34E1-42F4-B46E-9FB809D48002}" srcOrd="1" destOrd="0" presId="urn:microsoft.com/office/officeart/2005/8/layout/default"/>
    <dgm:cxn modelId="{BB9AE4FB-6891-4A3E-A7AF-5C7D26E4D0CC}" type="presParOf" srcId="{13D5251B-7B5C-4F34-BCA9-4E8000996EBC}" destId="{D1FC84EA-978F-459D-B5E7-9D6C0C880B71}" srcOrd="2" destOrd="0" presId="urn:microsoft.com/office/officeart/2005/8/layout/default"/>
    <dgm:cxn modelId="{EFD1E776-BC84-4786-9EF9-5DB23A2C8A20}" type="presParOf" srcId="{13D5251B-7B5C-4F34-BCA9-4E8000996EBC}" destId="{13DD88E2-EF37-439F-BF86-7B79F31F73A2}" srcOrd="3" destOrd="0" presId="urn:microsoft.com/office/officeart/2005/8/layout/default"/>
    <dgm:cxn modelId="{45BD1933-2B2D-419B-AF7B-FDB569AE3851}" type="presParOf" srcId="{13D5251B-7B5C-4F34-BCA9-4E8000996EBC}" destId="{34AD6F3F-B0C1-478C-A69D-ABCE43D6D475}" srcOrd="4" destOrd="0" presId="urn:microsoft.com/office/officeart/2005/8/layout/default"/>
    <dgm:cxn modelId="{1AC3437B-1955-4EAF-84D4-DFB551B55862}" type="presParOf" srcId="{13D5251B-7B5C-4F34-BCA9-4E8000996EBC}" destId="{E9663CF2-8596-4E45-A6FE-EBE527C3F0E4}" srcOrd="5" destOrd="0" presId="urn:microsoft.com/office/officeart/2005/8/layout/default"/>
    <dgm:cxn modelId="{4C4F3E86-4601-4C7C-ABFF-27D57DFC7948}" type="presParOf" srcId="{13D5251B-7B5C-4F34-BCA9-4E8000996EBC}" destId="{50B91552-058B-4C7C-8FE4-961331CCACA4}" srcOrd="6" destOrd="0" presId="urn:microsoft.com/office/officeart/2005/8/layout/default"/>
    <dgm:cxn modelId="{E08B3839-E9AC-49BD-A303-63565C22E1C5}" type="presParOf" srcId="{13D5251B-7B5C-4F34-BCA9-4E8000996EBC}" destId="{C33D78F0-B764-4CBF-850D-13AFFF816E0D}" srcOrd="7" destOrd="0" presId="urn:microsoft.com/office/officeart/2005/8/layout/default"/>
    <dgm:cxn modelId="{9C6619B3-F40B-4A8F-9077-1BCB989EA8B0}" type="presParOf" srcId="{13D5251B-7B5C-4F34-BCA9-4E8000996EBC}" destId="{212BCC02-0363-4340-806C-EF2EB49F2097}" srcOrd="8" destOrd="0" presId="urn:microsoft.com/office/officeart/2005/8/layout/default"/>
    <dgm:cxn modelId="{DE36D539-AEC0-4A56-8471-1B07E15750C1}" type="presParOf" srcId="{13D5251B-7B5C-4F34-BCA9-4E8000996EBC}" destId="{6B6C19EB-75D4-4F1E-9889-05E24895FD67}" srcOrd="9" destOrd="0" presId="urn:microsoft.com/office/officeart/2005/8/layout/default"/>
    <dgm:cxn modelId="{DE4A6289-2E54-439B-90FA-3B284975121A}" type="presParOf" srcId="{13D5251B-7B5C-4F34-BCA9-4E8000996EBC}" destId="{47792BAD-93F7-4C29-A8EB-19A5CEF41F9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5218-8C53-453D-88BE-FCC1530D458C}">
      <dsp:nvSpPr>
        <dsp:cNvPr id="0" name=""/>
        <dsp:cNvSpPr/>
      </dsp:nvSpPr>
      <dsp:spPr>
        <a:xfrm>
          <a:off x="4335972" y="1013849"/>
          <a:ext cx="2062812" cy="490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503"/>
              </a:lnTo>
              <a:lnTo>
                <a:pt x="2062812" y="334503"/>
              </a:lnTo>
              <a:lnTo>
                <a:pt x="2062812" y="490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B8999-C37D-418B-85E2-80275E08C0E0}">
      <dsp:nvSpPr>
        <dsp:cNvPr id="0" name=""/>
        <dsp:cNvSpPr/>
      </dsp:nvSpPr>
      <dsp:spPr>
        <a:xfrm>
          <a:off x="4290252" y="1013849"/>
          <a:ext cx="91440" cy="490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62CE-E3AC-41C0-A2FB-60FF6B41202F}">
      <dsp:nvSpPr>
        <dsp:cNvPr id="0" name=""/>
        <dsp:cNvSpPr/>
      </dsp:nvSpPr>
      <dsp:spPr>
        <a:xfrm>
          <a:off x="2273159" y="1013849"/>
          <a:ext cx="2062812" cy="490855"/>
        </a:xfrm>
        <a:custGeom>
          <a:avLst/>
          <a:gdLst/>
          <a:ahLst/>
          <a:cxnLst/>
          <a:rect l="0" t="0" r="0" b="0"/>
          <a:pathLst>
            <a:path>
              <a:moveTo>
                <a:pt x="2062812" y="0"/>
              </a:moveTo>
              <a:lnTo>
                <a:pt x="2062812" y="334503"/>
              </a:lnTo>
              <a:lnTo>
                <a:pt x="0" y="334503"/>
              </a:lnTo>
              <a:lnTo>
                <a:pt x="0" y="4908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05EA8-7837-4F23-ACDE-75C025FA7762}">
      <dsp:nvSpPr>
        <dsp:cNvPr id="0" name=""/>
        <dsp:cNvSpPr/>
      </dsp:nvSpPr>
      <dsp:spPr>
        <a:xfrm>
          <a:off x="2984451" y="469"/>
          <a:ext cx="2703041" cy="10133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465168-40E6-473D-8EA0-E202810C64E9}">
      <dsp:nvSpPr>
        <dsp:cNvPr id="0" name=""/>
        <dsp:cNvSpPr/>
      </dsp:nvSpPr>
      <dsp:spPr>
        <a:xfrm>
          <a:off x="3171979" y="178621"/>
          <a:ext cx="2703041" cy="1013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latin typeface="Abadi" panose="020B0604020104020204" pitchFamily="34" charset="0"/>
            </a:rPr>
            <a:t>Compune</a:t>
          </a:r>
          <a:r>
            <a:rPr lang="en-US" sz="1800" b="0" i="0" kern="1200" dirty="0">
              <a:latin typeface="Abadi" panose="020B0604020104020204" pitchFamily="34" charset="0"/>
            </a:rPr>
            <a:t> 3 </a:t>
          </a:r>
          <a:r>
            <a:rPr lang="en-US" sz="1800" b="0" i="0" kern="1200" dirty="0" err="1">
              <a:latin typeface="Abadi" panose="020B0604020104020204" pitchFamily="34" charset="0"/>
            </a:rPr>
            <a:t>arii</a:t>
          </a:r>
          <a:r>
            <a:rPr lang="en-US" sz="1800" b="0" i="0" kern="1200" dirty="0">
              <a:latin typeface="Abadi" panose="020B0604020104020204" pitchFamily="34" charset="0"/>
            </a:rPr>
            <a:t> de </a:t>
          </a:r>
          <a:r>
            <a:rPr lang="en-US" sz="1800" b="0" i="0" kern="1200" dirty="0" err="1">
              <a:latin typeface="Abadi" panose="020B0604020104020204" pitchFamily="34" charset="0"/>
            </a:rPr>
            <a:t>interes</a:t>
          </a:r>
          <a:r>
            <a:rPr lang="en-US" sz="1800" b="0" i="0" kern="1200" dirty="0">
              <a:latin typeface="Abadi" panose="020B0604020104020204" pitchFamily="34" charset="0"/>
            </a:rPr>
            <a:t> personal</a:t>
          </a:r>
        </a:p>
      </dsp:txBody>
      <dsp:txXfrm>
        <a:off x="3201660" y="208302"/>
        <a:ext cx="2643679" cy="954018"/>
      </dsp:txXfrm>
    </dsp:sp>
    <dsp:sp modelId="{1848C86E-F199-46B3-8933-DB4E181CF1AD}">
      <dsp:nvSpPr>
        <dsp:cNvPr id="0" name=""/>
        <dsp:cNvSpPr/>
      </dsp:nvSpPr>
      <dsp:spPr>
        <a:xfrm>
          <a:off x="1429282" y="1504704"/>
          <a:ext cx="1687755" cy="107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F2A101-198A-45D4-BD16-FF148495BCE0}">
      <dsp:nvSpPr>
        <dsp:cNvPr id="0" name=""/>
        <dsp:cNvSpPr/>
      </dsp:nvSpPr>
      <dsp:spPr>
        <a:xfrm>
          <a:off x="1616810" y="1682856"/>
          <a:ext cx="1687755" cy="107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1648200" y="1714246"/>
        <a:ext cx="1624975" cy="1008944"/>
      </dsp:txXfrm>
    </dsp:sp>
    <dsp:sp modelId="{F0829DDA-A022-4D8B-B038-E89FA0E7532B}">
      <dsp:nvSpPr>
        <dsp:cNvPr id="0" name=""/>
        <dsp:cNvSpPr/>
      </dsp:nvSpPr>
      <dsp:spPr>
        <a:xfrm>
          <a:off x="3492094" y="1504704"/>
          <a:ext cx="1687755" cy="107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D45276-069F-4441-AC93-DDE00CAF6E5A}">
      <dsp:nvSpPr>
        <dsp:cNvPr id="0" name=""/>
        <dsp:cNvSpPr/>
      </dsp:nvSpPr>
      <dsp:spPr>
        <a:xfrm>
          <a:off x="3679622" y="1682856"/>
          <a:ext cx="1687755" cy="107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Cybersecurity</a:t>
          </a:r>
          <a:endParaRPr lang="ro-RO" sz="2000" kern="1200" dirty="0"/>
        </a:p>
      </dsp:txBody>
      <dsp:txXfrm>
        <a:off x="3711012" y="1714246"/>
        <a:ext cx="1624975" cy="1008944"/>
      </dsp:txXfrm>
    </dsp:sp>
    <dsp:sp modelId="{8EEBAD55-73E4-4C6B-B2B0-328A9FD3295B}">
      <dsp:nvSpPr>
        <dsp:cNvPr id="0" name=""/>
        <dsp:cNvSpPr/>
      </dsp:nvSpPr>
      <dsp:spPr>
        <a:xfrm>
          <a:off x="5554906" y="1504704"/>
          <a:ext cx="1687755" cy="107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10EABA-9FC1-4E32-9B8F-BEAA3A87ECA1}">
      <dsp:nvSpPr>
        <dsp:cNvPr id="0" name=""/>
        <dsp:cNvSpPr/>
      </dsp:nvSpPr>
      <dsp:spPr>
        <a:xfrm>
          <a:off x="5742435" y="1682856"/>
          <a:ext cx="1687755" cy="107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</a:t>
          </a:r>
          <a:r>
            <a:rPr lang="en-US" sz="2000" kern="1200" baseline="0"/>
            <a:t> Learning</a:t>
          </a:r>
          <a:endParaRPr lang="ro-RO" sz="2000" kern="1200" dirty="0"/>
        </a:p>
      </dsp:txBody>
      <dsp:txXfrm>
        <a:off x="5773825" y="1714246"/>
        <a:ext cx="1624975" cy="1008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05EA8-7837-4F23-ACDE-75C025FA7762}">
      <dsp:nvSpPr>
        <dsp:cNvPr id="0" name=""/>
        <dsp:cNvSpPr/>
      </dsp:nvSpPr>
      <dsp:spPr>
        <a:xfrm>
          <a:off x="1006005" y="84"/>
          <a:ext cx="1731024" cy="109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465168-40E6-473D-8EA0-E202810C64E9}">
      <dsp:nvSpPr>
        <dsp:cNvPr id="0" name=""/>
        <dsp:cNvSpPr/>
      </dsp:nvSpPr>
      <dsp:spPr>
        <a:xfrm>
          <a:off x="1198341" y="182804"/>
          <a:ext cx="1731024" cy="109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latin typeface="Abadi" panose="020B0604020104020204" pitchFamily="34" charset="0"/>
            </a:rPr>
            <a:t>Scalabilitate</a:t>
          </a:r>
          <a:endParaRPr lang="en-US" sz="1800" b="0" i="0" kern="1200" dirty="0">
            <a:latin typeface="Abadi" panose="020B0604020104020204" pitchFamily="34" charset="0"/>
          </a:endParaRPr>
        </a:p>
      </dsp:txBody>
      <dsp:txXfrm>
        <a:off x="1230535" y="214998"/>
        <a:ext cx="1666636" cy="1034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05EA8-7837-4F23-ACDE-75C025FA7762}">
      <dsp:nvSpPr>
        <dsp:cNvPr id="0" name=""/>
        <dsp:cNvSpPr/>
      </dsp:nvSpPr>
      <dsp:spPr>
        <a:xfrm>
          <a:off x="1025326" y="194"/>
          <a:ext cx="1714499" cy="1121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465168-40E6-473D-8EA0-E202810C64E9}">
      <dsp:nvSpPr>
        <dsp:cNvPr id="0" name=""/>
        <dsp:cNvSpPr/>
      </dsp:nvSpPr>
      <dsp:spPr>
        <a:xfrm>
          <a:off x="1193548" y="160005"/>
          <a:ext cx="1714499" cy="1121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latin typeface="Abadi" panose="020B0604020104020204" pitchFamily="34" charset="0"/>
            </a:rPr>
            <a:t>Spatiu</a:t>
          </a:r>
          <a:r>
            <a:rPr lang="en-US" sz="1800" b="0" i="0" kern="1200" dirty="0">
              <a:latin typeface="Abadi" panose="020B0604020104020204" pitchFamily="34" charset="0"/>
            </a:rPr>
            <a:t> </a:t>
          </a:r>
          <a:r>
            <a:rPr lang="en-US" sz="1800" b="0" i="0" kern="1200" dirty="0" err="1">
              <a:latin typeface="Abadi" panose="020B0604020104020204" pitchFamily="34" charset="0"/>
            </a:rPr>
            <a:t>larg</a:t>
          </a:r>
          <a:r>
            <a:rPr lang="en-US" sz="1800" b="0" i="0" kern="1200" dirty="0">
              <a:latin typeface="Abadi" panose="020B0604020104020204" pitchFamily="34" charset="0"/>
            </a:rPr>
            <a:t> de design</a:t>
          </a:r>
        </a:p>
      </dsp:txBody>
      <dsp:txXfrm>
        <a:off x="1226410" y="192867"/>
        <a:ext cx="1648775" cy="1056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05EA8-7837-4F23-ACDE-75C025FA7762}">
      <dsp:nvSpPr>
        <dsp:cNvPr id="0" name=""/>
        <dsp:cNvSpPr/>
      </dsp:nvSpPr>
      <dsp:spPr>
        <a:xfrm>
          <a:off x="535928" y="-90907"/>
          <a:ext cx="1731024" cy="109920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465168-40E6-473D-8EA0-E202810C64E9}">
      <dsp:nvSpPr>
        <dsp:cNvPr id="0" name=""/>
        <dsp:cNvSpPr/>
      </dsp:nvSpPr>
      <dsp:spPr>
        <a:xfrm>
          <a:off x="728264" y="91812"/>
          <a:ext cx="1731024" cy="109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GUI</a:t>
          </a: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n-U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80 % </a:t>
          </a:r>
        </a:p>
      </dsp:txBody>
      <dsp:txXfrm>
        <a:off x="760458" y="124006"/>
        <a:ext cx="1666636" cy="1034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05EA8-7837-4F23-ACDE-75C025FA7762}">
      <dsp:nvSpPr>
        <dsp:cNvPr id="0" name=""/>
        <dsp:cNvSpPr/>
      </dsp:nvSpPr>
      <dsp:spPr>
        <a:xfrm>
          <a:off x="291550" y="-57297"/>
          <a:ext cx="1714499" cy="112198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465168-40E6-473D-8EA0-E202810C64E9}">
      <dsp:nvSpPr>
        <dsp:cNvPr id="0" name=""/>
        <dsp:cNvSpPr/>
      </dsp:nvSpPr>
      <dsp:spPr>
        <a:xfrm>
          <a:off x="459772" y="102514"/>
          <a:ext cx="1714499" cy="1121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Abadi" panose="020B0604020104020204" pitchFamily="34" charset="0"/>
            </a:rPr>
            <a:t>Automatizare</a:t>
          </a:r>
          <a:r>
            <a:rPr lang="en-US" sz="1400" b="1" kern="1200" dirty="0">
              <a:latin typeface="Abadi" panose="020B0604020104020204" pitchFamily="34" charset="0"/>
            </a:rPr>
            <a:t>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 </a:t>
          </a:r>
          <a:r>
            <a:rPr lang="en-US" sz="1400" b="0" kern="1200" dirty="0">
              <a:latin typeface="Abadi" panose="020B0604020104020204" pitchFamily="34" charset="0"/>
            </a:rPr>
            <a:t>60 %</a:t>
          </a:r>
          <a:endParaRPr lang="en-US" sz="1400" b="0" i="0" kern="1200" dirty="0">
            <a:latin typeface="Abadi" panose="020B0604020104020204" pitchFamily="34" charset="0"/>
          </a:endParaRPr>
        </a:p>
      </dsp:txBody>
      <dsp:txXfrm>
        <a:off x="492634" y="135376"/>
        <a:ext cx="1648775" cy="1056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E7633-459C-4425-8D5D-F2D725E9ACA3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Definitivarea Interfetei</a:t>
          </a:r>
        </a:p>
      </dsp:txBody>
      <dsp:txXfrm>
        <a:off x="307345" y="1546"/>
        <a:ext cx="3222855" cy="1933713"/>
      </dsp:txXfrm>
    </dsp:sp>
    <dsp:sp modelId="{D1FC84EA-978F-459D-B5E7-9D6C0C880B71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Trecerea la o baza de date de tip cloud</a:t>
          </a:r>
        </a:p>
      </dsp:txBody>
      <dsp:txXfrm>
        <a:off x="3852486" y="1546"/>
        <a:ext cx="3222855" cy="1933713"/>
      </dsp:txXfrm>
    </dsp:sp>
    <dsp:sp modelId="{34AD6F3F-B0C1-478C-A69D-ABCE43D6D475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/>
              <a:ea typeface="+mn-ea"/>
              <a:cs typeface="+mn-cs"/>
            </a:rPr>
            <a:t>Implementarea modulului de machine learning </a:t>
          </a:r>
        </a:p>
      </dsp:txBody>
      <dsp:txXfrm>
        <a:off x="7397627" y="1546"/>
        <a:ext cx="3222855" cy="1933713"/>
      </dsp:txXfrm>
    </dsp:sp>
    <dsp:sp modelId="{50B91552-058B-4C7C-8FE4-961331CCACA4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/>
              <a:ea typeface="+mn-ea"/>
              <a:cs typeface="+mn-cs"/>
            </a:rPr>
            <a:t>Completarea in integritate a modului de automatizare</a:t>
          </a:r>
        </a:p>
      </dsp:txBody>
      <dsp:txXfrm>
        <a:off x="307345" y="2257545"/>
        <a:ext cx="3222855" cy="1933713"/>
      </dsp:txXfrm>
    </dsp:sp>
    <dsp:sp modelId="{212BCC02-0363-4340-806C-EF2EB49F2097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/>
              <a:ea typeface="+mn-ea"/>
              <a:cs typeface="+mn-cs"/>
            </a:rPr>
            <a:t>Analiza asupra mai multor metode de “obfuscare”. </a:t>
          </a:r>
        </a:p>
      </dsp:txBody>
      <dsp:txXfrm>
        <a:off x="3852486" y="2257545"/>
        <a:ext cx="3222855" cy="1933713"/>
      </dsp:txXfrm>
    </dsp:sp>
    <dsp:sp modelId="{47792BAD-93F7-4C29-A8EB-19A5CEF41F90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/>
              <a:ea typeface="+mn-ea"/>
              <a:cs typeface="+mn-cs"/>
            </a:rPr>
            <a:t>Organizare si refractoring asupra codului scris pana in momentul actual.</a:t>
          </a:r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077D-5069-EF72-C145-B42F4C6FB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892E7-90CC-38C6-8A1B-0AF4EB61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F8B5-B6BC-F6C1-8679-73E46DF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FBD3-C0E0-4E79-89DF-49C1BC10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5514-4D65-C598-52CA-D63032C9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62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C893-A1E7-79CE-4841-98BCA5F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B910C-C45C-69DA-DBBE-187109B9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0DED-C67C-573F-41D3-B2AA633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0787-4D6D-630C-B285-AAF8481A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5629-544F-2226-89B2-498F4DD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943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08770-3EA8-DD0F-CA53-942A56E74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12ACB-8929-4281-2632-49204C47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DB3D-5773-E7D7-D980-1BDCF13A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4B74-5F4B-CA7A-4D38-6843F447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2EC5-DE0B-1237-D84F-02284B3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41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6C6C-5145-6B0B-7309-02E83C67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6FEE-9CE2-A9DB-8BDE-23FD7A63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FF90-E459-F119-486A-FF7F0A0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FC22-AF24-1A53-C592-556CA16A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425A-3755-8326-0B8C-CBB81717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73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6258-FDF6-BBFC-9755-16D8430E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71F7-F543-138B-7219-C4EF1062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050E-4B9D-941E-4656-B878AD3F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69A3-0EBE-10E4-F009-5B24BBFD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8C52-CFC8-61E8-2FB9-8E7FED6A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345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7D86-EB07-7500-4FC1-A2E8285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075B-F73A-4FA5-0FB9-17896DF2A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C359D-A7B6-4BCB-84B7-A8CC2B56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BFA4-A86F-A730-C02B-8BC79C1F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493D1-40AC-CFD8-A26A-EE1D15F2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D64E-FD96-7B45-49D6-EEF05917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891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9D84-8861-3753-CCB3-834C2056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EC893-E794-8F77-7F17-75F03171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7067-F515-5BA9-B496-9A92CAA74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BEDB6-62AB-BC5E-3B09-1F5F687E1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BDA8-20A3-5CC6-1EB1-9D7FFDA7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67B73-93D8-4C17-2C18-384CBE8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417EF-3C97-0FD2-350D-288564A7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4E075-6A29-0355-FF21-C804A905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750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429A-2C73-EA92-2E76-AE6B03A5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3356-0F1A-F624-0855-B5BC7848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BF91-CB55-6CBE-4C2E-90C49865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B164-523D-630A-B013-34C352D3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55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8A716-5150-A3B1-7153-F31FF3E1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84ED6-1088-9D99-8D3B-FF9C8B18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5C05-E694-B03D-D132-D59F7D5F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5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4B25-1879-7577-8426-B153C45E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C07C-97E2-8AFB-D5B9-9D328925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883A5-1F92-5F50-E911-6640F30E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9373-BBCD-2EFE-A7FF-47CEC0AE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BE80-4CC9-6D2C-D7A2-E1BD95F4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44EA3-4287-2564-E776-FEE8BEBF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87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419A-E9BF-F4C1-4334-16E6CFC9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69084-81BE-ABDD-1922-70FCCE86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C355-8AE4-2253-1BDF-62E32CED7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0405-BCA3-64D2-69FD-0B38189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06A2-6BDB-BAF1-79E5-C5865233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3578-76F2-DB02-D51C-88F0881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68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7F461-2C55-55FD-6D5A-02D42509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A299-51F9-15F0-CB79-AE97B884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60B4-2A0D-DE57-7D30-C9D31AB9A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335E-60EA-4AA0-9DA2-6EB255902B8E}" type="datetimeFigureOut">
              <a:rPr lang="ro-RO" smtClean="0"/>
              <a:t>27.01.2023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0618-CE02-84C2-AB7B-F3CE2F3F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490B-5884-B162-8193-846D2C8F0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1F26-3C66-4EE7-A055-E5FD8B2E3E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52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intro" TargetMode="External"/><Relationship Id="rId7" Type="http://schemas.openxmlformats.org/officeDocument/2006/relationships/hyperlink" Target="https://www.baeldung.com/java-runnable-callable" TargetMode="External"/><Relationship Id="rId2" Type="http://schemas.openxmlformats.org/officeDocument/2006/relationships/hyperlink" Target="https://www.zenrows.com/blog/mastering-web-scraping-in-python-from-zero-to-he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thread-pool-java-and-guava" TargetMode="External"/><Relationship Id="rId5" Type="http://schemas.openxmlformats.org/officeDocument/2006/relationships/hyperlink" Target="https://docs.oracle.com/javase/7/docs/api/java/lang/Thread.html" TargetMode="External"/><Relationship Id="rId4" Type="http://schemas.openxmlformats.org/officeDocument/2006/relationships/hyperlink" Target="https://docs.oracle.com/javase/8/docs/api/index.html?javax/swing/package-summar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javalibra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D11E-827B-EF61-49BB-6166AB9A7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875"/>
            <a:ext cx="9143999" cy="238760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Abadi" panose="020B0604020104020204" pitchFamily="34" charset="0"/>
              </a:rPr>
              <a:t>Metodologia</a:t>
            </a:r>
            <a:r>
              <a:rPr lang="en-US" sz="4400" dirty="0">
                <a:latin typeface="Abadi" panose="020B0604020104020204" pitchFamily="34" charset="0"/>
              </a:rPr>
              <a:t> </a:t>
            </a:r>
            <a:r>
              <a:rPr lang="en-US" sz="4400" dirty="0" err="1">
                <a:latin typeface="Abadi" panose="020B0604020104020204" pitchFamily="34" charset="0"/>
              </a:rPr>
              <a:t>Realizarii</a:t>
            </a:r>
            <a:r>
              <a:rPr lang="en-US" sz="4400" dirty="0">
                <a:latin typeface="Abadi" panose="020B0604020104020204" pitchFamily="34" charset="0"/>
              </a:rPr>
              <a:t> </a:t>
            </a:r>
            <a:r>
              <a:rPr lang="en-US" sz="4400" dirty="0" err="1">
                <a:latin typeface="Abadi" panose="020B0604020104020204" pitchFamily="34" charset="0"/>
              </a:rPr>
              <a:t>Lucrarii</a:t>
            </a:r>
            <a:r>
              <a:rPr lang="en-US" sz="4400" dirty="0">
                <a:latin typeface="Abadi" panose="020B0604020104020204" pitchFamily="34" charset="0"/>
              </a:rPr>
              <a:t> de </a:t>
            </a:r>
            <a:r>
              <a:rPr lang="en-US" sz="4400" dirty="0" err="1">
                <a:latin typeface="Abadi" panose="020B0604020104020204" pitchFamily="34" charset="0"/>
              </a:rPr>
              <a:t>Licenta</a:t>
            </a:r>
            <a:endParaRPr lang="ro-RO" sz="4400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F4C60-4B1E-1849-4FD8-2706D143E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961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Data Mining using a scalable WebCrawler </a:t>
            </a:r>
          </a:p>
          <a:p>
            <a:r>
              <a:rPr lang="en-US" dirty="0">
                <a:latin typeface="Abadi" panose="020B0604020104020204" pitchFamily="34" charset="0"/>
              </a:rPr>
              <a:t>and analysis of found data</a:t>
            </a:r>
            <a:endParaRPr lang="ro-RO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51BF5-6E54-5880-C79B-C2D6ED00A732}"/>
              </a:ext>
            </a:extLst>
          </p:cNvPr>
          <p:cNvSpPr txBox="1"/>
          <p:nvPr/>
        </p:nvSpPr>
        <p:spPr>
          <a:xfrm>
            <a:off x="530604" y="580918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latin typeface="Abadi" panose="020B0604020104020204" pitchFamily="34" charset="0"/>
              </a:rPr>
              <a:t>Coordonator</a:t>
            </a:r>
          </a:p>
          <a:p>
            <a:r>
              <a:rPr lang="ro-RO" dirty="0">
                <a:latin typeface="Abadi" panose="020B0604020104020204" pitchFamily="34" charset="0"/>
              </a:rPr>
              <a:t>Dr. </a:t>
            </a:r>
            <a:r>
              <a:rPr lang="ro-RO" dirty="0" err="1">
                <a:latin typeface="Abadi" panose="020B0604020104020204" pitchFamily="34" charset="0"/>
              </a:rPr>
              <a:t>Stefanigă</a:t>
            </a:r>
            <a:r>
              <a:rPr lang="ro-RO" dirty="0">
                <a:latin typeface="Abadi" panose="020B0604020104020204" pitchFamily="34" charset="0"/>
              </a:rPr>
              <a:t> Sebastian - Aurelian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EADB9-8AE1-75F4-79CE-AA7507F30D92}"/>
              </a:ext>
            </a:extLst>
          </p:cNvPr>
          <p:cNvSpPr txBox="1"/>
          <p:nvPr/>
        </p:nvSpPr>
        <p:spPr>
          <a:xfrm>
            <a:off x="9062678" y="580918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latin typeface="Abadi" panose="020B0604020104020204" pitchFamily="34" charset="0"/>
              </a:rPr>
              <a:t>Student</a:t>
            </a:r>
          </a:p>
          <a:p>
            <a:r>
              <a:rPr lang="ro-RO" dirty="0">
                <a:latin typeface="Abadi" panose="020B0604020104020204" pitchFamily="34" charset="0"/>
              </a:rPr>
              <a:t>Madaras Andrei-Iulian</a:t>
            </a:r>
          </a:p>
        </p:txBody>
      </p:sp>
    </p:spTree>
    <p:extLst>
      <p:ext uri="{BB962C8B-B14F-4D97-AF65-F5344CB8AC3E}">
        <p14:creationId xmlns:p14="http://schemas.microsoft.com/office/powerpoint/2010/main" val="336085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E814-FE47-6046-8BE7-1E8C6A5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87" y="557072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kern="0" dirty="0" err="1">
                <a:solidFill>
                  <a:srgbClr val="FFFFFF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Referinte</a:t>
            </a:r>
            <a:r>
              <a:rPr lang="en-US" sz="3400" b="1" kern="0" dirty="0">
                <a:solidFill>
                  <a:srgbClr val="FFFFFF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kern="0" dirty="0" err="1">
                <a:solidFill>
                  <a:srgbClr val="FFFFFF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Bibliografice</a:t>
            </a:r>
            <a:r>
              <a:rPr lang="en-US" sz="34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o-RO" sz="3400" b="1" kern="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60CB-A2BD-8AD5-AC56-BC472D96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" y="2259475"/>
            <a:ext cx="9724031" cy="368335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https://www.zenrows.com/blog/mastering-web-scraping-in-python-from-zero-to-hero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https://playwright.dev/docs/intro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https://docs.oracle.com/javase/8/docs/api/index.html?javax/swing/package-summary.html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https://docs.oracle.com/javase/7/docs/api/java/lang/Thread.html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https://www.baeldung.com/thread-pool-java-and-guava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https://www.baeldung.com/java-runnable-callable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https://stackoverflow.com</a:t>
            </a:r>
            <a:endParaRPr lang="ro-RO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900" dirty="0"/>
          </a:p>
        </p:txBody>
      </p:sp>
    </p:spTree>
    <p:extLst>
      <p:ext uri="{BB962C8B-B14F-4D97-AF65-F5344CB8AC3E}">
        <p14:creationId xmlns:p14="http://schemas.microsoft.com/office/powerpoint/2010/main" val="222782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0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4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B8C47-4FCE-A782-5FB2-0B65CB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3" y="1687320"/>
            <a:ext cx="10503159" cy="25518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 err="1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Multumesc</a:t>
            </a:r>
            <a:r>
              <a:rPr lang="en-US" sz="8000" b="1" kern="1200" dirty="0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8000" b="1" kern="1200" dirty="0" err="1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pentru</a:t>
            </a:r>
            <a:r>
              <a:rPr lang="en-US" sz="8000" b="1" kern="1200" dirty="0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8000" b="1" kern="1200" dirty="0" err="1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timpul</a:t>
            </a:r>
            <a:r>
              <a:rPr lang="en-US" sz="8000" b="1" kern="1200" dirty="0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8000" b="1" kern="1200" dirty="0" err="1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acordat</a:t>
            </a:r>
            <a:r>
              <a:rPr lang="en-US" sz="8000" b="1" kern="1200" dirty="0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!</a:t>
            </a:r>
            <a:br>
              <a:rPr lang="en-US" sz="6000" kern="1200" dirty="0">
                <a:solidFill>
                  <a:schemeClr val="tx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</a:br>
            <a:endParaRPr lang="en-US" sz="6000" kern="1200" dirty="0">
              <a:solidFill>
                <a:schemeClr val="tx1"/>
              </a:solidFill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1914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E242-EA16-5D74-D2DA-33191AE7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53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Abadi" panose="020B0604020104020204" pitchFamily="34" charset="0"/>
              </a:rPr>
              <a:t>Introducere</a:t>
            </a:r>
            <a:endParaRPr lang="ro-RO" sz="4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3F474-092A-9B3A-3E12-D6035352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12889"/>
            <a:ext cx="11258725" cy="4944291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900" dirty="0">
                <a:latin typeface="Abadi" panose="020B0604020104020204" pitchFamily="34" charset="0"/>
              </a:rPr>
              <a:t>Scop</a:t>
            </a:r>
          </a:p>
          <a:p>
            <a:pPr marL="0" indent="0">
              <a:buNone/>
            </a:pPr>
            <a:endParaRPr lang="en-US" sz="2900" dirty="0">
              <a:latin typeface="Abadi" panose="020B0604020104020204" pitchFamily="34" charset="0"/>
            </a:endParaRPr>
          </a:p>
          <a:p>
            <a:r>
              <a:rPr lang="en-US" dirty="0" err="1"/>
              <a:t>Minarea</a:t>
            </a:r>
            <a:r>
              <a:rPr lang="en-US" dirty="0"/>
              <a:t> de date </a:t>
            </a:r>
            <a:r>
              <a:rPr lang="en-US" dirty="0" err="1"/>
              <a:t>prezentate</a:t>
            </a:r>
            <a:r>
              <a:rPr lang="en-US" dirty="0"/>
              <a:t> pe web ,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parametrii</a:t>
            </a:r>
            <a:r>
              <a:rPr lang="en-US" dirty="0"/>
              <a:t> pre-</a:t>
            </a:r>
            <a:r>
              <a:rPr lang="en-US" dirty="0" err="1"/>
              <a:t>propusi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machine learning,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ro-RO" dirty="0" err="1"/>
              <a:t>nspira</a:t>
            </a:r>
            <a:r>
              <a:rPr lang="en-US" dirty="0"/>
              <a:t>t </a:t>
            </a:r>
            <a:r>
              <a:rPr lang="en-US" dirty="0" err="1"/>
              <a:t>inital</a:t>
            </a:r>
            <a:r>
              <a:rPr lang="ro-RO" dirty="0"/>
              <a:t> dintr-un proiect propriu creat anterior , o varianta "naiva" în abordarea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Abadi" panose="020B0604020104020204" pitchFamily="34" charset="0"/>
              </a:rPr>
              <a:t>Tehnologii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utilizate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Limbaj</a:t>
            </a:r>
            <a:r>
              <a:rPr lang="en-US" dirty="0"/>
              <a:t> : Java</a:t>
            </a:r>
          </a:p>
          <a:p>
            <a:r>
              <a:rPr lang="en-US" dirty="0"/>
              <a:t>Framework : Playwright , </a:t>
            </a:r>
            <a:r>
              <a:rPr lang="en-US" dirty="0" err="1"/>
              <a:t>Keras</a:t>
            </a:r>
            <a:r>
              <a:rPr lang="en-US" dirty="0"/>
              <a:t> ( </a:t>
            </a:r>
            <a:r>
              <a:rPr lang="en-US" dirty="0" err="1"/>
              <a:t>Tensorflow</a:t>
            </a:r>
            <a:r>
              <a:rPr lang="en-US" dirty="0"/>
              <a:t>) , Swing </a:t>
            </a:r>
          </a:p>
          <a:p>
            <a:r>
              <a:rPr lang="en-US" dirty="0"/>
              <a:t>Database : </a:t>
            </a:r>
            <a:r>
              <a:rPr lang="en-US" dirty="0" err="1"/>
              <a:t>Mssql</a:t>
            </a:r>
            <a:r>
              <a:rPr lang="en-US" dirty="0"/>
              <a:t>/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1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AEF3-9E14-D73E-FB57-C4F434FF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2" y="321928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De </a:t>
            </a:r>
            <a:r>
              <a:rPr lang="en-US" sz="3600" dirty="0" err="1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ce</a:t>
            </a:r>
            <a:r>
              <a:rPr lang="en-US" sz="3600" dirty="0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 am ales </a:t>
            </a:r>
            <a:r>
              <a:rPr lang="en-US" sz="3600" dirty="0" err="1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aceasta</a:t>
            </a:r>
            <a:r>
              <a:rPr lang="en-US" sz="3600" dirty="0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tema</a:t>
            </a:r>
            <a:r>
              <a:rPr lang="en-US" sz="3600" dirty="0">
                <a:solidFill>
                  <a:srgbClr val="FFFFFF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?</a:t>
            </a:r>
            <a:endParaRPr lang="ro-RO" sz="3600" dirty="0">
              <a:solidFill>
                <a:srgbClr val="FFFFFF"/>
              </a:solidFill>
              <a:latin typeface="Abadi" panose="020B0604020104020204" pitchFamily="34" charset="0"/>
              <a:cs typeface="Aldhabi" panose="01000000000000000000" pitchFamily="2" charset="-78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A361C-C2A4-4DCC-138B-5734256F7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099674"/>
              </p:ext>
            </p:extLst>
          </p:nvPr>
        </p:nvGraphicFramePr>
        <p:xfrm>
          <a:off x="-629875" y="2802305"/>
          <a:ext cx="8859473" cy="275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8E0BF8-77A1-5E25-CE1A-8A6610504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409981"/>
              </p:ext>
            </p:extLst>
          </p:nvPr>
        </p:nvGraphicFramePr>
        <p:xfrm>
          <a:off x="8423768" y="2800250"/>
          <a:ext cx="3919446" cy="128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D66A3B-952B-B04B-8B34-0005FA9C3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420936"/>
              </p:ext>
            </p:extLst>
          </p:nvPr>
        </p:nvGraphicFramePr>
        <p:xfrm>
          <a:off x="8423768" y="4425651"/>
          <a:ext cx="3919446" cy="128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6607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A91D7FD6-5809-77F0-9A56-F1915DD2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 err="1">
                <a:latin typeface="Abadi" panose="020B0604020104020204" pitchFamily="34" charset="0"/>
              </a:rPr>
              <a:t>Arhitectura</a:t>
            </a:r>
            <a:r>
              <a:rPr lang="en-US" sz="4000" b="1" dirty="0">
                <a:latin typeface="Abadi" panose="020B0604020104020204" pitchFamily="34" charset="0"/>
              </a:rPr>
              <a:t> </a:t>
            </a:r>
            <a:r>
              <a:rPr lang="en-US" sz="4000" b="1" dirty="0" err="1">
                <a:latin typeface="Abadi" panose="020B0604020104020204" pitchFamily="34" charset="0"/>
              </a:rPr>
              <a:t>Aplicatiei</a:t>
            </a:r>
            <a:endParaRPr lang="ro-RO" sz="4000" b="1" dirty="0">
              <a:latin typeface="Abadi" panose="020B0604020104020204" pitchFamily="34" charset="0"/>
            </a:endParaRPr>
          </a:p>
        </p:txBody>
      </p:sp>
      <p:grpSp>
        <p:nvGrpSpPr>
          <p:cNvPr id="103" name="Group 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423346F-BAF4-C27C-1E53-CE9C65BA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o-RO" sz="2000" dirty="0" err="1">
                <a:latin typeface="Abadi" panose="020B0604020104020204" pitchFamily="34" charset="0"/>
              </a:rPr>
              <a:t>Aplicatia</a:t>
            </a:r>
            <a:r>
              <a:rPr lang="ro-RO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compune</a:t>
            </a:r>
            <a:r>
              <a:rPr lang="en-US" sz="2000" dirty="0">
                <a:latin typeface="Abadi" panose="020B0604020104020204" pitchFamily="34" charset="0"/>
              </a:rPr>
              <a:t> 2 module </a:t>
            </a:r>
            <a:r>
              <a:rPr lang="en-US" sz="2000" dirty="0" err="1">
                <a:latin typeface="Abadi" panose="020B0604020104020204" pitchFamily="34" charset="0"/>
              </a:rPr>
              <a:t>principale</a:t>
            </a:r>
            <a:r>
              <a:rPr lang="en-US" sz="2000" dirty="0">
                <a:latin typeface="Abadi" panose="020B0604020104020204" pitchFamily="34" charset="0"/>
              </a:rPr>
              <a:t>: </a:t>
            </a:r>
            <a:r>
              <a:rPr lang="ro-RO" sz="2000" dirty="0">
                <a:latin typeface="Abadi" panose="020B0604020104020204" pitchFamily="34" charset="0"/>
              </a:rPr>
              <a:t>(GUI, Back-</a:t>
            </a:r>
            <a:r>
              <a:rPr lang="ro-RO" sz="2000" dirty="0" err="1">
                <a:latin typeface="Abadi" panose="020B0604020104020204" pitchFamily="34" charset="0"/>
              </a:rPr>
              <a:t>End</a:t>
            </a:r>
            <a:r>
              <a:rPr lang="ro-RO" sz="2000" dirty="0"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o-RO" sz="2000" dirty="0">
                <a:latin typeface="Abadi" panose="020B0604020104020204" pitchFamily="34" charset="0"/>
              </a:rPr>
              <a:t>GUI: </a:t>
            </a:r>
            <a:r>
              <a:rPr lang="ro-RO" sz="2000" dirty="0" err="1">
                <a:latin typeface="Abadi" panose="020B0604020104020204" pitchFamily="34" charset="0"/>
              </a:rPr>
              <a:t>Interfata</a:t>
            </a:r>
            <a:r>
              <a:rPr lang="ro-RO" sz="2000" dirty="0">
                <a:latin typeface="Abadi" panose="020B0604020104020204" pitchFamily="34" charset="0"/>
              </a:rPr>
              <a:t> utilizator </a:t>
            </a:r>
            <a:r>
              <a:rPr lang="ro-RO" sz="2000" dirty="0" err="1">
                <a:latin typeface="Abadi" panose="020B0604020104020204" pitchFamily="34" charset="0"/>
              </a:rPr>
              <a:t>usor</a:t>
            </a:r>
            <a:r>
              <a:rPr lang="ro-RO" sz="2000" dirty="0">
                <a:latin typeface="Abadi" panose="020B0604020104020204" pitchFamily="34" charset="0"/>
              </a:rPr>
              <a:t> de </a:t>
            </a:r>
            <a:r>
              <a:rPr lang="ro-RO" sz="2000" dirty="0" err="1">
                <a:latin typeface="Abadi" panose="020B0604020104020204" pitchFamily="34" charset="0"/>
              </a:rPr>
              <a:t>inteles</a:t>
            </a:r>
            <a:r>
              <a:rPr lang="ro-RO" sz="2000" dirty="0">
                <a:latin typeface="Abadi" panose="020B0604020104020204" pitchFamily="34" charset="0"/>
              </a:rPr>
              <a:t> prin care utilizatorul poate </a:t>
            </a:r>
            <a:r>
              <a:rPr lang="ro-RO" sz="2000" dirty="0" err="1">
                <a:latin typeface="Abadi" panose="020B0604020104020204" pitchFamily="34" charset="0"/>
              </a:rPr>
              <a:t>interactiona</a:t>
            </a:r>
            <a:r>
              <a:rPr lang="ro-RO" sz="2000" dirty="0">
                <a:latin typeface="Abadi" panose="020B0604020104020204" pitchFamily="34" charset="0"/>
              </a:rPr>
              <a:t> cu procesul de minare de date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  <a:endParaRPr lang="ro-RO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o-RO" sz="2000" dirty="0">
                <a:latin typeface="Abadi" panose="020B0604020104020204" pitchFamily="34" charset="0"/>
              </a:rPr>
              <a:t>Back-</a:t>
            </a:r>
            <a:r>
              <a:rPr lang="ro-RO" sz="2000" dirty="0" err="1">
                <a:latin typeface="Abadi" panose="020B0604020104020204" pitchFamily="34" charset="0"/>
              </a:rPr>
              <a:t>End</a:t>
            </a:r>
            <a:r>
              <a:rPr lang="ro-RO" sz="2000" dirty="0">
                <a:latin typeface="Abadi" panose="020B0604020104020204" pitchFamily="34" charset="0"/>
              </a:rPr>
              <a:t>: </a:t>
            </a:r>
            <a:r>
              <a:rPr lang="en-US" sz="2000" dirty="0">
                <a:latin typeface="Abadi" panose="020B0604020104020204" pitchFamily="34" charset="0"/>
              </a:rPr>
              <a:t>s</a:t>
            </a:r>
            <a:r>
              <a:rPr lang="ro-RO" sz="2000" dirty="0">
                <a:latin typeface="Abadi" panose="020B0604020104020204" pitchFamily="34" charset="0"/>
              </a:rPr>
              <a:t>au Stratul Logic al </a:t>
            </a:r>
            <a:r>
              <a:rPr lang="ro-RO" sz="2000" dirty="0" err="1">
                <a:latin typeface="Abadi" panose="020B0604020104020204" pitchFamily="34" charset="0"/>
              </a:rPr>
              <a:t>aplicatiei</a:t>
            </a:r>
            <a:r>
              <a:rPr lang="ro-RO" sz="2000" dirty="0">
                <a:latin typeface="Abadi" panose="020B0604020104020204" pitchFamily="34" charset="0"/>
              </a:rPr>
              <a:t> interpune in cadrul sau procesele logice necesare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ro-RO" sz="2000" dirty="0" err="1">
                <a:latin typeface="Abadi" panose="020B0604020104020204" pitchFamily="34" charset="0"/>
              </a:rPr>
              <a:t>indeplinirii</a:t>
            </a:r>
            <a:r>
              <a:rPr lang="ro-RO" sz="2000" dirty="0">
                <a:latin typeface="Abadi" panose="020B0604020104020204" pitchFamily="34" charset="0"/>
              </a:rPr>
              <a:t> </a:t>
            </a:r>
            <a:r>
              <a:rPr lang="en-US" sz="2000" dirty="0">
                <a:latin typeface="Abadi" panose="020B0604020104020204" pitchFamily="34" charset="0"/>
              </a:rPr>
              <a:t>a</a:t>
            </a:r>
            <a:r>
              <a:rPr lang="ro-RO" sz="2000" dirty="0">
                <a:latin typeface="Abadi" panose="020B0604020104020204" pitchFamily="34" charset="0"/>
              </a:rPr>
              <a:t> 3 </a:t>
            </a:r>
            <a:r>
              <a:rPr lang="ro-RO" sz="2000" dirty="0" err="1">
                <a:latin typeface="Abadi" panose="020B0604020104020204" pitchFamily="34" charset="0"/>
              </a:rPr>
              <a:t>functii</a:t>
            </a:r>
            <a:r>
              <a:rPr lang="ro-RO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cheie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ro-RO" sz="2000" dirty="0" err="1">
                <a:latin typeface="Abadi" panose="020B0604020104020204" pitchFamily="34" charset="0"/>
              </a:rPr>
              <a:t>aplicatiei</a:t>
            </a:r>
            <a:r>
              <a:rPr lang="ro-RO" sz="2000" dirty="0">
                <a:latin typeface="Abadi" panose="020B0604020104020204" pitchFamily="34" charset="0"/>
              </a:rPr>
              <a:t>:</a:t>
            </a: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(</a:t>
            </a:r>
            <a:r>
              <a:rPr lang="ro-RO" sz="2000" dirty="0" err="1">
                <a:latin typeface="Abadi" panose="020B0604020104020204" pitchFamily="34" charset="0"/>
              </a:rPr>
              <a:t>Scraping</a:t>
            </a:r>
            <a:r>
              <a:rPr lang="ro-RO" sz="2000" dirty="0">
                <a:latin typeface="Abadi" panose="020B0604020104020204" pitchFamily="34" charset="0"/>
              </a:rPr>
              <a:t> </a:t>
            </a:r>
            <a:r>
              <a:rPr lang="en-US" sz="2000" dirty="0">
                <a:latin typeface="Abadi" panose="020B0604020104020204" pitchFamily="34" charset="0"/>
              </a:rPr>
              <a:t>, </a:t>
            </a:r>
            <a:r>
              <a:rPr lang="ro-RO" sz="2000" dirty="0" err="1">
                <a:latin typeface="Abadi" panose="020B0604020104020204" pitchFamily="34" charset="0"/>
              </a:rPr>
              <a:t>Parsing</a:t>
            </a:r>
            <a:r>
              <a:rPr lang="en-US" sz="2000" dirty="0">
                <a:latin typeface="Abadi" panose="020B0604020104020204" pitchFamily="34" charset="0"/>
              </a:rPr>
              <a:t> , </a:t>
            </a:r>
            <a:r>
              <a:rPr lang="ro-RO" sz="2000" dirty="0">
                <a:latin typeface="Abadi" panose="020B0604020104020204" pitchFamily="34" charset="0"/>
              </a:rPr>
              <a:t>Analizarea de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ro-RO" sz="2000" dirty="0">
                <a:latin typeface="Abadi" panose="020B0604020104020204" pitchFamily="34" charset="0"/>
              </a:rPr>
              <a:t>date</a:t>
            </a:r>
            <a:r>
              <a:rPr lang="en-US" sz="2000" dirty="0">
                <a:latin typeface="Abadi" panose="020B0604020104020204" pitchFamily="34" charset="0"/>
              </a:rPr>
              <a:t>)</a:t>
            </a:r>
            <a:endParaRPr lang="ro-RO" sz="2000" dirty="0">
              <a:latin typeface="Abadi" panose="020B0604020104020204" pitchFamily="34" charset="0"/>
            </a:endParaRPr>
          </a:p>
        </p:txBody>
      </p:sp>
      <p:sp>
        <p:nvSpPr>
          <p:cNvPr id="108" name="Rectangle 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71AD0-EE5B-BD7B-5B44-DE6F09A8F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AEF3-9E14-D73E-FB57-C4F434FF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2" y="321928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Status</a:t>
            </a:r>
            <a:endParaRPr lang="ro-RO" sz="3600" dirty="0">
              <a:solidFill>
                <a:srgbClr val="FFFFFF"/>
              </a:solidFill>
              <a:latin typeface="Abadi" panose="020B0604020104020204" pitchFamily="34" charset="0"/>
              <a:cs typeface="Aldhabi" panose="01000000000000000000" pitchFamily="2" charset="-78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8E0BF8-77A1-5E25-CE1A-8A6610504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488976"/>
              </p:ext>
            </p:extLst>
          </p:nvPr>
        </p:nvGraphicFramePr>
        <p:xfrm>
          <a:off x="153601" y="2834037"/>
          <a:ext cx="3919446" cy="128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D66A3B-952B-B04B-8B34-0005FA9C3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201989"/>
              </p:ext>
            </p:extLst>
          </p:nvPr>
        </p:nvGraphicFramePr>
        <p:xfrm>
          <a:off x="3315501" y="2827487"/>
          <a:ext cx="3919446" cy="128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1CE9C5-AD00-7EFF-732E-5BD7F6C8F3F2}"/>
              </a:ext>
            </a:extLst>
          </p:cNvPr>
          <p:cNvSpPr/>
          <p:nvPr/>
        </p:nvSpPr>
        <p:spPr>
          <a:xfrm>
            <a:off x="6515902" y="2748094"/>
            <a:ext cx="1714499" cy="1121981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7DA00D-767B-6A6A-FFD0-FA599C48D521}"/>
              </a:ext>
            </a:extLst>
          </p:cNvPr>
          <p:cNvGrpSpPr/>
          <p:nvPr/>
        </p:nvGrpSpPr>
        <p:grpSpPr>
          <a:xfrm>
            <a:off x="6684124" y="2907905"/>
            <a:ext cx="1714499" cy="1121981"/>
            <a:chOff x="1193548" y="160005"/>
            <a:chExt cx="1714499" cy="11219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8E487E-7F8E-D1C5-C24E-A0FDD4983C77}"/>
                </a:ext>
              </a:extLst>
            </p:cNvPr>
            <p:cNvSpPr/>
            <p:nvPr/>
          </p:nvSpPr>
          <p:spPr>
            <a:xfrm>
              <a:off x="1193548" y="160005"/>
              <a:ext cx="1714499" cy="112198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0764EA1F-39B0-D744-7450-339FDB0C5361}"/>
                </a:ext>
              </a:extLst>
            </p:cNvPr>
            <p:cNvSpPr txBox="1"/>
            <p:nvPr/>
          </p:nvSpPr>
          <p:spPr>
            <a:xfrm>
              <a:off x="1226410" y="192867"/>
              <a:ext cx="1648775" cy="1056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badi" panose="020B0604020104020204" pitchFamily="34" charset="0"/>
                </a:rPr>
                <a:t>Obfuscare</a:t>
              </a:r>
              <a:r>
                <a:rPr lang="en-US" sz="1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badi" panose="020B0604020104020204" pitchFamily="34" charset="0"/>
                </a:rPr>
                <a:t> : </a:t>
              </a: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badi" panose="020B0604020104020204" pitchFamily="34" charset="0"/>
                </a:rPr>
                <a:t>40 ? %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2B1A11-78E0-7EC7-244B-06095B6810DF}"/>
              </a:ext>
            </a:extLst>
          </p:cNvPr>
          <p:cNvSpPr/>
          <p:nvPr/>
        </p:nvSpPr>
        <p:spPr>
          <a:xfrm>
            <a:off x="9471079" y="2754644"/>
            <a:ext cx="1714499" cy="1121981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6A384-F011-9BFD-CF24-3C87BE2D467A}"/>
              </a:ext>
            </a:extLst>
          </p:cNvPr>
          <p:cNvGrpSpPr/>
          <p:nvPr/>
        </p:nvGrpSpPr>
        <p:grpSpPr>
          <a:xfrm>
            <a:off x="9639301" y="2914455"/>
            <a:ext cx="1714499" cy="1121981"/>
            <a:chOff x="1193548" y="160005"/>
            <a:chExt cx="1714499" cy="11219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B4CB20E-585B-AA9B-7E2D-162391B844AE}"/>
                </a:ext>
              </a:extLst>
            </p:cNvPr>
            <p:cNvSpPr/>
            <p:nvPr/>
          </p:nvSpPr>
          <p:spPr>
            <a:xfrm>
              <a:off x="1193548" y="160005"/>
              <a:ext cx="1714499" cy="112198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Rounded Corners 5">
              <a:extLst>
                <a:ext uri="{FF2B5EF4-FFF2-40B4-BE49-F238E27FC236}">
                  <a16:creationId xmlns:a16="http://schemas.microsoft.com/office/drawing/2014/main" id="{39F39D68-F02B-819B-EF6D-69F6F8C7434D}"/>
                </a:ext>
              </a:extLst>
            </p:cNvPr>
            <p:cNvSpPr txBox="1"/>
            <p:nvPr/>
          </p:nvSpPr>
          <p:spPr>
            <a:xfrm>
              <a:off x="1226410" y="192867"/>
              <a:ext cx="1648775" cy="1056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badi" panose="020B0604020104020204" pitchFamily="34" charset="0"/>
                </a:rPr>
                <a:t>Machine Learning :  0 %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8FD319-B7AF-00D8-3EA3-4F2D75ED9FBA}"/>
              </a:ext>
            </a:extLst>
          </p:cNvPr>
          <p:cNvGrpSpPr/>
          <p:nvPr/>
        </p:nvGrpSpPr>
        <p:grpSpPr>
          <a:xfrm>
            <a:off x="675414" y="4440445"/>
            <a:ext cx="1747506" cy="2008628"/>
            <a:chOff x="1750060" y="95"/>
            <a:chExt cx="1747506" cy="2008628"/>
          </a:xfrm>
          <a:solidFill>
            <a:srgbClr val="00B050"/>
          </a:solidFill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D996B4E5-4D0E-C3D2-4BFD-80EC1802BB83}"/>
                </a:ext>
              </a:extLst>
            </p:cNvPr>
            <p:cNvSpPr/>
            <p:nvPr/>
          </p:nvSpPr>
          <p:spPr>
            <a:xfrm rot="54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Hexagon 4">
              <a:extLst>
                <a:ext uri="{FF2B5EF4-FFF2-40B4-BE49-F238E27FC236}">
                  <a16:creationId xmlns:a16="http://schemas.microsoft.com/office/drawing/2014/main" id="{5B0ECE98-155C-20BD-A267-0F0D7F9E9052}"/>
                </a:ext>
              </a:extLst>
            </p:cNvPr>
            <p:cNvSpPr txBox="1"/>
            <p:nvPr/>
          </p:nvSpPr>
          <p:spPr>
            <a:xfrm>
              <a:off x="2022380" y="313106"/>
              <a:ext cx="1202866" cy="13826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 err="1">
                  <a:latin typeface="Abadi" panose="020B0604020104020204" pitchFamily="34" charset="0"/>
                </a:rPr>
                <a:t>Realizat</a:t>
              </a:r>
              <a:r>
                <a:rPr lang="en-US" b="1" dirty="0">
                  <a:latin typeface="Abadi" panose="020B0604020104020204" pitchFamily="34" charset="0"/>
                </a:rPr>
                <a:t> in mare </a:t>
              </a:r>
              <a:r>
                <a:rPr lang="en-US" b="1" dirty="0" err="1">
                  <a:latin typeface="Abadi" panose="020B0604020104020204" pitchFamily="34" charset="0"/>
                </a:rPr>
                <a:t>parte</a:t>
              </a:r>
              <a:endParaRPr lang="ro-RO" b="1" kern="12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94FDBD-0DE9-8150-0DB9-7EE0EC7EEF2A}"/>
              </a:ext>
            </a:extLst>
          </p:cNvPr>
          <p:cNvGrpSpPr/>
          <p:nvPr/>
        </p:nvGrpSpPr>
        <p:grpSpPr>
          <a:xfrm>
            <a:off x="3696189" y="4440445"/>
            <a:ext cx="1747506" cy="2008628"/>
            <a:chOff x="1750060" y="95"/>
            <a:chExt cx="1747506" cy="2008628"/>
          </a:xfrm>
          <a:solidFill>
            <a:schemeClr val="accent2"/>
          </a:solidFill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245E937-BFF8-EE9A-7673-0201866940B7}"/>
                </a:ext>
              </a:extLst>
            </p:cNvPr>
            <p:cNvSpPr/>
            <p:nvPr/>
          </p:nvSpPr>
          <p:spPr>
            <a:xfrm rot="54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Hexagon 4">
              <a:extLst>
                <a:ext uri="{FF2B5EF4-FFF2-40B4-BE49-F238E27FC236}">
                  <a16:creationId xmlns:a16="http://schemas.microsoft.com/office/drawing/2014/main" id="{513D18A2-8BAC-0522-3BBB-B57E8162EC9F}"/>
                </a:ext>
              </a:extLst>
            </p:cNvPr>
            <p:cNvSpPr txBox="1"/>
            <p:nvPr/>
          </p:nvSpPr>
          <p:spPr>
            <a:xfrm>
              <a:off x="2022380" y="313106"/>
              <a:ext cx="1202866" cy="13826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 err="1">
                  <a:latin typeface="Abadi" panose="020B0604020104020204" pitchFamily="34" charset="0"/>
                </a:rPr>
                <a:t>Necesita</a:t>
              </a:r>
              <a:r>
                <a:rPr lang="en-US" b="1" dirty="0">
                  <a:latin typeface="Abadi" panose="020B0604020104020204" pitchFamily="34" charset="0"/>
                </a:rPr>
                <a:t> </a:t>
              </a:r>
              <a:r>
                <a:rPr lang="en-US" b="1" dirty="0" err="1">
                  <a:latin typeface="Abadi" panose="020B0604020104020204" pitchFamily="34" charset="0"/>
                </a:rPr>
                <a:t>Eficientizare</a:t>
              </a:r>
              <a:r>
                <a:rPr lang="en-US" b="1" dirty="0">
                  <a:latin typeface="Abadi" panose="020B0604020104020204" pitchFamily="34" charset="0"/>
                </a:rPr>
                <a:t> </a:t>
              </a:r>
              <a:endParaRPr lang="ro-RO" b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78A9A4-80D2-1897-CCB7-337030B7189C}"/>
              </a:ext>
            </a:extLst>
          </p:cNvPr>
          <p:cNvGrpSpPr/>
          <p:nvPr/>
        </p:nvGrpSpPr>
        <p:grpSpPr>
          <a:xfrm>
            <a:off x="6651117" y="4440445"/>
            <a:ext cx="1747506" cy="2008628"/>
            <a:chOff x="1750060" y="95"/>
            <a:chExt cx="1747506" cy="200862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B043634-4D15-1D78-7380-499C1E12D947}"/>
                </a:ext>
              </a:extLst>
            </p:cNvPr>
            <p:cNvSpPr/>
            <p:nvPr/>
          </p:nvSpPr>
          <p:spPr>
            <a:xfrm rot="54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Hexagon 4">
              <a:extLst>
                <a:ext uri="{FF2B5EF4-FFF2-40B4-BE49-F238E27FC236}">
                  <a16:creationId xmlns:a16="http://schemas.microsoft.com/office/drawing/2014/main" id="{577DC48D-9C8E-6DCE-F474-100E9887782C}"/>
                </a:ext>
              </a:extLst>
            </p:cNvPr>
            <p:cNvSpPr txBox="1"/>
            <p:nvPr/>
          </p:nvSpPr>
          <p:spPr>
            <a:xfrm>
              <a:off x="2022380" y="313106"/>
              <a:ext cx="1202866" cy="13826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Abadi" panose="020B0604020104020204" pitchFamily="34" charset="0"/>
                </a:rPr>
                <a:t>Experimental</a:t>
              </a:r>
              <a:endParaRPr lang="ro-RO" sz="1600" b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42A338-AB87-2152-1D6C-10DC1AAE7F92}"/>
              </a:ext>
            </a:extLst>
          </p:cNvPr>
          <p:cNvGrpSpPr/>
          <p:nvPr/>
        </p:nvGrpSpPr>
        <p:grpSpPr>
          <a:xfrm>
            <a:off x="9515156" y="4407399"/>
            <a:ext cx="1747506" cy="2008628"/>
            <a:chOff x="1750060" y="95"/>
            <a:chExt cx="1747506" cy="2008628"/>
          </a:xfrm>
          <a:solidFill>
            <a:schemeClr val="bg1">
              <a:lumMod val="75000"/>
            </a:schemeClr>
          </a:solidFill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14A63ABB-EA12-06EA-7C4B-1C83EC35484D}"/>
                </a:ext>
              </a:extLst>
            </p:cNvPr>
            <p:cNvSpPr/>
            <p:nvPr/>
          </p:nvSpPr>
          <p:spPr>
            <a:xfrm rot="5400000">
              <a:off x="1619499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Hexagon 4">
              <a:extLst>
                <a:ext uri="{FF2B5EF4-FFF2-40B4-BE49-F238E27FC236}">
                  <a16:creationId xmlns:a16="http://schemas.microsoft.com/office/drawing/2014/main" id="{83A2FF7A-82ED-BFDB-6867-C26288CF794A}"/>
                </a:ext>
              </a:extLst>
            </p:cNvPr>
            <p:cNvSpPr txBox="1"/>
            <p:nvPr/>
          </p:nvSpPr>
          <p:spPr>
            <a:xfrm>
              <a:off x="2022380" y="313106"/>
              <a:ext cx="1202866" cy="13826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 err="1">
                  <a:latin typeface="Abadi" panose="020B0604020104020204" pitchFamily="34" charset="0"/>
                </a:rPr>
                <a:t>Neimplementat</a:t>
              </a:r>
              <a:endParaRPr lang="ro-RO" sz="1400" b="1" dirty="0"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880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4036-0FF6-6C94-346A-205BB6C0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Abadi" panose="020B0604020104020204" pitchFamily="34" charset="0"/>
              </a:rPr>
              <a:t>Interfata</a:t>
            </a:r>
            <a:endParaRPr lang="en-US" sz="5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077331-2093-2DA5-20B7-3273F3CA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59284"/>
            <a:ext cx="5455917" cy="3532705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CEBAE3A-DA95-4DFA-F25D-9E3F3D9A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59284"/>
            <a:ext cx="5455917" cy="35327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3ACB87-AA9F-E4A6-39DE-FAD24E2A4491}"/>
              </a:ext>
            </a:extLst>
          </p:cNvPr>
          <p:cNvSpPr txBox="1"/>
          <p:nvPr/>
        </p:nvSpPr>
        <p:spPr>
          <a:xfrm>
            <a:off x="3456145" y="1651532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Realizata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folosind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Java Swing, cu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posibilitatea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migrarii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pe web.</a:t>
            </a:r>
            <a:endParaRPr lang="ro-RO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3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A755-0F0B-AAD0-60BE-2A216D8D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 &amp; Obfuscation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E23B7D-DC46-EF35-C884-ED213316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772" y="631691"/>
            <a:ext cx="5053066" cy="254660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Abadi" panose="020B0604020104020204" pitchFamily="34" charset="0"/>
              </a:rPr>
              <a:t>Automation: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Abadi" panose="020B0604020104020204" pitchFamily="34" charset="0"/>
              </a:rPr>
              <a:t>Playwright </a:t>
            </a:r>
            <a:r>
              <a:rPr lang="en-US" sz="1900" dirty="0" err="1">
                <a:latin typeface="Abadi" panose="020B0604020104020204" pitchFamily="34" charset="0"/>
              </a:rPr>
              <a:t>este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utilizat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pentru</a:t>
            </a:r>
            <a:r>
              <a:rPr lang="en-US" sz="1900" dirty="0">
                <a:latin typeface="Abadi" panose="020B0604020104020204" pitchFamily="34" charset="0"/>
              </a:rPr>
              <a:t> a </a:t>
            </a:r>
            <a:r>
              <a:rPr lang="en-US" sz="1900" dirty="0" err="1">
                <a:latin typeface="Abadi" panose="020B0604020104020204" pitchFamily="34" charset="0"/>
              </a:rPr>
              <a:t>facilita</a:t>
            </a:r>
            <a:r>
              <a:rPr lang="en-US" sz="1900" dirty="0">
                <a:latin typeface="Abadi" panose="020B0604020104020204" pitchFamily="34" charset="0"/>
              </a:rPr>
              <a:t> un </a:t>
            </a:r>
            <a:r>
              <a:rPr lang="en-US" sz="1900" dirty="0" err="1">
                <a:latin typeface="Abadi" panose="020B0604020104020204" pitchFamily="34" charset="0"/>
              </a:rPr>
              <a:t>mediu</a:t>
            </a:r>
            <a:r>
              <a:rPr lang="en-US" sz="1900" dirty="0">
                <a:latin typeface="Abadi" panose="020B0604020104020204" pitchFamily="34" charset="0"/>
              </a:rPr>
              <a:t> multi-threaded de </a:t>
            </a:r>
            <a:r>
              <a:rPr lang="en-US" sz="1900" dirty="0" err="1">
                <a:latin typeface="Abadi" panose="020B0604020104020204" pitchFamily="34" charset="0"/>
              </a:rPr>
              <a:t>baza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pentru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automatizare</a:t>
            </a:r>
            <a:r>
              <a:rPr lang="en-US" sz="1900" dirty="0">
                <a:latin typeface="Abadi" panose="020B0604020104020204" pitchFamily="34" charset="0"/>
              </a:rPr>
              <a:t> a scraping-</a:t>
            </a:r>
            <a:r>
              <a:rPr lang="en-US" sz="1900" dirty="0" err="1">
                <a:latin typeface="Abadi" panose="020B0604020104020204" pitchFamily="34" charset="0"/>
              </a:rPr>
              <a:t>ului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prin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intermediul</a:t>
            </a:r>
            <a:r>
              <a:rPr lang="en-US" sz="1900" dirty="0">
                <a:latin typeface="Abadi" panose="020B0604020104020204" pitchFamily="34" charset="0"/>
              </a:rPr>
              <a:t> a </a:t>
            </a:r>
            <a:r>
              <a:rPr lang="en-US" sz="1900" dirty="0" err="1">
                <a:latin typeface="Abadi" panose="020B0604020104020204" pitchFamily="34" charset="0"/>
              </a:rPr>
              <a:t>mai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multor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instante</a:t>
            </a:r>
            <a:r>
              <a:rPr lang="en-US" sz="1900" dirty="0">
                <a:latin typeface="Abadi" panose="020B0604020104020204" pitchFamily="34" charset="0"/>
              </a:rPr>
              <a:t> "headless” de chromium </a:t>
            </a:r>
            <a:r>
              <a:rPr lang="en-US" sz="1900" dirty="0" err="1">
                <a:latin typeface="Abadi" panose="020B0604020104020204" pitchFamily="34" charset="0"/>
              </a:rPr>
              <a:t>prin</a:t>
            </a:r>
            <a:r>
              <a:rPr lang="en-US" sz="1900" dirty="0">
                <a:latin typeface="Abadi" panose="020B0604020104020204" pitchFamily="34" charset="0"/>
              </a:rPr>
              <a:t> care v-or fi </a:t>
            </a:r>
            <a:r>
              <a:rPr lang="en-US" sz="1900" dirty="0" err="1">
                <a:latin typeface="Abadi" panose="020B0604020104020204" pitchFamily="34" charset="0"/>
              </a:rPr>
              <a:t>efectuate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requesturi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complexe</a:t>
            </a:r>
            <a:r>
              <a:rPr lang="en-US" sz="1900" dirty="0">
                <a:latin typeface="Abadi" panose="020B060402010402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900" dirty="0">
                <a:latin typeface="Abadi" panose="020B0604020104020204" pitchFamily="34" charset="0"/>
              </a:rPr>
              <a:t>Request-urile </a:t>
            </a:r>
            <a:r>
              <a:rPr lang="en-US" sz="1900" dirty="0" err="1">
                <a:latin typeface="Abadi" panose="020B0604020104020204" pitchFamily="34" charset="0"/>
              </a:rPr>
              <a:t>catre</a:t>
            </a:r>
            <a:r>
              <a:rPr lang="en-US" sz="1900" dirty="0">
                <a:latin typeface="Abadi" panose="020B0604020104020204" pitchFamily="34" charset="0"/>
              </a:rPr>
              <a:t> server sunt </a:t>
            </a:r>
            <a:r>
              <a:rPr lang="en-US" sz="1900" dirty="0" err="1">
                <a:latin typeface="Abadi" panose="020B0604020104020204" pitchFamily="34" charset="0"/>
              </a:rPr>
              <a:t>efectuate</a:t>
            </a:r>
            <a:r>
              <a:rPr lang="en-US" sz="1900" dirty="0">
                <a:latin typeface="Abadi" panose="020B0604020104020204" pitchFamily="34" charset="0"/>
              </a:rPr>
              <a:t> de </a:t>
            </a:r>
            <a:r>
              <a:rPr lang="en-US" sz="1900" dirty="0" err="1">
                <a:latin typeface="Abadi" panose="020B0604020104020204" pitchFamily="34" charset="0"/>
              </a:rPr>
              <a:t>catre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doua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1900" dirty="0" err="1">
                <a:latin typeface="Abadi" panose="020B0604020104020204" pitchFamily="34" charset="0"/>
              </a:rPr>
              <a:t>tipuri</a:t>
            </a:r>
            <a:r>
              <a:rPr lang="en-US" sz="1900" dirty="0">
                <a:latin typeface="Abadi" panose="020B0604020104020204" pitchFamily="34" charset="0"/>
              </a:rPr>
              <a:t> de </a:t>
            </a:r>
            <a:r>
              <a:rPr lang="en-US" sz="1900" dirty="0" err="1">
                <a:latin typeface="Abadi" panose="020B0604020104020204" pitchFamily="34" charset="0"/>
              </a:rPr>
              <a:t>roboti</a:t>
            </a:r>
            <a:r>
              <a:rPr lang="en-US" sz="1900" dirty="0">
                <a:latin typeface="Abadi" panose="020B0604020104020204" pitchFamily="34" charset="0"/>
              </a:rPr>
              <a:t>("Scout" </a:t>
            </a:r>
            <a:r>
              <a:rPr lang="en-US" sz="1900" dirty="0" err="1">
                <a:latin typeface="Abadi" panose="020B0604020104020204" pitchFamily="34" charset="0"/>
              </a:rPr>
              <a:t>si</a:t>
            </a:r>
            <a:r>
              <a:rPr lang="en-US" sz="1900" dirty="0">
                <a:latin typeface="Abadi" panose="020B0604020104020204" pitchFamily="34" charset="0"/>
              </a:rPr>
              <a:t> "Grabber")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E2661-161A-BFA8-8795-F899E5631A37}"/>
              </a:ext>
            </a:extLst>
          </p:cNvPr>
          <p:cNvSpPr txBox="1"/>
          <p:nvPr/>
        </p:nvSpPr>
        <p:spPr>
          <a:xfrm>
            <a:off x="6582772" y="3428999"/>
            <a:ext cx="5609228" cy="3324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8000" dirty="0">
                <a:latin typeface="Abadi" panose="020B0604020104020204" pitchFamily="34" charset="0"/>
              </a:rPr>
              <a:t>Obfuscation:</a:t>
            </a:r>
            <a:endParaRPr lang="en-US" sz="5600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Abadi" panose="020B0604020104020204" pitchFamily="34" charset="0"/>
              </a:rPr>
              <a:t>Efectuarea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unor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actiuni</a:t>
            </a:r>
            <a:r>
              <a:rPr lang="en-US" sz="6400" dirty="0">
                <a:latin typeface="Abadi" panose="020B0604020104020204" pitchFamily="34" charset="0"/>
              </a:rPr>
              <a:t> similar </a:t>
            </a:r>
            <a:r>
              <a:rPr lang="en-US" sz="6400" dirty="0" err="1">
                <a:latin typeface="Abadi" panose="020B0604020104020204" pitchFamily="34" charset="0"/>
              </a:rPr>
              <a:t>umane</a:t>
            </a:r>
            <a:r>
              <a:rPr lang="en-US" sz="6400" dirty="0">
                <a:latin typeface="Abadi" panose="020B0604020104020204" pitchFamily="34" charset="0"/>
              </a:rPr>
              <a:t>(click , scroll-wheel movement , etc.) la </a:t>
            </a:r>
            <a:r>
              <a:rPr lang="en-US" sz="6400" dirty="0" err="1">
                <a:latin typeface="Abadi" panose="020B0604020104020204" pitchFamily="34" charset="0"/>
              </a:rPr>
              <a:t>intervale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aleatoare</a:t>
            </a:r>
            <a:r>
              <a:rPr lang="en-US" sz="6400" dirty="0">
                <a:latin typeface="Abadi" panose="020B0604020104020204" pitchFamily="34" charset="0"/>
              </a:rPr>
              <a:t>, la </a:t>
            </a:r>
            <a:r>
              <a:rPr lang="en-US" sz="6400" dirty="0" err="1">
                <a:latin typeface="Abadi" panose="020B0604020104020204" pitchFamily="34" charset="0"/>
              </a:rPr>
              <a:t>coordonate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aleatoare</a:t>
            </a:r>
            <a:r>
              <a:rPr lang="en-US" sz="6400" dirty="0">
                <a:latin typeface="Abadi" panose="020B0604020104020204" pitchFamily="34" charset="0"/>
              </a:rPr>
              <a:t>.</a:t>
            </a:r>
            <a:endParaRPr lang="en-US" sz="5600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Abadi" panose="020B0604020104020204" pitchFamily="34" charset="0"/>
              </a:rPr>
              <a:t>Rezovalrea</a:t>
            </a:r>
            <a:r>
              <a:rPr lang="en-US" sz="6400" dirty="0">
                <a:latin typeface="Abadi" panose="020B0604020104020204" pitchFamily="34" charset="0"/>
              </a:rPr>
              <a:t> de captcha </a:t>
            </a:r>
            <a:r>
              <a:rPr lang="en-US" sz="6400" dirty="0" err="1">
                <a:latin typeface="Abadi" panose="020B0604020104020204" pitchFamily="34" charset="0"/>
              </a:rPr>
              <a:t>unde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este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posibil</a:t>
            </a:r>
            <a:endParaRPr lang="en-US" sz="5600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Abadi" panose="020B0604020104020204" pitchFamily="34" charset="0"/>
              </a:rPr>
              <a:t>Schimbarea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continutului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requestului</a:t>
            </a:r>
            <a:r>
              <a:rPr lang="en-US" sz="6400" dirty="0">
                <a:latin typeface="Abadi" panose="020B0604020104020204" pitchFamily="34" charset="0"/>
              </a:rPr>
              <a:t>(user agent </a:t>
            </a:r>
            <a:r>
              <a:rPr lang="en-US" sz="6400" dirty="0" err="1">
                <a:latin typeface="Abadi" panose="020B0604020104020204" pitchFamily="34" charset="0"/>
              </a:rPr>
              <a:t>si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headere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modificate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pentru</a:t>
            </a:r>
            <a:r>
              <a:rPr lang="en-US" sz="6400" dirty="0">
                <a:latin typeface="Abadi" panose="020B0604020104020204" pitchFamily="34" charset="0"/>
              </a:rPr>
              <a:t> a </a:t>
            </a:r>
            <a:r>
              <a:rPr lang="en-US" sz="6400" dirty="0" err="1">
                <a:latin typeface="Abadi" panose="020B0604020104020204" pitchFamily="34" charset="0"/>
              </a:rPr>
              <a:t>parea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carequestul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este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uman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si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efecutat</a:t>
            </a:r>
            <a:r>
              <a:rPr lang="en-US" sz="6400" dirty="0">
                <a:latin typeface="Abadi" panose="020B0604020104020204" pitchFamily="34" charset="0"/>
              </a:rPr>
              <a:t> din </a:t>
            </a:r>
            <a:r>
              <a:rPr lang="en-US" sz="6400" dirty="0" err="1">
                <a:latin typeface="Abadi" panose="020B0604020104020204" pitchFamily="34" charset="0"/>
              </a:rPr>
              <a:t>alta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locatie</a:t>
            </a:r>
            <a:r>
              <a:rPr lang="en-US" sz="6400" dirty="0">
                <a:latin typeface="Abadi" panose="020B0604020104020204" pitchFamily="34" charset="0"/>
              </a:rPr>
              <a:t>).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Abadi" panose="020B0604020104020204" pitchFamily="34" charset="0"/>
              </a:rPr>
              <a:t>Utilizarea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si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schimbarea</a:t>
            </a:r>
            <a:r>
              <a:rPr lang="en-US" sz="6400" dirty="0">
                <a:latin typeface="Abadi" panose="020B0604020104020204" pitchFamily="34" charset="0"/>
              </a:rPr>
              <a:t> de proxy-</a:t>
            </a:r>
            <a:r>
              <a:rPr lang="en-US" sz="6400" dirty="0" err="1">
                <a:latin typeface="Abadi" panose="020B0604020104020204" pitchFamily="34" charset="0"/>
              </a:rPr>
              <a:t>uri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pentru</a:t>
            </a:r>
            <a:r>
              <a:rPr lang="en-US" sz="6400" dirty="0">
                <a:latin typeface="Abadi" panose="020B0604020104020204" pitchFamily="34" charset="0"/>
              </a:rPr>
              <a:t> a </a:t>
            </a:r>
            <a:r>
              <a:rPr lang="en-US" sz="6400" dirty="0" err="1">
                <a:latin typeface="Abadi" panose="020B0604020104020204" pitchFamily="34" charset="0"/>
              </a:rPr>
              <a:t>efectua</a:t>
            </a:r>
            <a:r>
              <a:rPr lang="en-US" sz="6400" dirty="0">
                <a:latin typeface="Abadi" panose="020B0604020104020204" pitchFamily="34" charset="0"/>
              </a:rPr>
              <a:t> </a:t>
            </a:r>
            <a:r>
              <a:rPr lang="en-US" sz="6400" dirty="0" err="1">
                <a:latin typeface="Abadi" panose="020B0604020104020204" pitchFamily="34" charset="0"/>
              </a:rPr>
              <a:t>requestul</a:t>
            </a:r>
            <a:r>
              <a:rPr lang="en-US" sz="6400" dirty="0">
                <a:latin typeface="Abadi" panose="020B060402010402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1193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CCB27-7262-6CD7-AC42-DAF4C3E0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39" y="603631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3F3F3F"/>
                </a:solidFill>
                <a:latin typeface="Abadi" panose="020B0604020104020204" pitchFamily="34" charset="0"/>
              </a:rPr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6FE9-F6D5-F9F4-9E70-6A3252167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15" y="2737248"/>
            <a:ext cx="5648131" cy="3615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Abadi" panose="020B0604020104020204" pitchFamily="34" charset="0"/>
              </a:rPr>
              <a:t>  Logic Flow:</a:t>
            </a:r>
          </a:p>
          <a:p>
            <a:r>
              <a:rPr lang="en-US" sz="1600" dirty="0" err="1"/>
              <a:t>Datele</a:t>
            </a:r>
            <a:r>
              <a:rPr lang="en-US" sz="1600" dirty="0"/>
              <a:t> </a:t>
            </a:r>
            <a:r>
              <a:rPr lang="en-US" sz="1600" dirty="0" err="1"/>
              <a:t>extrase</a:t>
            </a:r>
            <a:r>
              <a:rPr lang="en-US" sz="1600" dirty="0"/>
              <a:t> v-or fi </a:t>
            </a:r>
            <a:r>
              <a:rPr lang="en-US" sz="1600" dirty="0" err="1"/>
              <a:t>analizate</a:t>
            </a:r>
            <a:r>
              <a:rPr lang="en-US" sz="1600" dirty="0"/>
              <a:t> de </a:t>
            </a:r>
            <a:r>
              <a:rPr lang="en-US" sz="1600" dirty="0" err="1"/>
              <a:t>catre</a:t>
            </a:r>
            <a:r>
              <a:rPr lang="en-US" sz="1600" dirty="0"/>
              <a:t> o </a:t>
            </a:r>
            <a:r>
              <a:rPr lang="en-US" sz="1600" dirty="0" err="1"/>
              <a:t>retea</a:t>
            </a:r>
            <a:r>
              <a:rPr lang="en-US" sz="1600" dirty="0"/>
              <a:t> </a:t>
            </a:r>
            <a:r>
              <a:rPr lang="en-US" sz="1600" dirty="0" err="1"/>
              <a:t>neuronala</a:t>
            </a:r>
            <a:r>
              <a:rPr lang="en-US" sz="1600" dirty="0"/>
              <a:t> </a:t>
            </a:r>
            <a:r>
              <a:rPr lang="en-US" sz="1600" dirty="0" err="1"/>
              <a:t>specifica</a:t>
            </a:r>
            <a:r>
              <a:rPr lang="en-US" sz="1600" dirty="0"/>
              <a:t> </a:t>
            </a:r>
            <a:r>
              <a:rPr lang="en-US" sz="1600" dirty="0" err="1"/>
              <a:t>modelului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lucru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posibil</a:t>
            </a:r>
            <a:r>
              <a:rPr lang="en-US" sz="1600" dirty="0"/>
              <a:t> </a:t>
            </a:r>
            <a:r>
              <a:rPr lang="en-US" sz="1600" dirty="0" err="1"/>
              <a:t>datorita</a:t>
            </a:r>
            <a:r>
              <a:rPr lang="en-US" sz="1600" dirty="0"/>
              <a:t> </a:t>
            </a:r>
            <a:r>
              <a:rPr lang="en-US" sz="1600" dirty="0" err="1"/>
              <a:t>selectiei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preset de </a:t>
            </a:r>
            <a:r>
              <a:rPr lang="en-US" sz="1600" dirty="0" err="1"/>
              <a:t>catre</a:t>
            </a:r>
            <a:r>
              <a:rPr lang="en-US" sz="1600" dirty="0"/>
              <a:t> </a:t>
            </a:r>
            <a:r>
              <a:rPr lang="en-US" sz="1600" dirty="0" err="1"/>
              <a:t>utilizator</a:t>
            </a:r>
            <a:r>
              <a:rPr lang="en-US" sz="1600" dirty="0"/>
              <a:t>. (ex: Positive/Negative Bias in </a:t>
            </a:r>
            <a:r>
              <a:rPr lang="en-US" sz="1600" dirty="0" err="1"/>
              <a:t>Striri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Utilizatorul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avea</a:t>
            </a:r>
            <a:r>
              <a:rPr lang="en-US" sz="1600" dirty="0"/>
              <a:t> </a:t>
            </a:r>
            <a:r>
              <a:rPr lang="en-US" sz="1600" dirty="0" err="1"/>
              <a:t>optiunea</a:t>
            </a:r>
            <a:r>
              <a:rPr lang="en-US" sz="1600" dirty="0"/>
              <a:t> de a </a:t>
            </a:r>
            <a:r>
              <a:rPr lang="en-US" sz="1600" dirty="0" err="1"/>
              <a:t>antrena</a:t>
            </a:r>
            <a:r>
              <a:rPr lang="en-US" sz="1600" dirty="0"/>
              <a:t> </a:t>
            </a:r>
            <a:r>
              <a:rPr lang="en-US" sz="1600" dirty="0" err="1"/>
              <a:t>modelul</a:t>
            </a:r>
            <a:r>
              <a:rPr lang="en-US" sz="1600" dirty="0"/>
              <a:t> pe </a:t>
            </a:r>
            <a:r>
              <a:rPr lang="en-US" sz="1600" dirty="0" err="1"/>
              <a:t>datele</a:t>
            </a:r>
            <a:r>
              <a:rPr lang="en-US" sz="1600" dirty="0"/>
              <a:t> respective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folosi</a:t>
            </a:r>
            <a:r>
              <a:rPr lang="en-US" sz="1600" dirty="0"/>
              <a:t> o </a:t>
            </a:r>
            <a:r>
              <a:rPr lang="en-US" sz="1600" dirty="0" err="1"/>
              <a:t>versiune</a:t>
            </a:r>
            <a:r>
              <a:rPr lang="en-US" sz="1600" dirty="0"/>
              <a:t> pre-</a:t>
            </a:r>
            <a:r>
              <a:rPr lang="en-US" sz="1600" dirty="0" err="1"/>
              <a:t>antrenata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analiza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300" dirty="0"/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AE2E3B-AB5E-377E-7089-BA7A26DC0047}"/>
              </a:ext>
            </a:extLst>
          </p:cNvPr>
          <p:cNvSpPr txBox="1"/>
          <p:nvPr/>
        </p:nvSpPr>
        <p:spPr>
          <a:xfrm>
            <a:off x="6543869" y="2792928"/>
            <a:ext cx="5648131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Abadi" panose="020B0604020104020204" pitchFamily="34" charset="0"/>
              </a:rPr>
              <a:t>Implementare</a:t>
            </a:r>
            <a:r>
              <a:rPr lang="en-US" sz="2400" dirty="0">
                <a:latin typeface="Abadi" panose="020B0604020104020204" pitchFamily="34" charset="0"/>
              </a:rPr>
              <a:t>: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Voi</a:t>
            </a:r>
            <a:r>
              <a:rPr lang="en-US" sz="2000" dirty="0"/>
              <a:t> </a:t>
            </a:r>
            <a:r>
              <a:rPr lang="en-US" sz="2000" dirty="0" err="1"/>
              <a:t>folosi</a:t>
            </a:r>
            <a:r>
              <a:rPr 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 (</a:t>
            </a:r>
            <a:r>
              <a:rPr lang="en-US" sz="2000" dirty="0" err="1"/>
              <a:t>Tensorflow</a:t>
            </a:r>
            <a:r>
              <a:rPr lang="en-US" sz="2000" dirty="0"/>
              <a:t>) , </a:t>
            </a:r>
            <a:r>
              <a:rPr lang="en-US" sz="2000" dirty="0" err="1"/>
              <a:t>distributii</a:t>
            </a:r>
            <a:r>
              <a:rPr lang="en-US" sz="2000" dirty="0"/>
              <a:t> </a:t>
            </a:r>
            <a:r>
              <a:rPr lang="en-US" sz="2000" dirty="0" err="1"/>
              <a:t>specifice</a:t>
            </a:r>
            <a:r>
              <a:rPr lang="en-US" sz="2000" dirty="0"/>
              <a:t>  </a:t>
            </a:r>
            <a:r>
              <a:rPr lang="en-US" sz="2000" dirty="0" err="1"/>
              <a:t>pentru</a:t>
            </a:r>
            <a:r>
              <a:rPr lang="en-US" sz="2000" dirty="0"/>
              <a:t> java precum </a:t>
            </a:r>
            <a:r>
              <a:rPr lang="en-US" sz="2000" dirty="0" err="1">
                <a:hlinkClick r:id="rId2"/>
              </a:rPr>
              <a:t>deepjavalibrary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Kaggle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optinerea</a:t>
            </a:r>
            <a:r>
              <a:rPr lang="en-US" sz="2000" dirty="0"/>
              <a:t> de date de pre-</a:t>
            </a:r>
            <a:r>
              <a:rPr lang="en-US" sz="2000" dirty="0" err="1"/>
              <a:t>antrenament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140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5D5B-3832-EA82-08AD-5AAD8B5F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4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Plan de </a:t>
            </a:r>
            <a:r>
              <a:rPr lang="en-US" sz="4800" dirty="0" err="1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lucru</a:t>
            </a:r>
            <a:r>
              <a:rPr lang="en-US" sz="4800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pentru</a:t>
            </a:r>
            <a:r>
              <a:rPr lang="en-US" sz="4800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viitor</a:t>
            </a:r>
            <a:r>
              <a:rPr lang="en-US" sz="4800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endParaRPr lang="ro-RO" sz="4800" dirty="0">
              <a:solidFill>
                <a:srgbClr val="FFFFFF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741E8-0FEF-32F9-D701-2A430E917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133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1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Aldhabi</vt:lpstr>
      <vt:lpstr>Arial</vt:lpstr>
      <vt:lpstr>Calibri</vt:lpstr>
      <vt:lpstr>Calibri Light</vt:lpstr>
      <vt:lpstr>Office Theme</vt:lpstr>
      <vt:lpstr>Metodologia Realizarii Lucrarii de Licenta</vt:lpstr>
      <vt:lpstr>Introducere</vt:lpstr>
      <vt:lpstr>De ce am ales aceasta tema?</vt:lpstr>
      <vt:lpstr>Arhitectura Aplicatiei</vt:lpstr>
      <vt:lpstr>Status</vt:lpstr>
      <vt:lpstr>Interfata</vt:lpstr>
      <vt:lpstr>Automation &amp; Obfuscation</vt:lpstr>
      <vt:lpstr>Machine Learning </vt:lpstr>
      <vt:lpstr>Plan de lucru pentru viitor </vt:lpstr>
      <vt:lpstr>Referinte Bibliografice. </vt:lpstr>
      <vt:lpstr>Multumesc pentru timpul acordat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Realizarii Lucrarii de Licenta</dc:title>
  <dc:creator>Andrei Madaras</dc:creator>
  <cp:lastModifiedBy>Andrei Madaras</cp:lastModifiedBy>
  <cp:revision>25</cp:revision>
  <dcterms:created xsi:type="dcterms:W3CDTF">2023-01-26T16:56:15Z</dcterms:created>
  <dcterms:modified xsi:type="dcterms:W3CDTF">2023-01-27T06:17:08Z</dcterms:modified>
</cp:coreProperties>
</file>