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2D80-D8EE-54C0-9D2E-97C837C9D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5324D-7FB2-B479-C85D-9962C5026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4ADF-CA6B-171A-A21E-281C6915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7F29-059A-AAED-2A06-CD79B15C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4E2A-2C08-0308-4FD3-21A85773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3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81B3-142B-79F8-1041-77D7A93C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7F5A-9E34-5E56-FDAC-7E4C561B9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506E-1470-3ADD-FB9C-5052A2DB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1489-9D92-2B9F-AF4D-2BE4C6F4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0CE8-250B-FA1F-A192-10BCAB70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1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0FB78-8D8B-9A44-95FA-98EEACD6C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1DB5D-5C74-83C3-EDD0-F31C71719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C98C-FF75-0465-C1AA-93622A4A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DB0C-ABB8-C05F-4DF6-6DF4884E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653C-7FC7-1445-EC39-C9A583E7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0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D6B2-D244-064E-BAEB-FDDC2DC3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749C-AA25-F318-BF15-3DBA9504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EC5F-AC7A-51CD-78F1-4F0C5E3B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DE0D-C22F-45FE-66B9-A921355E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2444-A3D7-FBE1-C2DD-C8832282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B65E-6A61-014A-87B9-E39FFD8C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7DA7-5712-79ED-4114-5F984CB6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52E1-5E4B-E70C-3991-591F1B3A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EE84-C359-C635-D4B2-5A42BCF7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5068-CB30-06CE-7F3B-D0E874CC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952B-C19C-B934-6AC5-4B4E3923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5A4C-6C3C-D657-C140-D4249B4DE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451DC-9E57-9E84-91B7-91B2923A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D01C2-A0C6-D5DD-575C-B69DB3D8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7FBDF-F653-E589-7853-AF8CDA6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71B7-E7D4-423D-85A4-DD4A2D88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CC6-77DE-3F7D-A936-CF3B049D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2CE6A-668C-C7C0-9737-9E3D7D55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D6E6D-7430-A8D6-595E-F9C83870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E7B11-CDA7-49B9-EC36-97949E59A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EF17E-A662-1CFC-5FF7-713561614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2980A-2BDC-138E-17C7-D4658769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724CB-96C4-0155-C5E1-5E2A30C5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C1691-6755-C84C-1933-81B3940E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7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C75A-5D75-454F-95FC-BDC11F9F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99546-D129-F6CE-71C0-B1388194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DD20A-E7D7-D425-F312-C37250C7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90549-6CB1-E2F4-EAB0-2D80CD46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ECAB4-9C4F-27C1-C39B-25B218C7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EEEC0-9B61-DA28-FD8A-4AA5ED1A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F07A8-3456-C43E-14E1-3AC2C3A3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9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A9A-28CC-2C59-E45B-00ABCAE8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3DA5-4DA5-BCF2-2764-D419478E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88F6E-5F6B-5946-9131-AB8AA3EB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FB71-6E26-6D1F-BEE7-23116D26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C77B-0505-7B07-E39C-20A3DDA1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4F54-095A-E37E-9E29-BB4D9EB3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2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47D9-4A4C-DEA8-F0F3-6C0A1D96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775D2-4055-24EA-63FD-771F6F414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221F6-A867-5C22-618F-50B0DED11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032F3-07D7-14D3-715E-1BE0ED0A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E30C4-5F8C-85B3-B7F7-B2966917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36BB-437F-00AD-717E-73B12C4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60043-7A58-61F2-EA99-84407FC5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6F59-E253-C7AF-A642-BDA6AAE4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08E9-8B0F-2678-4A25-14E6EC34E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DA39-DB16-41AA-A86F-EAB623E329B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4298-7DA7-58ED-E90D-D4E08393F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8F05-37C9-4070-666B-FB5C361CD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7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3C2B-5AC9-FD4D-F6C6-C626E6CF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39F970-A4ED-FD5C-389B-3F7F9A674BBF}"/>
              </a:ext>
            </a:extLst>
          </p:cNvPr>
          <p:cNvSpPr txBox="1"/>
          <p:nvPr/>
        </p:nvSpPr>
        <p:spPr>
          <a:xfrm>
            <a:off x="6096000" y="235025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Franklin Gothic Pro Medium" panose="02000603040000020004" pitchFamily="2" charset="0"/>
              </a:rPr>
              <a:t>FUTURE</a:t>
            </a:r>
            <a:r>
              <a:rPr lang="en-IN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664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60CF-2D90-A0A5-8939-AC8C2E2F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Impact" panose="020B0806030902050204" pitchFamily="34" charset="0"/>
              </a:rPr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44B468-3AFD-5F26-970D-D60DAF34C8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" t="-59" r="22565" b="59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E63BE-B486-F5B7-A2B4-F194345FC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rebuchet MS" panose="020B0603020202020204" pitchFamily="34" charset="0"/>
              </a:rPr>
              <a:t>Predicting future sales is a crucial task for businesses across various industries. It involves forecasting the quantity of products or services a company is expected to sell in the coming days, weeks, months, or years. Accurate sales predictions are essential for several reasons.</a:t>
            </a:r>
            <a:endParaRPr lang="en-IN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AEA1-9D1E-F4C4-FBD1-6F637061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Impact" panose="020B0806030902050204" pitchFamily="34" charset="0"/>
              </a:rPr>
              <a:t>Problem Statement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815D73C-75B1-8177-AC13-40CD517D64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t="-65" r="28804" b="65"/>
          <a:stretch/>
        </p:blipFill>
        <p:spPr>
          <a:xfrm>
            <a:off x="5559108" y="992187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20845-8571-1524-6442-1F8624CD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189480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rebuchet MS" panose="020B0603020202020204" pitchFamily="34" charset="0"/>
              </a:rPr>
              <a:t>The objective of this project is to develop a predictive model that can forecast future sales for each product in each store over the next quarter (three months). The prediction should be at a granular level, providing daily forecasts.</a:t>
            </a:r>
            <a:endParaRPr lang="en-IN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1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92B-E4B7-BF8C-0EAE-33557BED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Impact" panose="020B0806030902050204" pitchFamily="34" charset="0"/>
              </a:rPr>
              <a:t>Analysing the Data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F60FDE-3137-3E82-8A8A-0890439495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163" r="28643" b="163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4DEA-98AC-765C-64A6-D335D77D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Analyzing data in a dataset is a crucial step in extracting meaningful insights, patterns, and knowledge from the raw information contained within it.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9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BEDF-2D4D-80D7-8B04-896672B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919797"/>
            <a:ext cx="3932237" cy="16002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Impact" panose="020B0806030902050204" pitchFamily="34" charset="0"/>
              </a:rPr>
              <a:t>Predicting accurate values using LSTM network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00C6DD8-9E85-B7F3-7C9B-3A35969586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98" r="28453" b="9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59CA-4838-866C-B00E-2F3363EC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68732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rebuchet MS" panose="020B0603020202020204" pitchFamily="34" charset="0"/>
              </a:rPr>
              <a:t>To implement an LSTM (Long Short-Term Memory) network for predicting accurate values using a dataset. We'll use the </a:t>
            </a:r>
            <a:r>
              <a:rPr lang="en-US" sz="2000" dirty="0" err="1">
                <a:latin typeface="Trebuchet MS" panose="020B0603020202020204" pitchFamily="34" charset="0"/>
              </a:rPr>
              <a:t>Keras</a:t>
            </a:r>
            <a:r>
              <a:rPr lang="en-US" sz="2000" dirty="0">
                <a:latin typeface="Trebuchet MS" panose="020B0603020202020204" pitchFamily="34" charset="0"/>
              </a:rPr>
              <a:t> or TensorFlow library.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We are using LSTM network for this problem statement.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8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1F293-FBD0-9ED4-3EE0-6DE86140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1452880"/>
            <a:ext cx="10586720" cy="2651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124A64-31C8-1BA1-B66F-D4D656C6613D}"/>
              </a:ext>
            </a:extLst>
          </p:cNvPr>
          <p:cNvSpPr txBox="1"/>
          <p:nvPr/>
        </p:nvSpPr>
        <p:spPr>
          <a:xfrm>
            <a:off x="2042160" y="5050135"/>
            <a:ext cx="4663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rebuchet MS" panose="020B0603020202020204" pitchFamily="34" charset="0"/>
              </a:rPr>
              <a:t>Team Leader:  </a:t>
            </a:r>
            <a:r>
              <a:rPr lang="en-IN" dirty="0"/>
              <a:t>SALMAN AHMED S M I                               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Team Member: </a:t>
            </a:r>
            <a:r>
              <a:rPr lang="en-IN" dirty="0"/>
              <a:t>MOHAMMED SUFIYAN S                         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Team Member: </a:t>
            </a:r>
            <a:r>
              <a:rPr lang="en-IN" dirty="0"/>
              <a:t>MOHAMMED SAAD A                               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Team Member: </a:t>
            </a:r>
            <a:r>
              <a:rPr lang="en-IN" dirty="0"/>
              <a:t>MOHAMMED SAAD G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Team Member: </a:t>
            </a:r>
            <a:r>
              <a:rPr lang="en-IN" dirty="0"/>
              <a:t>MOHAMED RASEEF RAYYAAN 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BE7B2-5B49-7BAE-57F9-B3FDDF424683}"/>
              </a:ext>
            </a:extLst>
          </p:cNvPr>
          <p:cNvSpPr txBox="1"/>
          <p:nvPr/>
        </p:nvSpPr>
        <p:spPr>
          <a:xfrm>
            <a:off x="7315202" y="5050135"/>
            <a:ext cx="440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 err="1"/>
              <a:t>salman-smi</a:t>
            </a:r>
            <a:endParaRPr lang="en-IN" dirty="0"/>
          </a:p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/>
              <a:t>Mohammed-Sufiyan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/>
              <a:t>Saadtech-07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/>
              <a:t>Mdsaad-07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 err="1"/>
              <a:t>Raseef-Rayyaan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59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Introduction</vt:lpstr>
      <vt:lpstr>Problem Statement</vt:lpstr>
      <vt:lpstr>Analysing the Data</vt:lpstr>
      <vt:lpstr>Predicting accurate values using LSTM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Ahmed</dc:creator>
  <cp:lastModifiedBy>Unknown User</cp:lastModifiedBy>
  <cp:revision>2</cp:revision>
  <dcterms:created xsi:type="dcterms:W3CDTF">2023-10-10T09:14:46Z</dcterms:created>
  <dcterms:modified xsi:type="dcterms:W3CDTF">2023-10-27T09:26:47Z</dcterms:modified>
</cp:coreProperties>
</file>