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119" y="350517"/>
            <a:ext cx="9234377" cy="5652717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Tree Disease Identification System Mobile App (TDIS)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Md Shamsul Alam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30085837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 Artificial Intelligence (AI)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 Jones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 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Games Development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Computing, Engineering and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65" y="3176875"/>
            <a:ext cx="1043483" cy="1076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682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438400"/>
            <a:ext cx="9593101" cy="28624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Detection App for Farmers.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Tree Infections and Their Impact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identification mobile app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(TDIS).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android studio.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(New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Dataset) preparation.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data set and collect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tree diseases are taken from a huge dataset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Rescaling and enhancing training data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data into directories for training and validation (train-validation split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TDIS dataset visualization.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Delivery: The dataset is visualized using bar charts and histograms.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Classifications: Classification mapping for various tree diseases.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Numbers: The total count of training and validation photos..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67" y="3642177"/>
            <a:ext cx="3591623" cy="2399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51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for Feature Extraction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Hub: Importing the model that has already been trained.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Untrainable Layers: In order to concentrate on training the last dense layers, feature extractor layers are frozen.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in the output layer to classify several classes.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93128"/>
            <a:ext cx="4742805" cy="504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77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Arrangement and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7737"/>
            <a:ext cx="8691953" cy="4041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For multi-class classification, the loss function is categorical cross-entropy.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optimizer that modifies learning rate precision by using particular epsilon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Here is model trained for 5 epochs in this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 Epoch: The batch size and the number of 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Steps: here showing calculated for valid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89" y="4195687"/>
            <a:ext cx="2602991" cy="2325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40" y="5050453"/>
            <a:ext cx="5249008" cy="1057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40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Steps Convert the Model on Android apk: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 Convert TensorFlow Model to TensorFlow Lite (TFLite)</a:t>
            </a:r>
          </a:p>
          <a:p>
            <a:r>
              <a:rPr lang="en-US" dirty="0"/>
              <a:t>Add TensorFlow Lite support to Android Studio </a:t>
            </a:r>
          </a:p>
          <a:p>
            <a:r>
              <a:rPr lang="en-US" dirty="0"/>
              <a:t>TFLite Model Integration for TDIS Android Apps</a:t>
            </a:r>
          </a:p>
          <a:p>
            <a:r>
              <a:rPr lang="en-US" dirty="0"/>
              <a:t>Load the TFLite model.</a:t>
            </a:r>
          </a:p>
          <a:p>
            <a:r>
              <a:rPr lang="en-US" dirty="0"/>
              <a:t>Get Input Data Ready </a:t>
            </a:r>
          </a:p>
          <a:p>
            <a:r>
              <a:rPr lang="en-US" dirty="0"/>
              <a:t>Utilize the Model Handle Predictions feature in the app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779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My TDIS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1291"/>
            <a:ext cx="8596668" cy="145821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Integration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Mode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288398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My TDIS  App Tools I Use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4" y="3538330"/>
            <a:ext cx="8596668" cy="200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Lite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Pictures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18" y="2160588"/>
            <a:ext cx="1702075" cy="3782391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91" y="2172000"/>
            <a:ext cx="1696941" cy="37709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1702076" cy="37823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54" y="2172000"/>
            <a:ext cx="1696941" cy="37709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394" y="2160587"/>
            <a:ext cx="1687963" cy="37823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030" y="3513285"/>
            <a:ext cx="1043483" cy="1076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123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390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Final Project Presentation  Presentation Title: Tree Disease Identification System Mobile App (TDIS)   Project Presentation  Name: Md Shamsul Alam ID: 30085837  MSc Artificial Intelligence (AI)  Supervisor  Carl Jones Senior Lecturer  Computer Games Development Faculty of Computing, Engineering and Science</vt:lpstr>
      <vt:lpstr>Introduction</vt:lpstr>
      <vt:lpstr>Datasets (New Plant Diseases Dataset) preparation.</vt:lpstr>
      <vt:lpstr>TDIS dataset visualization. </vt:lpstr>
      <vt:lpstr>Setup for Feature Extraction Model</vt:lpstr>
      <vt:lpstr>Model Arrangement and Process</vt:lpstr>
      <vt:lpstr>Step by Steps Convert the Model on Android apk:</vt:lpstr>
      <vt:lpstr>Features of My TDIS  App Tools I Use </vt:lpstr>
      <vt:lpstr>Some Pictures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Disease Identification System Mobile App TDIS</dc:title>
  <dc:creator>ridoy ahmad</dc:creator>
  <cp:lastModifiedBy>ridoy ahmad</cp:lastModifiedBy>
  <cp:revision>19</cp:revision>
  <dcterms:created xsi:type="dcterms:W3CDTF">2024-09-19T14:27:59Z</dcterms:created>
  <dcterms:modified xsi:type="dcterms:W3CDTF">2024-09-20T21:17:43Z</dcterms:modified>
</cp:coreProperties>
</file>