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67" r:id="rId2"/>
    <p:sldId id="368" r:id="rId3"/>
    <p:sldId id="369" r:id="rId4"/>
    <p:sldId id="336" r:id="rId5"/>
    <p:sldId id="334" r:id="rId6"/>
    <p:sldId id="335" r:id="rId7"/>
    <p:sldId id="329" r:id="rId8"/>
    <p:sldId id="330" r:id="rId9"/>
    <p:sldId id="331" r:id="rId10"/>
    <p:sldId id="332" r:id="rId11"/>
    <p:sldId id="333" r:id="rId12"/>
    <p:sldId id="342" r:id="rId13"/>
    <p:sldId id="366" r:id="rId14"/>
    <p:sldId id="339" r:id="rId15"/>
    <p:sldId id="340" r:id="rId16"/>
    <p:sldId id="343" r:id="rId17"/>
    <p:sldId id="341" r:id="rId18"/>
    <p:sldId id="351" r:id="rId19"/>
    <p:sldId id="345" r:id="rId20"/>
    <p:sldId id="350" r:id="rId21"/>
    <p:sldId id="346" r:id="rId22"/>
    <p:sldId id="34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2#1" qsCatId="simple" csTypeId="urn:microsoft.com/office/officeart/2005/8/colors/accent1_3#1" csCatId="accent3" phldr="1"/>
      <dgm:spPr/>
      <dgm:t>
        <a:bodyPr/>
        <a:lstStyle/>
        <a:p>
          <a:endParaRPr lang="en-US"/>
        </a:p>
      </dgm:t>
    </dgm:pt>
    <dgm:pt modelId="{FCC504F5-317D-4294-815B-28489BDC5845}">
      <dgm:prSet phldrT="[Text]" phldr="0" custT="0"/>
      <dgm:spPr/>
      <dgm:t>
        <a:bodyPr vert="horz" wrap="square"/>
        <a:lstStyle/>
        <a:p>
          <a:pPr>
            <a:lnSpc>
              <a:spcPct val="100000"/>
            </a:lnSpc>
            <a:spcBef>
              <a:spcPct val="0"/>
            </a:spcBef>
            <a:spcAft>
              <a:spcPct val="35000"/>
            </a:spcAft>
          </a:pPr>
          <a:endParaRPr lang="en-US" dirty="0"/>
        </a:p>
      </dgm:t>
    </dgm:pt>
    <dgm:pt modelId="{8F05BE86-1921-41BD-B82E-72272E9475E9}" type="parTrans" cxnId="{5B7057F3-731D-4CAE-8128-060DD94B4AFA}">
      <dgm:prSet/>
      <dgm:spPr/>
      <dgm:t>
        <a:bodyPr/>
        <a:lstStyle/>
        <a:p>
          <a:endParaRPr lang="en-US"/>
        </a:p>
      </dgm:t>
    </dgm:pt>
    <dgm:pt modelId="{67223200-D196-44B3-9DFD-D095DDBC10AB}" type="sibTrans" cxnId="{5B7057F3-731D-4CAE-8128-060DD94B4AFA}">
      <dgm:prSet/>
      <dgm:spPr/>
      <dgm:t>
        <a:bodyPr/>
        <a:lstStyle/>
        <a:p>
          <a:endParaRPr lang="en-US"/>
        </a:p>
      </dgm:t>
    </dgm:pt>
    <dgm:pt modelId="{6E5A8ABB-5B06-4855-9519-2DB0380680E0}">
      <dgm:prSet phldr="0" custT="1"/>
      <dgm:spPr/>
      <dgm:t>
        <a:bodyPr vert="horz" wrap="square"/>
        <a:lstStyle/>
        <a:p>
          <a:pPr>
            <a:lnSpc>
              <a:spcPct val="100000"/>
            </a:lnSpc>
            <a:spcBef>
              <a:spcPct val="0"/>
            </a:spcBef>
            <a:spcAft>
              <a:spcPct val="15000"/>
            </a:spcAft>
          </a:pPr>
          <a:r>
            <a:rPr lang="en-US" sz="1800" dirty="0">
              <a:latin typeface="Times New Roman" panose="02020603050405020304" pitchFamily="18" charset="0"/>
              <a:cs typeface="Times New Roman" panose="02020603050405020304" pitchFamily="18" charset="0"/>
            </a:rPr>
            <a:t>Introduction</a:t>
          </a:r>
        </a:p>
      </dgm:t>
    </dgm:pt>
    <dgm:pt modelId="{D6C728D5-E391-4D3B-BF3F-BCD37E23B869}" type="parTrans" cxnId="{798B15C6-0293-4205-840C-B724A41DCACD}">
      <dgm:prSet/>
      <dgm:spPr/>
      <dgm:t>
        <a:bodyPr/>
        <a:lstStyle/>
        <a:p>
          <a:endParaRPr lang="en-US"/>
        </a:p>
      </dgm:t>
    </dgm:pt>
    <dgm:pt modelId="{4CD9384D-9E8D-4EE6-A668-3ECB073A3A0A}" type="sibTrans" cxnId="{798B15C6-0293-4205-840C-B724A41DCACD}">
      <dgm:prSet/>
      <dgm:spPr/>
      <dgm:t>
        <a:bodyPr/>
        <a:lstStyle/>
        <a:p>
          <a:endParaRPr lang="en-US"/>
        </a:p>
      </dgm:t>
    </dgm:pt>
    <dgm:pt modelId="{F3F66F6A-184E-4CBB-A544-AC2BF2A74FC0}">
      <dgm:prSet phldrT="[Text]" phldr="0" custT="0"/>
      <dgm:spPr/>
      <dgm:t>
        <a:bodyPr vert="horz" wrap="square"/>
        <a:lstStyle/>
        <a:p>
          <a:pPr>
            <a:lnSpc>
              <a:spcPct val="100000"/>
            </a:lnSpc>
            <a:spcBef>
              <a:spcPct val="0"/>
            </a:spcBef>
            <a:spcAft>
              <a:spcPct val="35000"/>
            </a:spcAft>
          </a:pPr>
          <a:endParaRPr lang="en-US" dirty="0"/>
        </a:p>
      </dgm:t>
    </dgm:pt>
    <dgm:pt modelId="{7A0C70B0-5DAE-45AB-9915-863AC3FA4D2D}" type="parTrans" cxnId="{0CEC942E-8949-45B3-A6AB-A8DC91B06EA9}">
      <dgm:prSet/>
      <dgm:spPr/>
      <dgm:t>
        <a:bodyPr/>
        <a:lstStyle/>
        <a:p>
          <a:endParaRPr lang="en-US"/>
        </a:p>
      </dgm:t>
    </dgm:pt>
    <dgm:pt modelId="{47DD308A-8526-455B-A37F-FEE2CC1C75AF}" type="sibTrans" cxnId="{0CEC942E-8949-45B3-A6AB-A8DC91B06EA9}">
      <dgm:prSet/>
      <dgm:spPr/>
      <dgm:t>
        <a:bodyPr/>
        <a:lstStyle/>
        <a:p>
          <a:endParaRPr lang="en-US"/>
        </a:p>
      </dgm:t>
    </dgm:pt>
    <dgm:pt modelId="{9A04051E-31B9-4A28-B1F0-9A9ED31F8C99}">
      <dgm:prSet phldr="0" custT="1"/>
      <dgm:spPr/>
      <dgm:t>
        <a:bodyPr vert="horz" wrap="square"/>
        <a:lstStyle/>
        <a:p>
          <a:pPr>
            <a:lnSpc>
              <a:spcPct val="100000"/>
            </a:lnSpc>
            <a:spcBef>
              <a:spcPct val="0"/>
            </a:spcBef>
            <a:spcAft>
              <a:spcPct val="15000"/>
            </a:spcAft>
          </a:pPr>
          <a:r>
            <a:rPr lang="en-US" sz="1800" dirty="0">
              <a:latin typeface="Times New Roman" panose="02020603050405020304" pitchFamily="18" charset="0"/>
              <a:cs typeface="Times New Roman" panose="02020603050405020304" pitchFamily="18" charset="0"/>
            </a:rPr>
            <a:t>Problem Understanding</a:t>
          </a:r>
          <a:r>
            <a:rPr lang="en-US" sz="1800" dirty="0"/>
            <a:t> </a:t>
          </a:r>
        </a:p>
      </dgm:t>
    </dgm:pt>
    <dgm:pt modelId="{D26FDC31-DD0C-4529-B2FC-E60CD1400A1F}" type="parTrans" cxnId="{48510DC4-6E20-4948-8009-E6C174726BD3}">
      <dgm:prSet/>
      <dgm:spPr/>
      <dgm:t>
        <a:bodyPr/>
        <a:lstStyle/>
        <a:p>
          <a:endParaRPr lang="en-US"/>
        </a:p>
      </dgm:t>
    </dgm:pt>
    <dgm:pt modelId="{8FF9B9E4-5C48-4078-B384-E25651352D52}" type="sibTrans" cxnId="{48510DC4-6E20-4948-8009-E6C174726BD3}">
      <dgm:prSet/>
      <dgm:spPr/>
      <dgm:t>
        <a:bodyPr/>
        <a:lstStyle/>
        <a:p>
          <a:endParaRPr lang="en-US"/>
        </a:p>
      </dgm:t>
    </dgm:pt>
    <dgm:pt modelId="{FF382BB5-DD52-498F-81EF-7ACE79BB4B4B}">
      <dgm:prSet phldrT="[Text]" phldr="0" custT="0"/>
      <dgm:spPr/>
      <dgm:t>
        <a:bodyPr vert="horz" wrap="square"/>
        <a:lstStyle/>
        <a:p>
          <a:pPr>
            <a:lnSpc>
              <a:spcPct val="100000"/>
            </a:lnSpc>
            <a:spcBef>
              <a:spcPct val="0"/>
            </a:spcBef>
            <a:spcAft>
              <a:spcPct val="35000"/>
            </a:spcAft>
          </a:pPr>
          <a:endParaRPr lang="en-US" dirty="0"/>
        </a:p>
      </dgm:t>
    </dgm:pt>
    <dgm:pt modelId="{E5D117AB-CDCC-4E9B-A9EE-C68D2DB35E1A}" type="parTrans" cxnId="{ECB4369B-B757-4131-8716-79819E502A0D}">
      <dgm:prSet/>
      <dgm:spPr/>
      <dgm:t>
        <a:bodyPr/>
        <a:lstStyle/>
        <a:p>
          <a:endParaRPr lang="en-US"/>
        </a:p>
      </dgm:t>
    </dgm:pt>
    <dgm:pt modelId="{492D5CA9-297A-4327-A9FC-4FE71B3E1FE1}" type="sibTrans" cxnId="{ECB4369B-B757-4131-8716-79819E502A0D}">
      <dgm:prSet/>
      <dgm:spPr/>
      <dgm:t>
        <a:bodyPr/>
        <a:lstStyle/>
        <a:p>
          <a:endParaRPr lang="en-US"/>
        </a:p>
      </dgm:t>
    </dgm:pt>
    <dgm:pt modelId="{36B2D40E-20E5-415F-9EA2-370F36049B25}">
      <dgm:prSet phldr="0" custT="1"/>
      <dgm:spPr/>
      <dgm:t>
        <a:bodyPr vert="horz" wrap="square"/>
        <a:lstStyle/>
        <a:p>
          <a:pPr>
            <a:lnSpc>
              <a:spcPct val="100000"/>
            </a:lnSpc>
            <a:spcBef>
              <a:spcPct val="0"/>
            </a:spcBef>
            <a:spcAft>
              <a:spcPct val="15000"/>
            </a:spcAft>
          </a:pPr>
          <a:r>
            <a:rPr sz="1800" dirty="0">
              <a:sym typeface="+mn-ea"/>
            </a:rPr>
            <a:t>B</a:t>
          </a:r>
          <a:r>
            <a:rPr lang="en-US" sz="1800" dirty="0">
              <a:latin typeface="Times New Roman" panose="02020603050405020304" pitchFamily="18" charset="0"/>
              <a:cs typeface="Times New Roman" panose="02020603050405020304" pitchFamily="18" charset="0"/>
              <a:sym typeface="+mn-ea"/>
            </a:rPr>
            <a:t>usiness Objective</a:t>
          </a:r>
          <a:endParaRPr lang="en-US" sz="1800" dirty="0">
            <a:latin typeface="Times New Roman" panose="02020603050405020304" pitchFamily="18" charset="0"/>
            <a:cs typeface="Times New Roman" panose="02020603050405020304" pitchFamily="18" charset="0"/>
          </a:endParaRPr>
        </a:p>
      </dgm:t>
    </dgm:pt>
    <dgm:pt modelId="{3A254575-F83E-4580-937F-BFABE9809BB6}" type="parTrans" cxnId="{0D55CB29-22A5-4EA4-9A07-3D05CB5705D7}">
      <dgm:prSet/>
      <dgm:spPr/>
      <dgm:t>
        <a:bodyPr/>
        <a:lstStyle/>
        <a:p>
          <a:endParaRPr lang="en-US"/>
        </a:p>
      </dgm:t>
    </dgm:pt>
    <dgm:pt modelId="{C942A750-B33F-4614-B77D-F99893A574B1}" type="sibTrans" cxnId="{0D55CB29-22A5-4EA4-9A07-3D05CB5705D7}">
      <dgm:prSet/>
      <dgm:spPr/>
      <dgm:t>
        <a:bodyPr/>
        <a:lstStyle/>
        <a:p>
          <a:endParaRPr lang="en-US"/>
        </a:p>
      </dgm:t>
    </dgm:pt>
    <dgm:pt modelId="{9632E78A-1737-4DFF-AFC6-032205FD4EC3}">
      <dgm:prSet/>
      <dgm:spPr/>
      <dgm:t>
        <a:bodyPr/>
        <a:lstStyle/>
        <a:p>
          <a:endParaRPr lang="en-US" dirty="0"/>
        </a:p>
      </dgm:t>
    </dgm:pt>
    <dgm:pt modelId="{27C99037-5898-4AD5-B0C0-4C0B22CDED9B}" type="parTrans" cxnId="{FCB834DF-72C1-46C2-8A19-98F4D87A92B4}">
      <dgm:prSet/>
      <dgm:spPr/>
      <dgm:t>
        <a:bodyPr/>
        <a:lstStyle/>
        <a:p>
          <a:endParaRPr lang="en-US"/>
        </a:p>
      </dgm:t>
    </dgm:pt>
    <dgm:pt modelId="{F722A727-7F91-4DB0-AA2C-A4887AA28BF7}" type="sibTrans" cxnId="{FCB834DF-72C1-46C2-8A19-98F4D87A92B4}">
      <dgm:prSet/>
      <dgm:spPr/>
      <dgm:t>
        <a:bodyPr/>
        <a:lstStyle/>
        <a:p>
          <a:endParaRPr lang="en-US"/>
        </a:p>
      </dgm:t>
    </dgm:pt>
    <dgm:pt modelId="{3F32130F-BB92-4FD2-AF63-8AC3B12BBA7E}">
      <dgm:prSet phldr="0" custT="1"/>
      <dgm:spPr/>
      <dgm:t>
        <a:bodyPr vert="horz" wrap="square"/>
        <a:lstStyle/>
        <a:p>
          <a:pPr>
            <a:lnSpc>
              <a:spcPct val="100000"/>
            </a:lnSpc>
            <a:spcBef>
              <a:spcPct val="0"/>
            </a:spcBef>
            <a:spcAft>
              <a:spcPct val="15000"/>
            </a:spcAft>
          </a:pPr>
          <a:r>
            <a:rPr sz="1800" dirty="0">
              <a:latin typeface="Times New Roman" panose="02020603050405020304" pitchFamily="18" charset="0"/>
              <a:cs typeface="Times New Roman" panose="02020603050405020304" pitchFamily="18" charset="0"/>
              <a:sym typeface="+mn-ea"/>
            </a:rPr>
            <a:t>Da</a:t>
          </a:r>
          <a:r>
            <a:rPr lang="en-US" sz="1800" dirty="0">
              <a:latin typeface="Times New Roman" panose="02020603050405020304" pitchFamily="18" charset="0"/>
              <a:cs typeface="Times New Roman" panose="02020603050405020304" pitchFamily="18" charset="0"/>
              <a:sym typeface="+mn-ea"/>
            </a:rPr>
            <a:t>ta Understanding</a:t>
          </a:r>
          <a:endParaRPr lang="en-US" sz="1800" dirty="0">
            <a:latin typeface="Times New Roman" panose="02020603050405020304" pitchFamily="18" charset="0"/>
            <a:cs typeface="Times New Roman" panose="02020603050405020304" pitchFamily="18" charset="0"/>
          </a:endParaRPr>
        </a:p>
      </dgm:t>
    </dgm:pt>
    <dgm:pt modelId="{A12E5A70-9063-43EC-8532-822AD6A5E126}" type="parTrans" cxnId="{29E573E0-05C7-46E6-A66B-8C56C8A2B06F}">
      <dgm:prSet/>
      <dgm:spPr/>
      <dgm:t>
        <a:bodyPr/>
        <a:lstStyle/>
        <a:p>
          <a:endParaRPr lang="en-US"/>
        </a:p>
      </dgm:t>
    </dgm:pt>
    <dgm:pt modelId="{D813972E-E21A-4C43-8727-C66765C222EF}" type="sibTrans" cxnId="{29E573E0-05C7-46E6-A66B-8C56C8A2B06F}">
      <dgm:prSet/>
      <dgm:spPr/>
      <dgm:t>
        <a:bodyPr/>
        <a:lstStyle/>
        <a:p>
          <a:endParaRPr lang="en-US"/>
        </a:p>
      </dgm:t>
    </dgm:pt>
    <dgm:pt modelId="{780FAED3-C4BD-4FF1-8B67-8499CCFAE2ED}">
      <dgm:prSet phldrT="[Text]" phldr="0" custT="0"/>
      <dgm:spPr/>
      <dgm:t>
        <a:bodyPr vert="horz" wrap="square"/>
        <a:lstStyle/>
        <a:p>
          <a:pPr>
            <a:lnSpc>
              <a:spcPct val="100000"/>
            </a:lnSpc>
            <a:spcBef>
              <a:spcPct val="0"/>
            </a:spcBef>
            <a:spcAft>
              <a:spcPct val="35000"/>
            </a:spcAft>
          </a:pPr>
          <a:endParaRPr lang="en-US" dirty="0"/>
        </a:p>
      </dgm:t>
    </dgm:pt>
    <dgm:pt modelId="{88C57C74-C9C4-46CF-A10B-13A1A1E7714C}" type="parTrans" cxnId="{56408029-89E7-438C-9A0D-24156D9C9CB9}">
      <dgm:prSet/>
      <dgm:spPr/>
      <dgm:t>
        <a:bodyPr/>
        <a:lstStyle/>
        <a:p>
          <a:endParaRPr lang="en-US"/>
        </a:p>
      </dgm:t>
    </dgm:pt>
    <dgm:pt modelId="{34435F2A-D730-405E-99D5-BBC9FB7499FA}" type="sibTrans" cxnId="{56408029-89E7-438C-9A0D-24156D9C9CB9}">
      <dgm:prSet/>
      <dgm:spPr/>
      <dgm:t>
        <a:bodyPr/>
        <a:lstStyle/>
        <a:p>
          <a:endParaRPr lang="en-US"/>
        </a:p>
      </dgm:t>
    </dgm:pt>
    <dgm:pt modelId="{FA253E1D-6A94-4E8A-8CEE-6585DF08CEA0}">
      <dgm:prSet phldr="0" custT="1"/>
      <dgm:spPr/>
      <dgm:t>
        <a:bodyPr vert="horz" wrap="square"/>
        <a:lstStyle/>
        <a:p>
          <a:pPr>
            <a:lnSpc>
              <a:spcPct val="100000"/>
            </a:lnSpc>
            <a:spcBef>
              <a:spcPct val="0"/>
            </a:spcBef>
            <a:spcAft>
              <a:spcPct val="15000"/>
            </a:spcAft>
          </a:pPr>
          <a:r>
            <a:rPr lang="en-US" sz="1800" dirty="0">
              <a:latin typeface="Times New Roman" panose="02020603050405020304" pitchFamily="18" charset="0"/>
              <a:cs typeface="Times New Roman" panose="02020603050405020304" pitchFamily="18" charset="0"/>
            </a:rPr>
            <a:t>Data Preprocessing</a:t>
          </a:r>
        </a:p>
      </dgm:t>
    </dgm:pt>
    <dgm:pt modelId="{9411C51F-F1B8-4522-AF13-71C680A53FBE}" type="parTrans" cxnId="{6F3779DC-3C29-4278-B942-8E72EEFF90E9}">
      <dgm:prSet/>
      <dgm:spPr/>
      <dgm:t>
        <a:bodyPr/>
        <a:lstStyle/>
        <a:p>
          <a:endParaRPr lang="en-US"/>
        </a:p>
      </dgm:t>
    </dgm:pt>
    <dgm:pt modelId="{5B44C37E-75E4-426E-B776-0EBF531C887F}" type="sibTrans" cxnId="{6F3779DC-3C29-4278-B942-8E72EEFF90E9}">
      <dgm:prSet/>
      <dgm:spPr/>
      <dgm:t>
        <a:bodyPr/>
        <a:lstStyle/>
        <a:p>
          <a:endParaRPr lang="en-US"/>
        </a:p>
      </dgm:t>
    </dgm:pt>
    <dgm:pt modelId="{1FC02501-D081-4C46-975C-B462FAFFC9A7}">
      <dgm:prSet/>
      <dgm:spPr/>
      <dgm:t>
        <a:bodyPr/>
        <a:lstStyle/>
        <a:p>
          <a:endParaRPr altLang="en-US" dirty="0"/>
        </a:p>
      </dgm:t>
    </dgm:pt>
    <dgm:pt modelId="{32A63AE3-20C8-464B-8DB5-CF5C9EA832B2}" type="parTrans" cxnId="{8102055E-18A4-4543-8B48-97C599C136ED}">
      <dgm:prSet/>
      <dgm:spPr/>
      <dgm:t>
        <a:bodyPr/>
        <a:lstStyle/>
        <a:p>
          <a:endParaRPr lang="en-US"/>
        </a:p>
      </dgm:t>
    </dgm:pt>
    <dgm:pt modelId="{2250E3E9-99D3-4215-B416-A2BA64326A36}" type="sibTrans" cxnId="{8102055E-18A4-4543-8B48-97C599C136ED}">
      <dgm:prSet/>
      <dgm:spPr/>
      <dgm:t>
        <a:bodyPr/>
        <a:lstStyle/>
        <a:p>
          <a:endParaRPr lang="en-US"/>
        </a:p>
      </dgm:t>
    </dgm:pt>
    <dgm:pt modelId="{61568AEE-5D98-4830-97E7-D347E5BAEE05}">
      <dgm:prSet phldr="0" custT="1"/>
      <dgm:spPr/>
      <dgm:t>
        <a:bodyPr vert="horz" wrap="square"/>
        <a:lstStyle/>
        <a:p>
          <a:pPr>
            <a:lnSpc>
              <a:spcPct val="100000"/>
            </a:lnSpc>
            <a:spcBef>
              <a:spcPct val="0"/>
            </a:spcBef>
            <a:spcAft>
              <a:spcPct val="15000"/>
            </a:spcAft>
          </a:pPr>
          <a:r>
            <a:rPr lang="en-US" sz="1800" dirty="0">
              <a:latin typeface="Times New Roman" panose="02020603050405020304" pitchFamily="18" charset="0"/>
              <a:cs typeface="Times New Roman" panose="02020603050405020304" pitchFamily="18" charset="0"/>
            </a:rPr>
            <a:t>Data Analysis</a:t>
          </a:r>
        </a:p>
      </dgm:t>
    </dgm:pt>
    <dgm:pt modelId="{65EE3E79-18D4-4382-9932-37EDDF1F54C5}" type="parTrans" cxnId="{15A7FA60-022F-4986-BA2B-28668E25976A}">
      <dgm:prSet/>
      <dgm:spPr/>
      <dgm:t>
        <a:bodyPr/>
        <a:lstStyle/>
        <a:p>
          <a:endParaRPr lang="en-US"/>
        </a:p>
      </dgm:t>
    </dgm:pt>
    <dgm:pt modelId="{F7BF42DA-716F-4240-9595-81046D88821C}" type="sibTrans" cxnId="{15A7FA60-022F-4986-BA2B-28668E25976A}">
      <dgm:prSet/>
      <dgm:spPr/>
      <dgm:t>
        <a:bodyPr/>
        <a:lstStyle/>
        <a:p>
          <a:endParaRPr lang="en-US"/>
        </a:p>
      </dgm:t>
    </dgm:pt>
    <dgm:pt modelId="{62D67A80-CC05-4831-B3C6-D6067234EF1C}">
      <dgm:prSet/>
      <dgm:spPr/>
      <dgm:t>
        <a:bodyPr/>
        <a:lstStyle/>
        <a:p>
          <a:endParaRPr altLang="en-US" dirty="0"/>
        </a:p>
      </dgm:t>
    </dgm:pt>
    <dgm:pt modelId="{D85E3FBF-961B-4B59-983B-F57561ADB708}" type="parTrans" cxnId="{94C4D3C3-57E1-40AB-A5BB-8828A2117D13}">
      <dgm:prSet/>
      <dgm:spPr/>
      <dgm:t>
        <a:bodyPr/>
        <a:lstStyle/>
        <a:p>
          <a:endParaRPr lang="en-US"/>
        </a:p>
      </dgm:t>
    </dgm:pt>
    <dgm:pt modelId="{E389003E-B49C-43E6-910C-5CC9F5174ADB}" type="sibTrans" cxnId="{94C4D3C3-57E1-40AB-A5BB-8828A2117D13}">
      <dgm:prSet/>
      <dgm:spPr/>
      <dgm:t>
        <a:bodyPr/>
        <a:lstStyle/>
        <a:p>
          <a:endParaRPr lang="en-US"/>
        </a:p>
      </dgm:t>
    </dgm:pt>
    <dgm:pt modelId="{4E1CFC6C-BE18-421D-BAC6-8CB8ACBAFD37}">
      <dgm:prSet phldr="0" custT="1"/>
      <dgm:spPr/>
      <dgm:t>
        <a:bodyPr vert="horz" wrap="square"/>
        <a:lstStyle/>
        <a:p>
          <a:pPr>
            <a:lnSpc>
              <a:spcPct val="100000"/>
            </a:lnSpc>
            <a:spcBef>
              <a:spcPct val="0"/>
            </a:spcBef>
            <a:spcAft>
              <a:spcPct val="15000"/>
            </a:spcAft>
          </a:pPr>
          <a:r>
            <a:rPr lang="en-US" sz="1800" dirty="0">
              <a:latin typeface="Times New Roman" panose="02020603050405020304" pitchFamily="18" charset="0"/>
              <a:cs typeface="Times New Roman" panose="02020603050405020304" pitchFamily="18" charset="0"/>
            </a:rPr>
            <a:t>Hypothesis Testing</a:t>
          </a:r>
        </a:p>
      </dgm:t>
    </dgm:pt>
    <dgm:pt modelId="{14441460-AD45-4EF1-BFF4-4EAD07A04134}" type="parTrans" cxnId="{4C2A5A63-424F-4A5A-8865-FD2BC0C4247F}">
      <dgm:prSet/>
      <dgm:spPr/>
      <dgm:t>
        <a:bodyPr/>
        <a:lstStyle/>
        <a:p>
          <a:endParaRPr lang="en-US"/>
        </a:p>
      </dgm:t>
    </dgm:pt>
    <dgm:pt modelId="{93FE4398-EA11-4F3F-AC64-1570841B2198}" type="sibTrans" cxnId="{4C2A5A63-424F-4A5A-8865-FD2BC0C4247F}">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7">
        <dgm:presLayoutVars>
          <dgm:chMax val="1"/>
          <dgm:bulletEnabled val="1"/>
        </dgm:presLayoutVars>
      </dgm:prSet>
      <dgm:spPr/>
    </dgm:pt>
    <dgm:pt modelId="{544D3F38-216B-445A-B1B9-8008AEDB7A9D}" type="pres">
      <dgm:prSet presAssocID="{FCC504F5-317D-4294-815B-28489BDC5845}" presName="descendantText" presStyleLbl="alignAcc1" presStyleIdx="0" presStyleCnt="7">
        <dgm:presLayoutVars>
          <dgm:bulletEnabled val="1"/>
        </dgm:presLayoutVars>
      </dgm:prSet>
      <dgm:spPr/>
    </dgm:pt>
    <dgm:pt modelId="{D3A691E5-F443-4F8D-81BB-9D15C0875E8C}" type="pres">
      <dgm:prSet presAssocID="{67223200-D196-44B3-9DFD-D095DDBC10AB}" presName="sp" presStyleCnt="0"/>
      <dgm:spPr/>
    </dgm:pt>
    <dgm:pt modelId="{C401311A-6A3A-40A4-B1EB-0EF1DD511EDF}" type="pres">
      <dgm:prSet presAssocID="{F3F66F6A-184E-4CBB-A544-AC2BF2A74FC0}" presName="composite" presStyleCnt="0"/>
      <dgm:spPr/>
    </dgm:pt>
    <dgm:pt modelId="{4EF03FCF-2CAC-43EC-895B-18A2D3A10BF8}" type="pres">
      <dgm:prSet presAssocID="{F3F66F6A-184E-4CBB-A544-AC2BF2A74FC0}" presName="parentText" presStyleLbl="alignNode1" presStyleIdx="1" presStyleCnt="7">
        <dgm:presLayoutVars>
          <dgm:chMax val="1"/>
          <dgm:bulletEnabled val="1"/>
        </dgm:presLayoutVars>
      </dgm:prSet>
      <dgm:spPr/>
    </dgm:pt>
    <dgm:pt modelId="{5A77EE74-6642-4ABC-8A75-6E459EDF8282}" type="pres">
      <dgm:prSet presAssocID="{F3F66F6A-184E-4CBB-A544-AC2BF2A74FC0}" presName="descendantText" presStyleLbl="alignAcc1" presStyleIdx="1" presStyleCnt="7">
        <dgm:presLayoutVars>
          <dgm:bulletEnabled val="1"/>
        </dgm:presLayoutVars>
      </dgm:prSet>
      <dgm:spPr/>
    </dgm:pt>
    <dgm:pt modelId="{E6B1DAD9-4582-4775-BAB9-957737D49D09}" type="pres">
      <dgm:prSet presAssocID="{47DD308A-8526-455B-A37F-FEE2CC1C75AF}" presName="sp" presStyleCnt="0"/>
      <dgm:spPr/>
    </dgm:pt>
    <dgm:pt modelId="{DD16BC70-10E7-42BF-9ECD-0B6EB1044DB8}" type="pres">
      <dgm:prSet presAssocID="{FF382BB5-DD52-498F-81EF-7ACE79BB4B4B}" presName="composite" presStyleCnt="0"/>
      <dgm:spPr/>
    </dgm:pt>
    <dgm:pt modelId="{2A852865-872A-4F06-80EF-8ABFB86F8AA5}" type="pres">
      <dgm:prSet presAssocID="{FF382BB5-DD52-498F-81EF-7ACE79BB4B4B}" presName="parentText" presStyleLbl="alignNode1" presStyleIdx="2" presStyleCnt="7">
        <dgm:presLayoutVars>
          <dgm:chMax val="1"/>
          <dgm:bulletEnabled val="1"/>
        </dgm:presLayoutVars>
      </dgm:prSet>
      <dgm:spPr/>
    </dgm:pt>
    <dgm:pt modelId="{0BC6D1CD-344D-40AF-9E7C-29C0262DACEE}" type="pres">
      <dgm:prSet presAssocID="{FF382BB5-DD52-498F-81EF-7ACE79BB4B4B}" presName="descendantText" presStyleLbl="alignAcc1" presStyleIdx="2" presStyleCnt="7">
        <dgm:presLayoutVars>
          <dgm:bulletEnabled val="1"/>
        </dgm:presLayoutVars>
      </dgm:prSet>
      <dgm:spPr/>
    </dgm:pt>
    <dgm:pt modelId="{6D3371AD-5CA0-4C75-BAD4-141D3D5A0BE1}" type="pres">
      <dgm:prSet presAssocID="{492D5CA9-297A-4327-A9FC-4FE71B3E1FE1}" presName="sp" presStyleCnt="0"/>
      <dgm:spPr/>
    </dgm:pt>
    <dgm:pt modelId="{059B699C-6428-4E31-BCB2-E25DD897216A}" type="pres">
      <dgm:prSet presAssocID="{9632E78A-1737-4DFF-AFC6-032205FD4EC3}" presName="composite" presStyleCnt="0"/>
      <dgm:spPr/>
    </dgm:pt>
    <dgm:pt modelId="{8A19411B-5961-4B51-AAB9-7F403DA30AD9}" type="pres">
      <dgm:prSet presAssocID="{9632E78A-1737-4DFF-AFC6-032205FD4EC3}" presName="parentText" presStyleLbl="alignNode1" presStyleIdx="3" presStyleCnt="7">
        <dgm:presLayoutVars>
          <dgm:chMax val="1"/>
          <dgm:bulletEnabled val="1"/>
        </dgm:presLayoutVars>
      </dgm:prSet>
      <dgm:spPr/>
    </dgm:pt>
    <dgm:pt modelId="{0715FA92-EA55-47B3-B5C0-63E31A1D7F60}" type="pres">
      <dgm:prSet presAssocID="{9632E78A-1737-4DFF-AFC6-032205FD4EC3}" presName="descendantText" presStyleLbl="alignAcc1" presStyleIdx="3" presStyleCnt="7">
        <dgm:presLayoutVars>
          <dgm:bulletEnabled val="1"/>
        </dgm:presLayoutVars>
      </dgm:prSet>
      <dgm:spPr/>
    </dgm:pt>
    <dgm:pt modelId="{0D6BD6B1-93FA-47B3-BF82-EAA9B220B9F1}" type="pres">
      <dgm:prSet presAssocID="{F722A727-7F91-4DB0-AA2C-A4887AA28BF7}" presName="sp" presStyleCnt="0"/>
      <dgm:spPr/>
    </dgm:pt>
    <dgm:pt modelId="{D4BECBBB-7CE2-4791-839D-9FE6F36B775D}" type="pres">
      <dgm:prSet presAssocID="{780FAED3-C4BD-4FF1-8B67-8499CCFAE2ED}" presName="composite" presStyleCnt="0"/>
      <dgm:spPr/>
    </dgm:pt>
    <dgm:pt modelId="{722E1094-83C7-45E2-B20F-DB9D09AD94F0}" type="pres">
      <dgm:prSet presAssocID="{780FAED3-C4BD-4FF1-8B67-8499CCFAE2ED}" presName="parentText" presStyleLbl="alignNode1" presStyleIdx="4" presStyleCnt="7">
        <dgm:presLayoutVars>
          <dgm:chMax val="1"/>
          <dgm:bulletEnabled val="1"/>
        </dgm:presLayoutVars>
      </dgm:prSet>
      <dgm:spPr/>
    </dgm:pt>
    <dgm:pt modelId="{AC67BBE6-9B82-4D3D-BF22-48713AF46E9C}" type="pres">
      <dgm:prSet presAssocID="{780FAED3-C4BD-4FF1-8B67-8499CCFAE2ED}" presName="descendantText" presStyleLbl="alignAcc1" presStyleIdx="4" presStyleCnt="7">
        <dgm:presLayoutVars>
          <dgm:bulletEnabled val="1"/>
        </dgm:presLayoutVars>
      </dgm:prSet>
      <dgm:spPr/>
    </dgm:pt>
    <dgm:pt modelId="{5C381A65-34D3-41B1-9499-0884AAA35FC6}" type="pres">
      <dgm:prSet presAssocID="{34435F2A-D730-405E-99D5-BBC9FB7499FA}" presName="sp" presStyleCnt="0"/>
      <dgm:spPr/>
    </dgm:pt>
    <dgm:pt modelId="{5E77FD7D-835A-4B0D-A2AC-4A96BED48210}" type="pres">
      <dgm:prSet presAssocID="{1FC02501-D081-4C46-975C-B462FAFFC9A7}" presName="composite" presStyleCnt="0"/>
      <dgm:spPr/>
    </dgm:pt>
    <dgm:pt modelId="{22BAFF1A-52D6-4D96-8760-B5701FE893FF}" type="pres">
      <dgm:prSet presAssocID="{1FC02501-D081-4C46-975C-B462FAFFC9A7}" presName="parentText" presStyleLbl="alignNode1" presStyleIdx="5" presStyleCnt="7">
        <dgm:presLayoutVars>
          <dgm:chMax val="1"/>
          <dgm:bulletEnabled val="1"/>
        </dgm:presLayoutVars>
      </dgm:prSet>
      <dgm:spPr/>
    </dgm:pt>
    <dgm:pt modelId="{91DC6F34-AA76-4EE3-8519-E1993C1AD561}" type="pres">
      <dgm:prSet presAssocID="{1FC02501-D081-4C46-975C-B462FAFFC9A7}" presName="descendantText" presStyleLbl="alignAcc1" presStyleIdx="5" presStyleCnt="7">
        <dgm:presLayoutVars>
          <dgm:bulletEnabled val="1"/>
        </dgm:presLayoutVars>
      </dgm:prSet>
      <dgm:spPr/>
    </dgm:pt>
    <dgm:pt modelId="{884399F7-9816-4859-B38D-B583E0DDA313}" type="pres">
      <dgm:prSet presAssocID="{2250E3E9-99D3-4215-B416-A2BA64326A36}" presName="sp" presStyleCnt="0"/>
      <dgm:spPr/>
    </dgm:pt>
    <dgm:pt modelId="{AE1B12B4-D6E2-4F70-BFC4-38C4C34B8B16}" type="pres">
      <dgm:prSet presAssocID="{62D67A80-CC05-4831-B3C6-D6067234EF1C}" presName="composite" presStyleCnt="0"/>
      <dgm:spPr/>
    </dgm:pt>
    <dgm:pt modelId="{1A2767A6-A599-40EA-8435-5675634887FD}" type="pres">
      <dgm:prSet presAssocID="{62D67A80-CC05-4831-B3C6-D6067234EF1C}" presName="parentText" presStyleLbl="alignNode1" presStyleIdx="6" presStyleCnt="7">
        <dgm:presLayoutVars>
          <dgm:chMax val="1"/>
          <dgm:bulletEnabled val="1"/>
        </dgm:presLayoutVars>
      </dgm:prSet>
      <dgm:spPr/>
    </dgm:pt>
    <dgm:pt modelId="{870CBE81-E3C9-4453-AD11-53830A55B790}" type="pres">
      <dgm:prSet presAssocID="{62D67A80-CC05-4831-B3C6-D6067234EF1C}" presName="descendantText" presStyleLbl="alignAcc1" presStyleIdx="6" presStyleCnt="7">
        <dgm:presLayoutVars>
          <dgm:bulletEnabled val="1"/>
        </dgm:presLayoutVars>
      </dgm:prSet>
      <dgm:spPr/>
    </dgm:pt>
  </dgm:ptLst>
  <dgm:cxnLst>
    <dgm:cxn modelId="{E7CD5701-2DD5-4B7A-A1C1-E98B4A9F36E6}" type="presOf" srcId="{780FAED3-C4BD-4FF1-8B67-8499CCFAE2ED}" destId="{722E1094-83C7-45E2-B20F-DB9D09AD94F0}" srcOrd="0" destOrd="0" presId="urn:microsoft.com/office/officeart/2005/8/layout/chevron2"/>
    <dgm:cxn modelId="{2484580B-A4DB-4B5E-84E7-F7C026D39882}" type="presOf" srcId="{36B2D40E-20E5-415F-9EA2-370F36049B25}" destId="{0BC6D1CD-344D-40AF-9E7C-29C0262DACEE}" srcOrd="0" destOrd="0" presId="urn:microsoft.com/office/officeart/2005/8/layout/chevron2"/>
    <dgm:cxn modelId="{C1C20F15-4D44-46BC-AB91-6F49A9426C6F}" type="presOf" srcId="{34435F2A-D730-405E-99D5-BBC9FB7499FA}" destId="{5C381A65-34D3-41B1-9499-0884AAA35FC6}" srcOrd="0" destOrd="0" presId="urn:microsoft.com/office/officeart/2005/8/layout/chevron2"/>
    <dgm:cxn modelId="{6E672226-6FEC-4C7C-8201-917D4375BD7E}" type="presOf" srcId="{4E1CFC6C-BE18-421D-BAC6-8CB8ACBAFD37}" destId="{870CBE81-E3C9-4453-AD11-53830A55B790}" srcOrd="0" destOrd="0" presId="urn:microsoft.com/office/officeart/2005/8/layout/chevron2"/>
    <dgm:cxn modelId="{56408029-89E7-438C-9A0D-24156D9C9CB9}" srcId="{DF9829FD-DD90-4EE7-BCD7-4AF299D6F45A}" destId="{780FAED3-C4BD-4FF1-8B67-8499CCFAE2ED}" srcOrd="4" destOrd="0" parTransId="{88C57C74-C9C4-46CF-A10B-13A1A1E7714C}" sibTransId="{34435F2A-D730-405E-99D5-BBC9FB7499FA}"/>
    <dgm:cxn modelId="{0D55CB29-22A5-4EA4-9A07-3D05CB5705D7}" srcId="{FF382BB5-DD52-498F-81EF-7ACE79BB4B4B}" destId="{36B2D40E-20E5-415F-9EA2-370F36049B25}" srcOrd="0" destOrd="0" parTransId="{3A254575-F83E-4580-937F-BFABE9809BB6}" sibTransId="{C942A750-B33F-4614-B77D-F99893A574B1}"/>
    <dgm:cxn modelId="{0CEC942E-8949-45B3-A6AB-A8DC91B06EA9}" srcId="{DF9829FD-DD90-4EE7-BCD7-4AF299D6F45A}" destId="{F3F66F6A-184E-4CBB-A544-AC2BF2A74FC0}" srcOrd="1" destOrd="0" parTransId="{7A0C70B0-5DAE-45AB-9915-863AC3FA4D2D}" sibTransId="{47DD308A-8526-455B-A37F-FEE2CC1C75AF}"/>
    <dgm:cxn modelId="{A348995D-0EA1-4276-953F-022A6C2DACFA}" type="presOf" srcId="{61568AEE-5D98-4830-97E7-D347E5BAEE05}" destId="{91DC6F34-AA76-4EE3-8519-E1993C1AD561}" srcOrd="0" destOrd="0" presId="urn:microsoft.com/office/officeart/2005/8/layout/chevron2"/>
    <dgm:cxn modelId="{8102055E-18A4-4543-8B48-97C599C136ED}" srcId="{DF9829FD-DD90-4EE7-BCD7-4AF299D6F45A}" destId="{1FC02501-D081-4C46-975C-B462FAFFC9A7}" srcOrd="5" destOrd="0" parTransId="{32A63AE3-20C8-464B-8DB5-CF5C9EA832B2}" sibTransId="{2250E3E9-99D3-4215-B416-A2BA64326A36}"/>
    <dgm:cxn modelId="{15A7FA60-022F-4986-BA2B-28668E25976A}" srcId="{1FC02501-D081-4C46-975C-B462FAFFC9A7}" destId="{61568AEE-5D98-4830-97E7-D347E5BAEE05}" srcOrd="0" destOrd="0" parTransId="{65EE3E79-18D4-4382-9932-37EDDF1F54C5}" sibTransId="{F7BF42DA-716F-4240-9595-81046D88821C}"/>
    <dgm:cxn modelId="{8039AC42-CE5A-4318-AEF4-7B01564C6649}" type="presOf" srcId="{6E5A8ABB-5B06-4855-9519-2DB0380680E0}" destId="{544D3F38-216B-445A-B1B9-8008AEDB7A9D}" srcOrd="0" destOrd="0" presId="urn:microsoft.com/office/officeart/2005/8/layout/chevron2"/>
    <dgm:cxn modelId="{4C2A5A63-424F-4A5A-8865-FD2BC0C4247F}" srcId="{62D67A80-CC05-4831-B3C6-D6067234EF1C}" destId="{4E1CFC6C-BE18-421D-BAC6-8CB8ACBAFD37}" srcOrd="0" destOrd="0" parTransId="{14441460-AD45-4EF1-BFF4-4EAD07A04134}" sibTransId="{93FE4398-EA11-4F3F-AC64-1570841B2198}"/>
    <dgm:cxn modelId="{2AF2A445-A1C6-40FF-9C8B-BD1728A82753}" type="presOf" srcId="{F3F66F6A-184E-4CBB-A544-AC2BF2A74FC0}" destId="{4EF03FCF-2CAC-43EC-895B-18A2D3A10BF8}" srcOrd="0" destOrd="0" presId="urn:microsoft.com/office/officeart/2005/8/layout/chevron2"/>
    <dgm:cxn modelId="{AFC0596E-089A-40FD-A776-C015F421D29B}" type="presOf" srcId="{62D67A80-CC05-4831-B3C6-D6067234EF1C}" destId="{1A2767A6-A599-40EA-8435-5675634887FD}" srcOrd="0" destOrd="0" presId="urn:microsoft.com/office/officeart/2005/8/layout/chevron2"/>
    <dgm:cxn modelId="{5875EB7D-47E3-4844-9653-ABC9C3DC0580}" type="presOf" srcId="{FCC504F5-317D-4294-815B-28489BDC5845}" destId="{A16E3110-57E1-4619-A55C-DCD0DD5CE084}" srcOrd="0" destOrd="0" presId="urn:microsoft.com/office/officeart/2005/8/layout/chevron2"/>
    <dgm:cxn modelId="{658A7890-C59D-4A82-AEB6-C1BF5547FA6F}" type="presOf" srcId="{2250E3E9-99D3-4215-B416-A2BA64326A36}" destId="{884399F7-9816-4859-B38D-B583E0DDA313}" srcOrd="0" destOrd="0" presId="urn:microsoft.com/office/officeart/2005/8/layout/chevron2"/>
    <dgm:cxn modelId="{ECB4369B-B757-4131-8716-79819E502A0D}" srcId="{DF9829FD-DD90-4EE7-BCD7-4AF299D6F45A}" destId="{FF382BB5-DD52-498F-81EF-7ACE79BB4B4B}" srcOrd="2" destOrd="0" parTransId="{E5D117AB-CDCC-4E9B-A9EE-C68D2DB35E1A}" sibTransId="{492D5CA9-297A-4327-A9FC-4FE71B3E1FE1}"/>
    <dgm:cxn modelId="{4B81D09B-3782-478D-AD9E-8E8B3CA3D992}" type="presOf" srcId="{47DD308A-8526-455B-A37F-FEE2CC1C75AF}" destId="{E6B1DAD9-4582-4775-BAB9-957737D49D09}" srcOrd="0" destOrd="0" presId="urn:microsoft.com/office/officeart/2005/8/layout/chevron2"/>
    <dgm:cxn modelId="{2B9905A0-AFAA-4F50-9738-30E61C70E49D}" type="presOf" srcId="{DF9829FD-DD90-4EE7-BCD7-4AF299D6F45A}" destId="{7BB0B505-7D43-42E4-8FC0-6C91316CBFEB}" srcOrd="0" destOrd="0" presId="urn:microsoft.com/office/officeart/2005/8/layout/chevron2"/>
    <dgm:cxn modelId="{AC565DB4-4068-460D-9BB3-8D2BD055F869}" type="presOf" srcId="{9A04051E-31B9-4A28-B1F0-9A9ED31F8C99}" destId="{5A77EE74-6642-4ABC-8A75-6E459EDF8282}" srcOrd="0" destOrd="0" presId="urn:microsoft.com/office/officeart/2005/8/layout/chevron2"/>
    <dgm:cxn modelId="{B02E5BB5-EAD1-477E-8ED9-F1F8A33D2671}" type="presOf" srcId="{9632E78A-1737-4DFF-AFC6-032205FD4EC3}" destId="{8A19411B-5961-4B51-AAB9-7F403DA30AD9}" srcOrd="0" destOrd="0" presId="urn:microsoft.com/office/officeart/2005/8/layout/chevron2"/>
    <dgm:cxn modelId="{867129B8-B993-4702-831D-787F2D9D7741}" type="presOf" srcId="{FA253E1D-6A94-4E8A-8CEE-6585DF08CEA0}" destId="{AC67BBE6-9B82-4D3D-BF22-48713AF46E9C}" srcOrd="0" destOrd="0" presId="urn:microsoft.com/office/officeart/2005/8/layout/chevron2"/>
    <dgm:cxn modelId="{C0D602BF-6A02-4C86-9574-8BBE7A4ECFA4}" type="presOf" srcId="{3F32130F-BB92-4FD2-AF63-8AC3B12BBA7E}" destId="{0715FA92-EA55-47B3-B5C0-63E31A1D7F60}" srcOrd="0" destOrd="0" presId="urn:microsoft.com/office/officeart/2005/8/layout/chevron2"/>
    <dgm:cxn modelId="{94C4D3C3-57E1-40AB-A5BB-8828A2117D13}" srcId="{DF9829FD-DD90-4EE7-BCD7-4AF299D6F45A}" destId="{62D67A80-CC05-4831-B3C6-D6067234EF1C}" srcOrd="6" destOrd="0" parTransId="{D85E3FBF-961B-4B59-983B-F57561ADB708}" sibTransId="{E389003E-B49C-43E6-910C-5CC9F5174ADB}"/>
    <dgm:cxn modelId="{48510DC4-6E20-4948-8009-E6C174726BD3}" srcId="{F3F66F6A-184E-4CBB-A544-AC2BF2A74FC0}" destId="{9A04051E-31B9-4A28-B1F0-9A9ED31F8C99}" srcOrd="0" destOrd="0" parTransId="{D26FDC31-DD0C-4529-B2FC-E60CD1400A1F}" sibTransId="{8FF9B9E4-5C48-4078-B384-E25651352D52}"/>
    <dgm:cxn modelId="{798B15C6-0293-4205-840C-B724A41DCACD}" srcId="{FCC504F5-317D-4294-815B-28489BDC5845}" destId="{6E5A8ABB-5B06-4855-9519-2DB0380680E0}" srcOrd="0" destOrd="0" parTransId="{D6C728D5-E391-4D3B-BF3F-BCD37E23B869}" sibTransId="{4CD9384D-9E8D-4EE6-A668-3ECB073A3A0A}"/>
    <dgm:cxn modelId="{C17C07D0-20BF-45AE-9B0B-284AD3A3787A}" type="presOf" srcId="{67223200-D196-44B3-9DFD-D095DDBC10AB}" destId="{D3A691E5-F443-4F8D-81BB-9D15C0875E8C}" srcOrd="0" destOrd="0" presId="urn:microsoft.com/office/officeart/2005/8/layout/chevron2"/>
    <dgm:cxn modelId="{9A5BE0D9-1A4C-4BA6-A137-34E6506BB9C1}" type="presOf" srcId="{492D5CA9-297A-4327-A9FC-4FE71B3E1FE1}" destId="{6D3371AD-5CA0-4C75-BAD4-141D3D5A0BE1}" srcOrd="0" destOrd="0" presId="urn:microsoft.com/office/officeart/2005/8/layout/chevron2"/>
    <dgm:cxn modelId="{6F3779DC-3C29-4278-B942-8E72EEFF90E9}" srcId="{780FAED3-C4BD-4FF1-8B67-8499CCFAE2ED}" destId="{FA253E1D-6A94-4E8A-8CEE-6585DF08CEA0}" srcOrd="0" destOrd="0" parTransId="{9411C51F-F1B8-4522-AF13-71C680A53FBE}" sibTransId="{5B44C37E-75E4-426E-B776-0EBF531C887F}"/>
    <dgm:cxn modelId="{FCB834DF-72C1-46C2-8A19-98F4D87A92B4}" srcId="{DF9829FD-DD90-4EE7-BCD7-4AF299D6F45A}" destId="{9632E78A-1737-4DFF-AFC6-032205FD4EC3}" srcOrd="3" destOrd="0" parTransId="{27C99037-5898-4AD5-B0C0-4C0B22CDED9B}" sibTransId="{F722A727-7F91-4DB0-AA2C-A4887AA28BF7}"/>
    <dgm:cxn modelId="{29E573E0-05C7-46E6-A66B-8C56C8A2B06F}" srcId="{9632E78A-1737-4DFF-AFC6-032205FD4EC3}" destId="{3F32130F-BB92-4FD2-AF63-8AC3B12BBA7E}" srcOrd="0" destOrd="0" parTransId="{A12E5A70-9063-43EC-8532-822AD6A5E126}" sibTransId="{D813972E-E21A-4C43-8727-C66765C222EF}"/>
    <dgm:cxn modelId="{8B135FE2-8710-49D4-84E5-5A0E70EE9E02}" type="presOf" srcId="{1FC02501-D081-4C46-975C-B462FAFFC9A7}" destId="{22BAFF1A-52D6-4D96-8760-B5701FE893FF}" srcOrd="0" destOrd="0" presId="urn:microsoft.com/office/officeart/2005/8/layout/chevron2"/>
    <dgm:cxn modelId="{4CAF5DEE-8DC5-47CF-89EC-6677DDF8255B}" type="presOf" srcId="{FF382BB5-DD52-498F-81EF-7ACE79BB4B4B}" destId="{2A852865-872A-4F06-80EF-8ABFB86F8AA5}" srcOrd="0" destOrd="0" presId="urn:microsoft.com/office/officeart/2005/8/layout/chevron2"/>
    <dgm:cxn modelId="{715099EE-378C-4746-A6D3-04C7632B924C}" type="presOf" srcId="{F722A727-7F91-4DB0-AA2C-A4887AA28BF7}" destId="{0D6BD6B1-93FA-47B3-BF82-EAA9B220B9F1}" srcOrd="0" destOrd="0" presId="urn:microsoft.com/office/officeart/2005/8/layout/chevron2"/>
    <dgm:cxn modelId="{5B7057F3-731D-4CAE-8128-060DD94B4AFA}" srcId="{DF9829FD-DD90-4EE7-BCD7-4AF299D6F45A}" destId="{FCC504F5-317D-4294-815B-28489BDC5845}" srcOrd="0" destOrd="0" parTransId="{8F05BE86-1921-41BD-B82E-72272E9475E9}" sibTransId="{67223200-D196-44B3-9DFD-D095DDBC10AB}"/>
    <dgm:cxn modelId="{FDF8C479-588E-4FA5-A88C-D9290912458B}" type="presParOf" srcId="{7BB0B505-7D43-42E4-8FC0-6C91316CBFEB}" destId="{97F2BEE4-0E0F-4FCA-A4B0-E20AD8C04C13}" srcOrd="0" destOrd="0" presId="urn:microsoft.com/office/officeart/2005/8/layout/chevron2"/>
    <dgm:cxn modelId="{5D5980E2-08C4-4B3A-99E7-6073968B6220}" type="presParOf" srcId="{97F2BEE4-0E0F-4FCA-A4B0-E20AD8C04C13}" destId="{A16E3110-57E1-4619-A55C-DCD0DD5CE084}" srcOrd="0" destOrd="0" presId="urn:microsoft.com/office/officeart/2005/8/layout/chevron2"/>
    <dgm:cxn modelId="{88C65885-2E10-494F-ADC7-7B95A3E87E0F}" type="presParOf" srcId="{97F2BEE4-0E0F-4FCA-A4B0-E20AD8C04C13}" destId="{544D3F38-216B-445A-B1B9-8008AEDB7A9D}" srcOrd="1" destOrd="0" presId="urn:microsoft.com/office/officeart/2005/8/layout/chevron2"/>
    <dgm:cxn modelId="{966F2540-7D26-439A-9365-83A46C89D8DA}" type="presParOf" srcId="{7BB0B505-7D43-42E4-8FC0-6C91316CBFEB}" destId="{D3A691E5-F443-4F8D-81BB-9D15C0875E8C}" srcOrd="1" destOrd="0" presId="urn:microsoft.com/office/officeart/2005/8/layout/chevron2"/>
    <dgm:cxn modelId="{3D940DB8-5EEF-4095-84E7-23B0A12BC0B8}" type="presParOf" srcId="{7BB0B505-7D43-42E4-8FC0-6C91316CBFEB}" destId="{C401311A-6A3A-40A4-B1EB-0EF1DD511EDF}" srcOrd="2" destOrd="0" presId="urn:microsoft.com/office/officeart/2005/8/layout/chevron2"/>
    <dgm:cxn modelId="{7EB3CC63-973A-47BE-9435-7AF1F0BD86EE}" type="presParOf" srcId="{C401311A-6A3A-40A4-B1EB-0EF1DD511EDF}" destId="{4EF03FCF-2CAC-43EC-895B-18A2D3A10BF8}" srcOrd="0" destOrd="0" presId="urn:microsoft.com/office/officeart/2005/8/layout/chevron2"/>
    <dgm:cxn modelId="{2A9072CE-6D34-41A5-9222-337722826022}" type="presParOf" srcId="{C401311A-6A3A-40A4-B1EB-0EF1DD511EDF}" destId="{5A77EE74-6642-4ABC-8A75-6E459EDF8282}" srcOrd="1" destOrd="0" presId="urn:microsoft.com/office/officeart/2005/8/layout/chevron2"/>
    <dgm:cxn modelId="{203A8871-311E-4429-BEFE-3B47450A4730}" type="presParOf" srcId="{7BB0B505-7D43-42E4-8FC0-6C91316CBFEB}" destId="{E6B1DAD9-4582-4775-BAB9-957737D49D09}" srcOrd="3" destOrd="0" presId="urn:microsoft.com/office/officeart/2005/8/layout/chevron2"/>
    <dgm:cxn modelId="{85240233-E400-4540-BECB-0D26B80277F3}" type="presParOf" srcId="{7BB0B505-7D43-42E4-8FC0-6C91316CBFEB}" destId="{DD16BC70-10E7-42BF-9ECD-0B6EB1044DB8}" srcOrd="4" destOrd="0" presId="urn:microsoft.com/office/officeart/2005/8/layout/chevron2"/>
    <dgm:cxn modelId="{67C23177-46FA-4713-8C7C-9F81F65CB61F}" type="presParOf" srcId="{DD16BC70-10E7-42BF-9ECD-0B6EB1044DB8}" destId="{2A852865-872A-4F06-80EF-8ABFB86F8AA5}" srcOrd="0" destOrd="0" presId="urn:microsoft.com/office/officeart/2005/8/layout/chevron2"/>
    <dgm:cxn modelId="{18701046-0113-4009-8FB9-B9A7D6543934}" type="presParOf" srcId="{DD16BC70-10E7-42BF-9ECD-0B6EB1044DB8}" destId="{0BC6D1CD-344D-40AF-9E7C-29C0262DACEE}" srcOrd="1" destOrd="0" presId="urn:microsoft.com/office/officeart/2005/8/layout/chevron2"/>
    <dgm:cxn modelId="{0AAD4470-E9B0-4818-8270-EE8F56B9F66B}" type="presParOf" srcId="{7BB0B505-7D43-42E4-8FC0-6C91316CBFEB}" destId="{6D3371AD-5CA0-4C75-BAD4-141D3D5A0BE1}" srcOrd="5" destOrd="0" presId="urn:microsoft.com/office/officeart/2005/8/layout/chevron2"/>
    <dgm:cxn modelId="{6CDEDFAC-A283-4871-A5CF-A73DFE3C466A}" type="presParOf" srcId="{7BB0B505-7D43-42E4-8FC0-6C91316CBFEB}" destId="{059B699C-6428-4E31-BCB2-E25DD897216A}" srcOrd="6" destOrd="0" presId="urn:microsoft.com/office/officeart/2005/8/layout/chevron2"/>
    <dgm:cxn modelId="{FA3C91A4-3B98-4A91-85FE-D467149CB104}" type="presParOf" srcId="{059B699C-6428-4E31-BCB2-E25DD897216A}" destId="{8A19411B-5961-4B51-AAB9-7F403DA30AD9}" srcOrd="0" destOrd="0" presId="urn:microsoft.com/office/officeart/2005/8/layout/chevron2"/>
    <dgm:cxn modelId="{570205FA-C69C-413F-BA79-20C101F76317}" type="presParOf" srcId="{059B699C-6428-4E31-BCB2-E25DD897216A}" destId="{0715FA92-EA55-47B3-B5C0-63E31A1D7F60}" srcOrd="1" destOrd="0" presId="urn:microsoft.com/office/officeart/2005/8/layout/chevron2"/>
    <dgm:cxn modelId="{56BB2FDB-BAFB-456B-A1EA-50F2A4CD274B}" type="presParOf" srcId="{7BB0B505-7D43-42E4-8FC0-6C91316CBFEB}" destId="{0D6BD6B1-93FA-47B3-BF82-EAA9B220B9F1}" srcOrd="7" destOrd="0" presId="urn:microsoft.com/office/officeart/2005/8/layout/chevron2"/>
    <dgm:cxn modelId="{3E11A72F-956A-4558-B73D-87A8D5515A36}" type="presParOf" srcId="{7BB0B505-7D43-42E4-8FC0-6C91316CBFEB}" destId="{D4BECBBB-7CE2-4791-839D-9FE6F36B775D}" srcOrd="8" destOrd="0" presId="urn:microsoft.com/office/officeart/2005/8/layout/chevron2"/>
    <dgm:cxn modelId="{DEEFE515-F94B-4E1C-90F3-68CB2C5C0599}" type="presParOf" srcId="{D4BECBBB-7CE2-4791-839D-9FE6F36B775D}" destId="{722E1094-83C7-45E2-B20F-DB9D09AD94F0}" srcOrd="0" destOrd="0" presId="urn:microsoft.com/office/officeart/2005/8/layout/chevron2"/>
    <dgm:cxn modelId="{5238E9B7-B8CB-4E5F-8036-4A7DEB9822F4}" type="presParOf" srcId="{D4BECBBB-7CE2-4791-839D-9FE6F36B775D}" destId="{AC67BBE6-9B82-4D3D-BF22-48713AF46E9C}" srcOrd="1" destOrd="0" presId="urn:microsoft.com/office/officeart/2005/8/layout/chevron2"/>
    <dgm:cxn modelId="{C5EC2F99-587C-4B51-BED5-99EBA3BE6AAE}" type="presParOf" srcId="{7BB0B505-7D43-42E4-8FC0-6C91316CBFEB}" destId="{5C381A65-34D3-41B1-9499-0884AAA35FC6}" srcOrd="9" destOrd="0" presId="urn:microsoft.com/office/officeart/2005/8/layout/chevron2"/>
    <dgm:cxn modelId="{72461AD6-9259-4234-87B8-1B38D4FB2D32}" type="presParOf" srcId="{7BB0B505-7D43-42E4-8FC0-6C91316CBFEB}" destId="{5E77FD7D-835A-4B0D-A2AC-4A96BED48210}" srcOrd="10" destOrd="0" presId="urn:microsoft.com/office/officeart/2005/8/layout/chevron2"/>
    <dgm:cxn modelId="{7B5D0B80-5820-492B-87E8-8EF5044F4DE0}" type="presParOf" srcId="{5E77FD7D-835A-4B0D-A2AC-4A96BED48210}" destId="{22BAFF1A-52D6-4D96-8760-B5701FE893FF}" srcOrd="0" destOrd="0" presId="urn:microsoft.com/office/officeart/2005/8/layout/chevron2"/>
    <dgm:cxn modelId="{776FCF64-2FBE-4FA2-A8E7-6E2B0B9FECF3}" type="presParOf" srcId="{5E77FD7D-835A-4B0D-A2AC-4A96BED48210}" destId="{91DC6F34-AA76-4EE3-8519-E1993C1AD561}" srcOrd="1" destOrd="0" presId="urn:microsoft.com/office/officeart/2005/8/layout/chevron2"/>
    <dgm:cxn modelId="{E6DADA45-5492-4CC3-963F-D3C9C64AB52A}" type="presParOf" srcId="{7BB0B505-7D43-42E4-8FC0-6C91316CBFEB}" destId="{884399F7-9816-4859-B38D-B583E0DDA313}" srcOrd="11" destOrd="0" presId="urn:microsoft.com/office/officeart/2005/8/layout/chevron2"/>
    <dgm:cxn modelId="{B296818E-CB60-4225-B475-E1429FF4F098}" type="presParOf" srcId="{7BB0B505-7D43-42E4-8FC0-6C91316CBFEB}" destId="{AE1B12B4-D6E2-4F70-BFC4-38C4C34B8B16}" srcOrd="12" destOrd="0" presId="urn:microsoft.com/office/officeart/2005/8/layout/chevron2"/>
    <dgm:cxn modelId="{6D727FF1-57EA-47EB-87C0-8FFE272E40E5}" type="presParOf" srcId="{AE1B12B4-D6E2-4F70-BFC4-38C4C34B8B16}" destId="{1A2767A6-A599-40EA-8435-5675634887FD}" srcOrd="0" destOrd="0" presId="urn:microsoft.com/office/officeart/2005/8/layout/chevron2"/>
    <dgm:cxn modelId="{31C31C2E-A3AE-455E-A1A9-18C6C484DE6B}" type="presParOf" srcId="{AE1B12B4-D6E2-4F70-BFC4-38C4C34B8B16}" destId="{870CBE81-E3C9-4453-AD11-53830A55B7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75571-1299-4C4D-9496-F6E7A88C0D75}"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IN"/>
        </a:p>
      </dgm:t>
    </dgm:pt>
    <dgm:pt modelId="{906E6D3B-C0E3-4C0D-A393-C27AC2BAFD2A}">
      <dgm:prSet phldrT="[Text]"/>
      <dgm:spPr/>
      <dgm:t>
        <a:bodyPr/>
        <a:lstStyle/>
        <a:p>
          <a:r>
            <a:rPr lang="en-US" dirty="0">
              <a:latin typeface="Times New Roman" panose="02020603050405020304" pitchFamily="18" charset="0"/>
              <a:cs typeface="Times New Roman" panose="02020603050405020304" pitchFamily="18" charset="0"/>
            </a:rPr>
            <a:t>Identifier</a:t>
          </a:r>
          <a:endParaRPr lang="en-IN" dirty="0">
            <a:latin typeface="Times New Roman" panose="02020603050405020304" pitchFamily="18" charset="0"/>
            <a:cs typeface="Times New Roman" panose="02020603050405020304" pitchFamily="18" charset="0"/>
          </a:endParaRPr>
        </a:p>
      </dgm:t>
    </dgm:pt>
    <dgm:pt modelId="{072B8824-BD2D-4806-8532-15D840488050}" type="parTrans" cxnId="{2D8BEAF4-210B-4040-B27E-A18095CBD298}">
      <dgm:prSet/>
      <dgm:spPr/>
      <dgm:t>
        <a:bodyPr/>
        <a:lstStyle/>
        <a:p>
          <a:endParaRPr lang="en-IN"/>
        </a:p>
      </dgm:t>
    </dgm:pt>
    <dgm:pt modelId="{BEA3165C-24F4-4775-94EA-DDAB458703C4}" type="sibTrans" cxnId="{2D8BEAF4-210B-4040-B27E-A18095CBD298}">
      <dgm:prSet/>
      <dgm:spPr/>
      <dgm:t>
        <a:bodyPr/>
        <a:lstStyle/>
        <a:p>
          <a:endParaRPr lang="en-IN"/>
        </a:p>
      </dgm:t>
    </dgm:pt>
    <dgm:pt modelId="{0FC43D8F-7929-4723-ADE0-B4E57FF8E575}">
      <dgm:prSet phldrT="[Text]"/>
      <dgm:spPr/>
      <dgm:t>
        <a:bodyPr/>
        <a:lstStyle/>
        <a:p>
          <a:r>
            <a:rPr lang="en-US" dirty="0">
              <a:latin typeface="Times New Roman" panose="02020603050405020304" pitchFamily="18" charset="0"/>
              <a:cs typeface="Times New Roman" panose="02020603050405020304" pitchFamily="18" charset="0"/>
            </a:rPr>
            <a:t>Demographic</a:t>
          </a:r>
          <a:endParaRPr lang="en-IN" dirty="0">
            <a:latin typeface="Times New Roman" panose="02020603050405020304" pitchFamily="18" charset="0"/>
            <a:cs typeface="Times New Roman" panose="02020603050405020304" pitchFamily="18" charset="0"/>
          </a:endParaRPr>
        </a:p>
      </dgm:t>
    </dgm:pt>
    <dgm:pt modelId="{994BA0A7-761A-48B5-A540-FCCAB638B4F0}" type="parTrans" cxnId="{CCB7E5D4-E297-4C05-A637-35F208B7BF7B}">
      <dgm:prSet/>
      <dgm:spPr/>
      <dgm:t>
        <a:bodyPr/>
        <a:lstStyle/>
        <a:p>
          <a:endParaRPr lang="en-IN"/>
        </a:p>
      </dgm:t>
    </dgm:pt>
    <dgm:pt modelId="{55E4F9FD-5E2E-451F-B1C0-ACC752D83F5C}" type="sibTrans" cxnId="{CCB7E5D4-E297-4C05-A637-35F208B7BF7B}">
      <dgm:prSet/>
      <dgm:spPr/>
      <dgm:t>
        <a:bodyPr/>
        <a:lstStyle/>
        <a:p>
          <a:endParaRPr lang="en-IN"/>
        </a:p>
      </dgm:t>
    </dgm:pt>
    <dgm:pt modelId="{66136141-E4F4-4147-AA0E-704A5BCA3274}">
      <dgm:prSet phldrT="[Text]"/>
      <dgm:spPr/>
      <dgm:t>
        <a:bodyPr/>
        <a:lstStyle/>
        <a:p>
          <a:r>
            <a:rPr lang="en-US" dirty="0">
              <a:latin typeface="Times New Roman" panose="02020603050405020304" pitchFamily="18" charset="0"/>
              <a:cs typeface="Times New Roman" panose="02020603050405020304" pitchFamily="18" charset="0"/>
            </a:rPr>
            <a:t>Apache Covariate</a:t>
          </a:r>
          <a:endParaRPr lang="en-IN" dirty="0">
            <a:latin typeface="Times New Roman" panose="02020603050405020304" pitchFamily="18" charset="0"/>
            <a:cs typeface="Times New Roman" panose="02020603050405020304" pitchFamily="18" charset="0"/>
          </a:endParaRPr>
        </a:p>
      </dgm:t>
    </dgm:pt>
    <dgm:pt modelId="{3423D935-AF4E-4D4A-96AA-0C524F999C1C}" type="parTrans" cxnId="{93B7569D-D405-4BF8-8F5C-B394CD58F6F7}">
      <dgm:prSet/>
      <dgm:spPr/>
      <dgm:t>
        <a:bodyPr/>
        <a:lstStyle/>
        <a:p>
          <a:endParaRPr lang="en-IN"/>
        </a:p>
      </dgm:t>
    </dgm:pt>
    <dgm:pt modelId="{D44C0560-11F5-4CED-9E5F-73968646725C}" type="sibTrans" cxnId="{93B7569D-D405-4BF8-8F5C-B394CD58F6F7}">
      <dgm:prSet/>
      <dgm:spPr/>
      <dgm:t>
        <a:bodyPr/>
        <a:lstStyle/>
        <a:p>
          <a:endParaRPr lang="en-IN"/>
        </a:p>
      </dgm:t>
    </dgm:pt>
    <dgm:pt modelId="{19071165-D387-4207-9FFD-A8DBA60A20F8}">
      <dgm:prSet phldrT="[Text]"/>
      <dgm:spPr/>
      <dgm:t>
        <a:bodyPr/>
        <a:lstStyle/>
        <a:p>
          <a:r>
            <a:rPr lang="en-US" dirty="0">
              <a:latin typeface="Times New Roman" panose="02020603050405020304" pitchFamily="18" charset="0"/>
              <a:cs typeface="Times New Roman" panose="02020603050405020304" pitchFamily="18" charset="0"/>
            </a:rPr>
            <a:t>Vitals</a:t>
          </a:r>
          <a:endParaRPr lang="en-IN" dirty="0">
            <a:latin typeface="Times New Roman" panose="02020603050405020304" pitchFamily="18" charset="0"/>
            <a:cs typeface="Times New Roman" panose="02020603050405020304" pitchFamily="18" charset="0"/>
          </a:endParaRPr>
        </a:p>
      </dgm:t>
    </dgm:pt>
    <dgm:pt modelId="{CF707257-1CBD-4F4E-895A-BA8E6E9EE0F9}" type="parTrans" cxnId="{24E8F25D-F400-4241-BAC4-BA40489D23A3}">
      <dgm:prSet/>
      <dgm:spPr/>
      <dgm:t>
        <a:bodyPr/>
        <a:lstStyle/>
        <a:p>
          <a:endParaRPr lang="en-IN"/>
        </a:p>
      </dgm:t>
    </dgm:pt>
    <dgm:pt modelId="{20024801-DA26-432D-BDFF-CF925BA3C53C}" type="sibTrans" cxnId="{24E8F25D-F400-4241-BAC4-BA40489D23A3}">
      <dgm:prSet/>
      <dgm:spPr/>
      <dgm:t>
        <a:bodyPr/>
        <a:lstStyle/>
        <a:p>
          <a:endParaRPr lang="en-IN"/>
        </a:p>
      </dgm:t>
    </dgm:pt>
    <dgm:pt modelId="{D39ACFAD-DD6A-475B-BA30-3E00E559C584}">
      <dgm:prSet phldrT="[Text]"/>
      <dgm:spPr/>
      <dgm:t>
        <a:bodyPr/>
        <a:lstStyle/>
        <a:p>
          <a:r>
            <a:rPr lang="en-US" dirty="0">
              <a:latin typeface="Times New Roman" panose="02020603050405020304" pitchFamily="18" charset="0"/>
              <a:cs typeface="Times New Roman" panose="02020603050405020304" pitchFamily="18" charset="0"/>
            </a:rPr>
            <a:t>Labs</a:t>
          </a:r>
          <a:endParaRPr lang="en-IN" dirty="0">
            <a:latin typeface="Times New Roman" panose="02020603050405020304" pitchFamily="18" charset="0"/>
            <a:cs typeface="Times New Roman" panose="02020603050405020304" pitchFamily="18" charset="0"/>
          </a:endParaRPr>
        </a:p>
      </dgm:t>
    </dgm:pt>
    <dgm:pt modelId="{E774A2A9-C06B-44C2-AA74-5BEAA7735098}" type="parTrans" cxnId="{56029F19-1277-4201-8D60-AC10511CC372}">
      <dgm:prSet/>
      <dgm:spPr/>
      <dgm:t>
        <a:bodyPr/>
        <a:lstStyle/>
        <a:p>
          <a:endParaRPr lang="en-IN"/>
        </a:p>
      </dgm:t>
    </dgm:pt>
    <dgm:pt modelId="{588276F5-E778-43AA-8582-817B89A6D8C0}" type="sibTrans" cxnId="{56029F19-1277-4201-8D60-AC10511CC372}">
      <dgm:prSet/>
      <dgm:spPr/>
      <dgm:t>
        <a:bodyPr/>
        <a:lstStyle/>
        <a:p>
          <a:endParaRPr lang="en-IN"/>
        </a:p>
      </dgm:t>
    </dgm:pt>
    <dgm:pt modelId="{A1BF423E-0E2F-4CEB-BC0E-40F6FFAB3B26}" type="pres">
      <dgm:prSet presAssocID="{40775571-1299-4C4D-9496-F6E7A88C0D75}" presName="Name0" presStyleCnt="0">
        <dgm:presLayoutVars>
          <dgm:dir/>
          <dgm:animLvl val="lvl"/>
          <dgm:resizeHandles val="exact"/>
        </dgm:presLayoutVars>
      </dgm:prSet>
      <dgm:spPr/>
    </dgm:pt>
    <dgm:pt modelId="{644E34D3-5E9D-4C28-A17C-501B58C75842}" type="pres">
      <dgm:prSet presAssocID="{906E6D3B-C0E3-4C0D-A393-C27AC2BAFD2A}" presName="composite" presStyleCnt="0"/>
      <dgm:spPr/>
    </dgm:pt>
    <dgm:pt modelId="{CB4C2697-7AC8-4CAE-9100-C4354FA368BE}" type="pres">
      <dgm:prSet presAssocID="{906E6D3B-C0E3-4C0D-A393-C27AC2BAFD2A}" presName="parTx" presStyleLbl="alignNode1" presStyleIdx="0" presStyleCnt="5" custLinFactNeighborX="-261" custLinFactNeighborY="-35872">
        <dgm:presLayoutVars>
          <dgm:chMax val="0"/>
          <dgm:chPref val="0"/>
          <dgm:bulletEnabled val="1"/>
        </dgm:presLayoutVars>
      </dgm:prSet>
      <dgm:spPr/>
    </dgm:pt>
    <dgm:pt modelId="{4853BFEA-4040-4CC6-A7AA-6A9D11C29029}" type="pres">
      <dgm:prSet presAssocID="{906E6D3B-C0E3-4C0D-A393-C27AC2BAFD2A}" presName="desTx" presStyleLbl="alignAccFollowNode1" presStyleIdx="0" presStyleCnt="5" custScaleY="250351" custLinFactNeighborX="974" custLinFactNeighborY="49771">
        <dgm:presLayoutVars>
          <dgm:bulletEnabled val="1"/>
        </dgm:presLayoutVars>
      </dgm:prSet>
      <dgm:spPr/>
    </dgm:pt>
    <dgm:pt modelId="{84093570-0AE8-4709-9525-D113AB1B7C0D}" type="pres">
      <dgm:prSet presAssocID="{BEA3165C-24F4-4775-94EA-DDAB458703C4}" presName="space" presStyleCnt="0"/>
      <dgm:spPr/>
    </dgm:pt>
    <dgm:pt modelId="{6CE0DADE-1C54-4BCE-A1EE-3DBCC2CF73D2}" type="pres">
      <dgm:prSet presAssocID="{0FC43D8F-7929-4723-ADE0-B4E57FF8E575}" presName="composite" presStyleCnt="0"/>
      <dgm:spPr/>
    </dgm:pt>
    <dgm:pt modelId="{BFF4BE91-A0BB-41CC-88EF-53E15BAE5814}" type="pres">
      <dgm:prSet presAssocID="{0FC43D8F-7929-4723-ADE0-B4E57FF8E575}" presName="parTx" presStyleLbl="alignNode1" presStyleIdx="1" presStyleCnt="5" custLinFactNeighborX="789" custLinFactNeighborY="-38634">
        <dgm:presLayoutVars>
          <dgm:chMax val="0"/>
          <dgm:chPref val="0"/>
          <dgm:bulletEnabled val="1"/>
        </dgm:presLayoutVars>
      </dgm:prSet>
      <dgm:spPr/>
    </dgm:pt>
    <dgm:pt modelId="{4068A3CF-7D5B-4466-A536-82388E526336}" type="pres">
      <dgm:prSet presAssocID="{0FC43D8F-7929-4723-ADE0-B4E57FF8E575}" presName="desTx" presStyleLbl="alignAccFollowNode1" presStyleIdx="1" presStyleCnt="5" custScaleY="241232" custLinFactNeighborX="789" custLinFactNeighborY="48067">
        <dgm:presLayoutVars>
          <dgm:bulletEnabled val="1"/>
        </dgm:presLayoutVars>
      </dgm:prSet>
      <dgm:spPr/>
    </dgm:pt>
    <dgm:pt modelId="{112C2CB0-50C4-40CB-B119-63BDF15BCB72}" type="pres">
      <dgm:prSet presAssocID="{55E4F9FD-5E2E-451F-B1C0-ACC752D83F5C}" presName="space" presStyleCnt="0"/>
      <dgm:spPr/>
    </dgm:pt>
    <dgm:pt modelId="{168E1C2C-F0D8-4551-803F-DA86D0555529}" type="pres">
      <dgm:prSet presAssocID="{66136141-E4F4-4147-AA0E-704A5BCA3274}" presName="composite" presStyleCnt="0"/>
      <dgm:spPr/>
    </dgm:pt>
    <dgm:pt modelId="{0E0B502B-FB32-4CD3-B470-621DD22C628F}" type="pres">
      <dgm:prSet presAssocID="{66136141-E4F4-4147-AA0E-704A5BCA3274}" presName="parTx" presStyleLbl="alignNode1" presStyleIdx="2" presStyleCnt="5" custScaleY="107542" custLinFactNeighborX="-836" custLinFactNeighborY="-34520">
        <dgm:presLayoutVars>
          <dgm:chMax val="0"/>
          <dgm:chPref val="0"/>
          <dgm:bulletEnabled val="1"/>
        </dgm:presLayoutVars>
      </dgm:prSet>
      <dgm:spPr/>
    </dgm:pt>
    <dgm:pt modelId="{9C9C8C03-368F-4641-B450-80443461FCC1}" type="pres">
      <dgm:prSet presAssocID="{66136141-E4F4-4147-AA0E-704A5BCA3274}" presName="desTx" presStyleLbl="alignAccFollowNode1" presStyleIdx="2" presStyleCnt="5" custScaleY="244162" custLinFactNeighborX="-836" custLinFactNeighborY="48485">
        <dgm:presLayoutVars>
          <dgm:bulletEnabled val="1"/>
        </dgm:presLayoutVars>
      </dgm:prSet>
      <dgm:spPr/>
    </dgm:pt>
    <dgm:pt modelId="{D93AFE8E-75FA-4644-9F17-D9DA847A5262}" type="pres">
      <dgm:prSet presAssocID="{D44C0560-11F5-4CED-9E5F-73968646725C}" presName="space" presStyleCnt="0"/>
      <dgm:spPr/>
    </dgm:pt>
    <dgm:pt modelId="{BB0001C6-B48D-4D3F-97E6-D31E212AFA08}" type="pres">
      <dgm:prSet presAssocID="{19071165-D387-4207-9FFD-A8DBA60A20F8}" presName="composite" presStyleCnt="0"/>
      <dgm:spPr/>
    </dgm:pt>
    <dgm:pt modelId="{48743A42-7288-4AD8-80EE-406D036CC80B}" type="pres">
      <dgm:prSet presAssocID="{19071165-D387-4207-9FFD-A8DBA60A20F8}" presName="parTx" presStyleLbl="alignNode1" presStyleIdx="3" presStyleCnt="5" custLinFactNeighborX="2890" custLinFactNeighborY="-35531">
        <dgm:presLayoutVars>
          <dgm:chMax val="0"/>
          <dgm:chPref val="0"/>
          <dgm:bulletEnabled val="1"/>
        </dgm:presLayoutVars>
      </dgm:prSet>
      <dgm:spPr/>
    </dgm:pt>
    <dgm:pt modelId="{7E6083C9-B2A7-49DA-9E15-4309F7B98F33}" type="pres">
      <dgm:prSet presAssocID="{19071165-D387-4207-9FFD-A8DBA60A20F8}" presName="desTx" presStyleLbl="alignAccFollowNode1" presStyleIdx="3" presStyleCnt="5" custScaleY="246913" custLinFactNeighborX="2890" custLinFactNeighborY="46950">
        <dgm:presLayoutVars>
          <dgm:bulletEnabled val="1"/>
        </dgm:presLayoutVars>
      </dgm:prSet>
      <dgm:spPr/>
    </dgm:pt>
    <dgm:pt modelId="{D0FFFBE7-9795-4311-97FB-106A2C5E2EEF}" type="pres">
      <dgm:prSet presAssocID="{20024801-DA26-432D-BDFF-CF925BA3C53C}" presName="space" presStyleCnt="0"/>
      <dgm:spPr/>
    </dgm:pt>
    <dgm:pt modelId="{EF0DE99F-863D-449E-8BB1-2A50390B4A62}" type="pres">
      <dgm:prSet presAssocID="{D39ACFAD-DD6A-475B-BA30-3E00E559C584}" presName="composite" presStyleCnt="0"/>
      <dgm:spPr/>
    </dgm:pt>
    <dgm:pt modelId="{02A21BF5-3A3A-4258-B975-891139ADC566}" type="pres">
      <dgm:prSet presAssocID="{D39ACFAD-DD6A-475B-BA30-3E00E559C584}" presName="parTx" presStyleLbl="alignNode1" presStyleIdx="4" presStyleCnt="5" custLinFactNeighborX="1264" custLinFactNeighborY="-36002">
        <dgm:presLayoutVars>
          <dgm:chMax val="0"/>
          <dgm:chPref val="0"/>
          <dgm:bulletEnabled val="1"/>
        </dgm:presLayoutVars>
      </dgm:prSet>
      <dgm:spPr/>
    </dgm:pt>
    <dgm:pt modelId="{A68401BC-01E3-4F8B-A44E-3C0BBE52253C}" type="pres">
      <dgm:prSet presAssocID="{D39ACFAD-DD6A-475B-BA30-3E00E559C584}" presName="desTx" presStyleLbl="alignAccFollowNode1" presStyleIdx="4" presStyleCnt="5" custScaleY="245430" custLinFactNeighborX="763" custLinFactNeighborY="46080">
        <dgm:presLayoutVars>
          <dgm:bulletEnabled val="1"/>
        </dgm:presLayoutVars>
      </dgm:prSet>
      <dgm:spPr/>
    </dgm:pt>
  </dgm:ptLst>
  <dgm:cxnLst>
    <dgm:cxn modelId="{96881B06-D9A9-4F25-88DA-6D99A83CE29F}" type="presOf" srcId="{40775571-1299-4C4D-9496-F6E7A88C0D75}" destId="{A1BF423E-0E2F-4CEB-BC0E-40F6FFAB3B26}" srcOrd="0" destOrd="0" presId="urn:microsoft.com/office/officeart/2005/8/layout/hList1"/>
    <dgm:cxn modelId="{2AB3EF11-481A-401A-A454-F35AFCFC7EE1}" type="presOf" srcId="{0FC43D8F-7929-4723-ADE0-B4E57FF8E575}" destId="{BFF4BE91-A0BB-41CC-88EF-53E15BAE5814}" srcOrd="0" destOrd="0" presId="urn:microsoft.com/office/officeart/2005/8/layout/hList1"/>
    <dgm:cxn modelId="{B7CAA314-2AB3-452F-ABF3-862048C63770}" type="presOf" srcId="{906E6D3B-C0E3-4C0D-A393-C27AC2BAFD2A}" destId="{CB4C2697-7AC8-4CAE-9100-C4354FA368BE}" srcOrd="0" destOrd="0" presId="urn:microsoft.com/office/officeart/2005/8/layout/hList1"/>
    <dgm:cxn modelId="{56029F19-1277-4201-8D60-AC10511CC372}" srcId="{40775571-1299-4C4D-9496-F6E7A88C0D75}" destId="{D39ACFAD-DD6A-475B-BA30-3E00E559C584}" srcOrd="4" destOrd="0" parTransId="{E774A2A9-C06B-44C2-AA74-5BEAA7735098}" sibTransId="{588276F5-E778-43AA-8582-817B89A6D8C0}"/>
    <dgm:cxn modelId="{24E8F25D-F400-4241-BAC4-BA40489D23A3}" srcId="{40775571-1299-4C4D-9496-F6E7A88C0D75}" destId="{19071165-D387-4207-9FFD-A8DBA60A20F8}" srcOrd="3" destOrd="0" parTransId="{CF707257-1CBD-4F4E-895A-BA8E6E9EE0F9}" sibTransId="{20024801-DA26-432D-BDFF-CF925BA3C53C}"/>
    <dgm:cxn modelId="{0D865242-C9E8-47D1-BA94-93AB572BEC90}" type="presOf" srcId="{D39ACFAD-DD6A-475B-BA30-3E00E559C584}" destId="{02A21BF5-3A3A-4258-B975-891139ADC566}" srcOrd="0" destOrd="0" presId="urn:microsoft.com/office/officeart/2005/8/layout/hList1"/>
    <dgm:cxn modelId="{79D59E44-42C7-474B-AA6B-0D5D5BCCBCAE}" type="presOf" srcId="{19071165-D387-4207-9FFD-A8DBA60A20F8}" destId="{48743A42-7288-4AD8-80EE-406D036CC80B}" srcOrd="0" destOrd="0" presId="urn:microsoft.com/office/officeart/2005/8/layout/hList1"/>
    <dgm:cxn modelId="{F573CC48-F779-4483-AFEA-579DB26A6960}" type="presOf" srcId="{66136141-E4F4-4147-AA0E-704A5BCA3274}" destId="{0E0B502B-FB32-4CD3-B470-621DD22C628F}" srcOrd="0" destOrd="0" presId="urn:microsoft.com/office/officeart/2005/8/layout/hList1"/>
    <dgm:cxn modelId="{93B7569D-D405-4BF8-8F5C-B394CD58F6F7}" srcId="{40775571-1299-4C4D-9496-F6E7A88C0D75}" destId="{66136141-E4F4-4147-AA0E-704A5BCA3274}" srcOrd="2" destOrd="0" parTransId="{3423D935-AF4E-4D4A-96AA-0C524F999C1C}" sibTransId="{D44C0560-11F5-4CED-9E5F-73968646725C}"/>
    <dgm:cxn modelId="{CCB7E5D4-E297-4C05-A637-35F208B7BF7B}" srcId="{40775571-1299-4C4D-9496-F6E7A88C0D75}" destId="{0FC43D8F-7929-4723-ADE0-B4E57FF8E575}" srcOrd="1" destOrd="0" parTransId="{994BA0A7-761A-48B5-A540-FCCAB638B4F0}" sibTransId="{55E4F9FD-5E2E-451F-B1C0-ACC752D83F5C}"/>
    <dgm:cxn modelId="{2D8BEAF4-210B-4040-B27E-A18095CBD298}" srcId="{40775571-1299-4C4D-9496-F6E7A88C0D75}" destId="{906E6D3B-C0E3-4C0D-A393-C27AC2BAFD2A}" srcOrd="0" destOrd="0" parTransId="{072B8824-BD2D-4806-8532-15D840488050}" sibTransId="{BEA3165C-24F4-4775-94EA-DDAB458703C4}"/>
    <dgm:cxn modelId="{2D39D7A0-8EB2-4662-82CE-34464AD4A46B}" type="presParOf" srcId="{A1BF423E-0E2F-4CEB-BC0E-40F6FFAB3B26}" destId="{644E34D3-5E9D-4C28-A17C-501B58C75842}" srcOrd="0" destOrd="0" presId="urn:microsoft.com/office/officeart/2005/8/layout/hList1"/>
    <dgm:cxn modelId="{281B9944-7DC2-430E-B51C-169E53D44B84}" type="presParOf" srcId="{644E34D3-5E9D-4C28-A17C-501B58C75842}" destId="{CB4C2697-7AC8-4CAE-9100-C4354FA368BE}" srcOrd="0" destOrd="0" presId="urn:microsoft.com/office/officeart/2005/8/layout/hList1"/>
    <dgm:cxn modelId="{BF0837F8-F8D2-404A-9F90-2D0CACBB5E4C}" type="presParOf" srcId="{644E34D3-5E9D-4C28-A17C-501B58C75842}" destId="{4853BFEA-4040-4CC6-A7AA-6A9D11C29029}" srcOrd="1" destOrd="0" presId="urn:microsoft.com/office/officeart/2005/8/layout/hList1"/>
    <dgm:cxn modelId="{523F7AC9-7160-4F90-8BE4-28207E039EF3}" type="presParOf" srcId="{A1BF423E-0E2F-4CEB-BC0E-40F6FFAB3B26}" destId="{84093570-0AE8-4709-9525-D113AB1B7C0D}" srcOrd="1" destOrd="0" presId="urn:microsoft.com/office/officeart/2005/8/layout/hList1"/>
    <dgm:cxn modelId="{A12FBF82-0A60-4299-8CBE-969AAB8A9B79}" type="presParOf" srcId="{A1BF423E-0E2F-4CEB-BC0E-40F6FFAB3B26}" destId="{6CE0DADE-1C54-4BCE-A1EE-3DBCC2CF73D2}" srcOrd="2" destOrd="0" presId="urn:microsoft.com/office/officeart/2005/8/layout/hList1"/>
    <dgm:cxn modelId="{E1987641-4F40-4CE6-9EFE-CBF4CC1F10BE}" type="presParOf" srcId="{6CE0DADE-1C54-4BCE-A1EE-3DBCC2CF73D2}" destId="{BFF4BE91-A0BB-41CC-88EF-53E15BAE5814}" srcOrd="0" destOrd="0" presId="urn:microsoft.com/office/officeart/2005/8/layout/hList1"/>
    <dgm:cxn modelId="{97C0D9DC-2410-42D6-A7E6-F178AF1C8AEB}" type="presParOf" srcId="{6CE0DADE-1C54-4BCE-A1EE-3DBCC2CF73D2}" destId="{4068A3CF-7D5B-4466-A536-82388E526336}" srcOrd="1" destOrd="0" presId="urn:microsoft.com/office/officeart/2005/8/layout/hList1"/>
    <dgm:cxn modelId="{B070A312-0CF1-4972-9549-F2DE9342E35A}" type="presParOf" srcId="{A1BF423E-0E2F-4CEB-BC0E-40F6FFAB3B26}" destId="{112C2CB0-50C4-40CB-B119-63BDF15BCB72}" srcOrd="3" destOrd="0" presId="urn:microsoft.com/office/officeart/2005/8/layout/hList1"/>
    <dgm:cxn modelId="{9F670B57-EB88-46FF-AC62-9E0B3675389E}" type="presParOf" srcId="{A1BF423E-0E2F-4CEB-BC0E-40F6FFAB3B26}" destId="{168E1C2C-F0D8-4551-803F-DA86D0555529}" srcOrd="4" destOrd="0" presId="urn:microsoft.com/office/officeart/2005/8/layout/hList1"/>
    <dgm:cxn modelId="{51EEE061-E983-4678-9383-7FC7BEC7B726}" type="presParOf" srcId="{168E1C2C-F0D8-4551-803F-DA86D0555529}" destId="{0E0B502B-FB32-4CD3-B470-621DD22C628F}" srcOrd="0" destOrd="0" presId="urn:microsoft.com/office/officeart/2005/8/layout/hList1"/>
    <dgm:cxn modelId="{1E7E5AC4-B348-4D08-A29D-BD51CB74825B}" type="presParOf" srcId="{168E1C2C-F0D8-4551-803F-DA86D0555529}" destId="{9C9C8C03-368F-4641-B450-80443461FCC1}" srcOrd="1" destOrd="0" presId="urn:microsoft.com/office/officeart/2005/8/layout/hList1"/>
    <dgm:cxn modelId="{108101A9-2804-403F-8513-0E28504DE5AD}" type="presParOf" srcId="{A1BF423E-0E2F-4CEB-BC0E-40F6FFAB3B26}" destId="{D93AFE8E-75FA-4644-9F17-D9DA847A5262}" srcOrd="5" destOrd="0" presId="urn:microsoft.com/office/officeart/2005/8/layout/hList1"/>
    <dgm:cxn modelId="{FC3654D7-126E-4FCB-8C31-21FF4E7B5B84}" type="presParOf" srcId="{A1BF423E-0E2F-4CEB-BC0E-40F6FFAB3B26}" destId="{BB0001C6-B48D-4D3F-97E6-D31E212AFA08}" srcOrd="6" destOrd="0" presId="urn:microsoft.com/office/officeart/2005/8/layout/hList1"/>
    <dgm:cxn modelId="{F939F6FD-5AF3-49AF-B7F8-BCE4B7C200B7}" type="presParOf" srcId="{BB0001C6-B48D-4D3F-97E6-D31E212AFA08}" destId="{48743A42-7288-4AD8-80EE-406D036CC80B}" srcOrd="0" destOrd="0" presId="urn:microsoft.com/office/officeart/2005/8/layout/hList1"/>
    <dgm:cxn modelId="{FCD79E7D-28B4-4F94-A6B6-1BD2B4CB5702}" type="presParOf" srcId="{BB0001C6-B48D-4D3F-97E6-D31E212AFA08}" destId="{7E6083C9-B2A7-49DA-9E15-4309F7B98F33}" srcOrd="1" destOrd="0" presId="urn:microsoft.com/office/officeart/2005/8/layout/hList1"/>
    <dgm:cxn modelId="{1BD60131-B57B-4FB8-8EE0-64094B7F5D61}" type="presParOf" srcId="{A1BF423E-0E2F-4CEB-BC0E-40F6FFAB3B26}" destId="{D0FFFBE7-9795-4311-97FB-106A2C5E2EEF}" srcOrd="7" destOrd="0" presId="urn:microsoft.com/office/officeart/2005/8/layout/hList1"/>
    <dgm:cxn modelId="{E16B21CD-F55E-4106-B218-257CD58F5ABD}" type="presParOf" srcId="{A1BF423E-0E2F-4CEB-BC0E-40F6FFAB3B26}" destId="{EF0DE99F-863D-449E-8BB1-2A50390B4A62}" srcOrd="8" destOrd="0" presId="urn:microsoft.com/office/officeart/2005/8/layout/hList1"/>
    <dgm:cxn modelId="{0583D3DF-0F2C-4BB1-B65E-D2B8DE96EE07}" type="presParOf" srcId="{EF0DE99F-863D-449E-8BB1-2A50390B4A62}" destId="{02A21BF5-3A3A-4258-B975-891139ADC566}" srcOrd="0" destOrd="0" presId="urn:microsoft.com/office/officeart/2005/8/layout/hList1"/>
    <dgm:cxn modelId="{26B86AB8-B830-492C-983C-4C46FA3DB7C4}" type="presParOf" srcId="{EF0DE99F-863D-449E-8BB1-2A50390B4A62}" destId="{A68401BC-01E3-4F8B-A44E-3C0BBE5225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DE6650-47E0-4374-A03C-EB0F368BDE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BD6B80-6732-4B85-A82D-2F4882755306}">
      <dgm:prSet custT="1"/>
      <dgm:spPr/>
      <dgm:t>
        <a:bodyPr/>
        <a:lstStyle/>
        <a:p>
          <a:r>
            <a:rPr lang="en-US" sz="1800" b="0" dirty="0">
              <a:latin typeface="Times New Roman" panose="02020603050405020304" pitchFamily="18" charset="0"/>
              <a:cs typeface="Times New Roman" panose="02020603050405020304" pitchFamily="18" charset="0"/>
            </a:rPr>
            <a:t>DATA DESCRIPTION </a:t>
          </a:r>
          <a:endParaRPr lang="en-IN" sz="1800" b="0" dirty="0">
            <a:latin typeface="Times New Roman" panose="02020603050405020304" pitchFamily="18" charset="0"/>
            <a:cs typeface="Times New Roman" panose="02020603050405020304" pitchFamily="18" charset="0"/>
          </a:endParaRPr>
        </a:p>
      </dgm:t>
    </dgm:pt>
    <dgm:pt modelId="{8937D8D2-9752-4352-81B1-B971A9926456}" type="parTrans" cxnId="{D87E8A85-6CF4-46E1-A93D-E1E56B63E18C}">
      <dgm:prSet/>
      <dgm:spPr/>
      <dgm:t>
        <a:bodyPr/>
        <a:lstStyle/>
        <a:p>
          <a:endParaRPr lang="en-IN"/>
        </a:p>
      </dgm:t>
    </dgm:pt>
    <dgm:pt modelId="{8ABEA8B1-EB86-4BB5-9DC2-83640867FA36}" type="sibTrans" cxnId="{D87E8A85-6CF4-46E1-A93D-E1E56B63E18C}">
      <dgm:prSet/>
      <dgm:spPr/>
      <dgm:t>
        <a:bodyPr/>
        <a:lstStyle/>
        <a:p>
          <a:endParaRPr lang="en-IN"/>
        </a:p>
      </dgm:t>
    </dgm:pt>
    <dgm:pt modelId="{F6A9A405-3DA5-41E7-9A69-960EDC353016}" type="pres">
      <dgm:prSet presAssocID="{DDDE6650-47E0-4374-A03C-EB0F368BDEB8}" presName="linear" presStyleCnt="0">
        <dgm:presLayoutVars>
          <dgm:animLvl val="lvl"/>
          <dgm:resizeHandles val="exact"/>
        </dgm:presLayoutVars>
      </dgm:prSet>
      <dgm:spPr/>
    </dgm:pt>
    <dgm:pt modelId="{49E93A6C-85C9-472F-979C-1F3BC27DA799}" type="pres">
      <dgm:prSet presAssocID="{7BBD6B80-6732-4B85-A82D-2F4882755306}" presName="parentText" presStyleLbl="node1" presStyleIdx="0" presStyleCnt="1" custScaleY="175542" custLinFactNeighborX="-4167" custLinFactNeighborY="22175">
        <dgm:presLayoutVars>
          <dgm:chMax val="0"/>
          <dgm:bulletEnabled val="1"/>
        </dgm:presLayoutVars>
      </dgm:prSet>
      <dgm:spPr/>
    </dgm:pt>
  </dgm:ptLst>
  <dgm:cxnLst>
    <dgm:cxn modelId="{D667BE0E-D2BE-4A34-8F8A-9E7854184F38}" type="presOf" srcId="{DDDE6650-47E0-4374-A03C-EB0F368BDEB8}" destId="{F6A9A405-3DA5-41E7-9A69-960EDC353016}" srcOrd="0" destOrd="0" presId="urn:microsoft.com/office/officeart/2005/8/layout/vList2"/>
    <dgm:cxn modelId="{1149182D-E322-48A3-84FA-26CFD78A459F}" type="presOf" srcId="{7BBD6B80-6732-4B85-A82D-2F4882755306}" destId="{49E93A6C-85C9-472F-979C-1F3BC27DA799}" srcOrd="0" destOrd="0" presId="urn:microsoft.com/office/officeart/2005/8/layout/vList2"/>
    <dgm:cxn modelId="{D87E8A85-6CF4-46E1-A93D-E1E56B63E18C}" srcId="{DDDE6650-47E0-4374-A03C-EB0F368BDEB8}" destId="{7BBD6B80-6732-4B85-A82D-2F4882755306}" srcOrd="0" destOrd="0" parTransId="{8937D8D2-9752-4352-81B1-B971A9926456}" sibTransId="{8ABEA8B1-EB86-4BB5-9DC2-83640867FA36}"/>
    <dgm:cxn modelId="{6DA0BC0E-5686-436F-847E-A6F1060C95E4}" type="presParOf" srcId="{F6A9A405-3DA5-41E7-9A69-960EDC353016}" destId="{49E93A6C-85C9-472F-979C-1F3BC27DA7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27414-0721-4FB7-9FA6-BD85DB5A37DC}"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IN"/>
        </a:p>
      </dgm:t>
    </dgm:pt>
    <dgm:pt modelId="{8F35FE20-56F3-4734-97D1-D859B738D9AD}">
      <dgm:prSet phldrT="[Text]"/>
      <dgm:spPr>
        <a:solidFill>
          <a:schemeClr val="accent5">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BINARY VARIABLES</a:t>
          </a:r>
          <a:endParaRPr lang="en-IN" dirty="0">
            <a:solidFill>
              <a:schemeClr val="tx1"/>
            </a:solidFill>
            <a:latin typeface="Times New Roman" panose="02020603050405020304" pitchFamily="18" charset="0"/>
            <a:cs typeface="Times New Roman" panose="02020603050405020304" pitchFamily="18" charset="0"/>
          </a:endParaRPr>
        </a:p>
      </dgm:t>
    </dgm:pt>
    <dgm:pt modelId="{DFBDB46F-BB1A-4DA9-957A-ED72888D6E97}" type="parTrans" cxnId="{4D8CE337-0551-408C-B4A5-17EBB51E83B5}">
      <dgm:prSet/>
      <dgm:spPr/>
      <dgm:t>
        <a:bodyPr/>
        <a:lstStyle/>
        <a:p>
          <a:endParaRPr lang="en-IN"/>
        </a:p>
      </dgm:t>
    </dgm:pt>
    <dgm:pt modelId="{DBBD388B-B331-4E0B-909C-99D747E31832}" type="sibTrans" cxnId="{4D8CE337-0551-408C-B4A5-17EBB51E83B5}">
      <dgm:prSet/>
      <dgm:spPr/>
      <dgm:t>
        <a:bodyPr/>
        <a:lstStyle/>
        <a:p>
          <a:endParaRPr lang="en-IN"/>
        </a:p>
      </dgm:t>
    </dgm:pt>
    <dgm:pt modelId="{2293DAB4-B8AF-486C-BABC-9C6BD37F5C20}">
      <dgm:prSet phldrT="[Text]" custT="1"/>
      <dgm:spPr>
        <a:solidFill>
          <a:schemeClr val="accent5">
            <a:lumMod val="20000"/>
            <a:lumOff val="80000"/>
            <a:alpha val="90000"/>
          </a:schemeClr>
        </a:solidFill>
      </dgm:spPr>
      <dgm:t>
        <a:bodyPr/>
        <a:lstStyle/>
        <a:p>
          <a:r>
            <a:rPr lang="en-US" sz="1400" dirty="0">
              <a:latin typeface="Times New Roman" panose="02020603050405020304" pitchFamily="18" charset="0"/>
              <a:cs typeface="Times New Roman" panose="02020603050405020304" pitchFamily="18" charset="0"/>
            </a:rPr>
            <a:t>Only 16 Columns constitute of binary variable</a:t>
          </a:r>
          <a:endParaRPr lang="en-IN" sz="1400" dirty="0">
            <a:latin typeface="Times New Roman" panose="02020603050405020304" pitchFamily="18" charset="0"/>
            <a:cs typeface="Times New Roman" panose="02020603050405020304" pitchFamily="18" charset="0"/>
          </a:endParaRPr>
        </a:p>
      </dgm:t>
    </dgm:pt>
    <dgm:pt modelId="{721DD3D0-F740-4BE7-8380-3FE569939F26}" type="parTrans" cxnId="{F540E353-AFC9-4722-8745-B56C28A0A4FA}">
      <dgm:prSet/>
      <dgm:spPr/>
      <dgm:t>
        <a:bodyPr/>
        <a:lstStyle/>
        <a:p>
          <a:endParaRPr lang="en-IN"/>
        </a:p>
      </dgm:t>
    </dgm:pt>
    <dgm:pt modelId="{EA1DE956-7358-4AB7-8847-E06CD567315C}" type="sibTrans" cxnId="{F540E353-AFC9-4722-8745-B56C28A0A4FA}">
      <dgm:prSet/>
      <dgm:spPr/>
      <dgm:t>
        <a:bodyPr/>
        <a:lstStyle/>
        <a:p>
          <a:endParaRPr lang="en-IN"/>
        </a:p>
      </dgm:t>
    </dgm:pt>
    <dgm:pt modelId="{01BCE717-4E55-4760-9E0B-7A26523D40F8}">
      <dgm:prSet phldrT="[Text]"/>
      <dgm:spPr>
        <a:solidFill>
          <a:schemeClr val="accent5">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CATEGORICAL VARIABLES</a:t>
          </a:r>
          <a:endParaRPr lang="en-IN" dirty="0">
            <a:solidFill>
              <a:schemeClr val="tx1"/>
            </a:solidFill>
            <a:latin typeface="Times New Roman" panose="02020603050405020304" pitchFamily="18" charset="0"/>
            <a:cs typeface="Times New Roman" panose="02020603050405020304" pitchFamily="18" charset="0"/>
          </a:endParaRPr>
        </a:p>
      </dgm:t>
    </dgm:pt>
    <dgm:pt modelId="{CD755BC8-2DC6-4037-AD99-5582CF483E47}" type="parTrans" cxnId="{71E0C7A6-A76A-4D60-B548-701A9C81545D}">
      <dgm:prSet/>
      <dgm:spPr/>
      <dgm:t>
        <a:bodyPr/>
        <a:lstStyle/>
        <a:p>
          <a:endParaRPr lang="en-IN"/>
        </a:p>
      </dgm:t>
    </dgm:pt>
    <dgm:pt modelId="{7456A352-C0F5-4481-A0ED-E5D49E33C75A}" type="sibTrans" cxnId="{71E0C7A6-A76A-4D60-B548-701A9C81545D}">
      <dgm:prSet/>
      <dgm:spPr/>
      <dgm:t>
        <a:bodyPr/>
        <a:lstStyle/>
        <a:p>
          <a:endParaRPr lang="en-IN"/>
        </a:p>
      </dgm:t>
    </dgm:pt>
    <dgm:pt modelId="{1E81A7C6-0A9E-4CD8-88EE-8EAE230690AE}">
      <dgm:prSet phldrT="[Text]" custT="1"/>
      <dgm:spPr>
        <a:solidFill>
          <a:schemeClr val="accent5">
            <a:lumMod val="20000"/>
            <a:lumOff val="80000"/>
            <a:alpha val="90000"/>
          </a:schemeClr>
        </a:solidFill>
      </dgm:spPr>
      <dgm:t>
        <a:bodyPr/>
        <a:lstStyle/>
        <a:p>
          <a:r>
            <a:rPr lang="en-US" sz="1400" dirty="0">
              <a:latin typeface="Times New Roman" panose="02020603050405020304" pitchFamily="18" charset="0"/>
              <a:cs typeface="Times New Roman" panose="02020603050405020304" pitchFamily="18" charset="0"/>
            </a:rPr>
            <a:t>Only 8 columns constitute of object datatype</a:t>
          </a:r>
          <a:endParaRPr lang="en-IN" sz="1400" dirty="0">
            <a:latin typeface="Times New Roman" panose="02020603050405020304" pitchFamily="18" charset="0"/>
            <a:cs typeface="Times New Roman" panose="02020603050405020304" pitchFamily="18" charset="0"/>
          </a:endParaRPr>
        </a:p>
      </dgm:t>
    </dgm:pt>
    <dgm:pt modelId="{5B65611F-042E-4A09-A8DF-8585178ED9A3}" type="parTrans" cxnId="{0639549E-7D8A-4C92-AE55-ED5E9F0E4DFC}">
      <dgm:prSet/>
      <dgm:spPr/>
      <dgm:t>
        <a:bodyPr/>
        <a:lstStyle/>
        <a:p>
          <a:endParaRPr lang="en-IN"/>
        </a:p>
      </dgm:t>
    </dgm:pt>
    <dgm:pt modelId="{1F2E217E-3AAF-4F9E-9A75-543DF9225495}" type="sibTrans" cxnId="{0639549E-7D8A-4C92-AE55-ED5E9F0E4DFC}">
      <dgm:prSet/>
      <dgm:spPr/>
      <dgm:t>
        <a:bodyPr/>
        <a:lstStyle/>
        <a:p>
          <a:endParaRPr lang="en-IN"/>
        </a:p>
      </dgm:t>
    </dgm:pt>
    <dgm:pt modelId="{5E04DB62-E326-46F4-98D2-0FB213651670}">
      <dgm:prSet phldrT="[Text]"/>
      <dgm:spPr>
        <a:solidFill>
          <a:schemeClr val="accent5">
            <a:lumMod val="60000"/>
            <a:lumOff val="40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NUMERIC VARIABLES </a:t>
          </a:r>
          <a:endParaRPr lang="en-IN" dirty="0">
            <a:solidFill>
              <a:schemeClr val="tx1"/>
            </a:solidFill>
            <a:latin typeface="Times New Roman" panose="02020603050405020304" pitchFamily="18" charset="0"/>
            <a:cs typeface="Times New Roman" panose="02020603050405020304" pitchFamily="18" charset="0"/>
          </a:endParaRPr>
        </a:p>
      </dgm:t>
    </dgm:pt>
    <dgm:pt modelId="{9ABD634C-AAD8-4BD4-8869-516D46E3E2EF}" type="parTrans" cxnId="{E4D4CF9E-A11F-4B4B-92F0-B28127D00891}">
      <dgm:prSet/>
      <dgm:spPr/>
      <dgm:t>
        <a:bodyPr/>
        <a:lstStyle/>
        <a:p>
          <a:endParaRPr lang="en-IN"/>
        </a:p>
      </dgm:t>
    </dgm:pt>
    <dgm:pt modelId="{D2210A98-E0CE-40A0-88D5-9B2313A7FAB9}" type="sibTrans" cxnId="{E4D4CF9E-A11F-4B4B-92F0-B28127D00891}">
      <dgm:prSet/>
      <dgm:spPr/>
      <dgm:t>
        <a:bodyPr/>
        <a:lstStyle/>
        <a:p>
          <a:endParaRPr lang="en-IN"/>
        </a:p>
      </dgm:t>
    </dgm:pt>
    <dgm:pt modelId="{8F93D4FE-2742-4E01-BC5D-9D5F00348208}">
      <dgm:prSet phldrT="[Text]" custT="1"/>
      <dgm:spPr>
        <a:solidFill>
          <a:schemeClr val="accent5">
            <a:lumMod val="20000"/>
            <a:lumOff val="80000"/>
            <a:alpha val="90000"/>
          </a:schemeClr>
        </a:solidFill>
      </dgm:spPr>
      <dgm:t>
        <a:bodyPr/>
        <a:lstStyle/>
        <a:p>
          <a:r>
            <a:rPr lang="en-US" sz="1400" dirty="0">
              <a:latin typeface="Times New Roman" panose="02020603050405020304" pitchFamily="18" charset="0"/>
              <a:cs typeface="Times New Roman" panose="02020603050405020304" pitchFamily="18" charset="0"/>
            </a:rPr>
            <a:t>162 numerical columns ; 7 discrete and 155 continuous columns </a:t>
          </a:r>
          <a:endParaRPr lang="en-IN" sz="1400" dirty="0">
            <a:latin typeface="Times New Roman" panose="02020603050405020304" pitchFamily="18" charset="0"/>
            <a:cs typeface="Times New Roman" panose="02020603050405020304" pitchFamily="18" charset="0"/>
          </a:endParaRPr>
        </a:p>
      </dgm:t>
    </dgm:pt>
    <dgm:pt modelId="{C07E45FC-6498-4931-A9F4-704551CC465C}" type="parTrans" cxnId="{AE4D2428-9CA6-4920-B368-556657046C69}">
      <dgm:prSet/>
      <dgm:spPr/>
      <dgm:t>
        <a:bodyPr/>
        <a:lstStyle/>
        <a:p>
          <a:endParaRPr lang="en-IN"/>
        </a:p>
      </dgm:t>
    </dgm:pt>
    <dgm:pt modelId="{97D3ED5D-F190-4E5E-8D53-E328D9F3E32C}" type="sibTrans" cxnId="{AE4D2428-9CA6-4920-B368-556657046C69}">
      <dgm:prSet/>
      <dgm:spPr/>
      <dgm:t>
        <a:bodyPr/>
        <a:lstStyle/>
        <a:p>
          <a:endParaRPr lang="en-IN"/>
        </a:p>
      </dgm:t>
    </dgm:pt>
    <dgm:pt modelId="{64FB1F0C-1D90-442D-9FEA-ED8A714F4B13}">
      <dgm:prSet phldrT="[Text]" custT="1"/>
      <dgm:spPr>
        <a:solidFill>
          <a:schemeClr val="accent5">
            <a:lumMod val="20000"/>
            <a:lumOff val="80000"/>
            <a:alpha val="90000"/>
          </a:schemeClr>
        </a:solidFill>
      </dgm:spPr>
      <dgm:t>
        <a:bodyPr/>
        <a:lstStyle/>
        <a:p>
          <a:r>
            <a:rPr lang="en-US" sz="1400" dirty="0">
              <a:latin typeface="Times New Roman" panose="02020603050405020304" pitchFamily="18" charset="0"/>
              <a:cs typeface="Times New Roman" panose="02020603050405020304" pitchFamily="18" charset="0"/>
            </a:rPr>
            <a:t>Numerical variables do contain some null values.</a:t>
          </a:r>
          <a:endParaRPr lang="en-IN" sz="1400" dirty="0">
            <a:latin typeface="Times New Roman" panose="02020603050405020304" pitchFamily="18" charset="0"/>
            <a:cs typeface="Times New Roman" panose="02020603050405020304" pitchFamily="18" charset="0"/>
          </a:endParaRPr>
        </a:p>
      </dgm:t>
    </dgm:pt>
    <dgm:pt modelId="{DDF3267C-FF56-4B20-A1F7-B1C957A79AD9}" type="parTrans" cxnId="{434456FE-2994-482E-AD45-E2482303F416}">
      <dgm:prSet/>
      <dgm:spPr/>
      <dgm:t>
        <a:bodyPr/>
        <a:lstStyle/>
        <a:p>
          <a:endParaRPr lang="en-IN"/>
        </a:p>
      </dgm:t>
    </dgm:pt>
    <dgm:pt modelId="{30F8A4F3-0840-48E5-B823-931C88D4E695}" type="sibTrans" cxnId="{434456FE-2994-482E-AD45-E2482303F416}">
      <dgm:prSet/>
      <dgm:spPr/>
      <dgm:t>
        <a:bodyPr/>
        <a:lstStyle/>
        <a:p>
          <a:endParaRPr lang="en-IN"/>
        </a:p>
      </dgm:t>
    </dgm:pt>
    <dgm:pt modelId="{C33C8636-E1C1-46FE-A0C0-0210D4443F5E}">
      <dgm:prSet phldrT="[Text]" custT="1"/>
      <dgm:spPr>
        <a:solidFill>
          <a:schemeClr val="accent5">
            <a:lumMod val="20000"/>
            <a:lumOff val="80000"/>
            <a:alpha val="90000"/>
          </a:schemeClr>
        </a:solidFill>
      </dgm:spPr>
      <dgm:t>
        <a:bodyPr/>
        <a:lstStyle/>
        <a:p>
          <a:r>
            <a:rPr lang="en-US" sz="1400" dirty="0">
              <a:latin typeface="Times New Roman" panose="02020603050405020304" pitchFamily="18" charset="0"/>
              <a:cs typeface="Times New Roman" panose="02020603050405020304" pitchFamily="18" charset="0"/>
            </a:rPr>
            <a:t>They are both of int64 and float64 datatype</a:t>
          </a:r>
          <a:endParaRPr lang="en-IN" sz="1400" dirty="0">
            <a:latin typeface="Times New Roman" panose="02020603050405020304" pitchFamily="18" charset="0"/>
            <a:cs typeface="Times New Roman" panose="02020603050405020304" pitchFamily="18" charset="0"/>
          </a:endParaRPr>
        </a:p>
      </dgm:t>
    </dgm:pt>
    <dgm:pt modelId="{5FE4621B-3830-4CEE-AFC9-25E90CFB2733}" type="parTrans" cxnId="{692F8411-BD82-49C1-BADE-B12E3AD1B261}">
      <dgm:prSet/>
      <dgm:spPr/>
      <dgm:t>
        <a:bodyPr/>
        <a:lstStyle/>
        <a:p>
          <a:endParaRPr lang="en-IN"/>
        </a:p>
      </dgm:t>
    </dgm:pt>
    <dgm:pt modelId="{F19B5167-22FB-4947-A4F4-29126ABC0852}" type="sibTrans" cxnId="{692F8411-BD82-49C1-BADE-B12E3AD1B261}">
      <dgm:prSet/>
      <dgm:spPr/>
      <dgm:t>
        <a:bodyPr/>
        <a:lstStyle/>
        <a:p>
          <a:endParaRPr lang="en-IN"/>
        </a:p>
      </dgm:t>
    </dgm:pt>
    <dgm:pt modelId="{6D5D77F2-D403-48C9-9A8D-A6F4D5066F27}">
      <dgm:prSet phldrT="[Text]" custT="1"/>
      <dgm:spPr>
        <a:solidFill>
          <a:schemeClr val="accent5">
            <a:lumMod val="20000"/>
            <a:lumOff val="80000"/>
            <a:alpha val="90000"/>
          </a:schemeClr>
        </a:solidFill>
      </dgm:spPr>
      <dgm:t>
        <a:bodyPr/>
        <a:lstStyle/>
        <a:p>
          <a:r>
            <a:rPr lang="en-IN" sz="1400" dirty="0">
              <a:latin typeface="Times New Roman" panose="02020603050405020304" pitchFamily="18" charset="0"/>
              <a:cs typeface="Times New Roman" panose="02020603050405020304" pitchFamily="18" charset="0"/>
            </a:rPr>
            <a:t>hospital_death,ethnicity,gender,hospital_admit_source,icu_admit_source ,icu_stay_type ,icu_type ,apache_3j_bodysystem ,apache_2_bodysystem </a:t>
          </a:r>
        </a:p>
      </dgm:t>
    </dgm:pt>
    <dgm:pt modelId="{1D54E917-7D09-4D90-B939-D94886E91BA9}" type="parTrans" cxnId="{FF7F9DF4-053B-4E63-8599-68A9426CFE7E}">
      <dgm:prSet/>
      <dgm:spPr/>
      <dgm:t>
        <a:bodyPr/>
        <a:lstStyle/>
        <a:p>
          <a:endParaRPr lang="en-IN"/>
        </a:p>
      </dgm:t>
    </dgm:pt>
    <dgm:pt modelId="{C0CC7A7C-395F-4871-A11D-5BD957F71A99}" type="sibTrans" cxnId="{FF7F9DF4-053B-4E63-8599-68A9426CFE7E}">
      <dgm:prSet/>
      <dgm:spPr/>
      <dgm:t>
        <a:bodyPr/>
        <a:lstStyle/>
        <a:p>
          <a:endParaRPr lang="en-IN"/>
        </a:p>
      </dgm:t>
    </dgm:pt>
    <dgm:pt modelId="{069E7467-1F23-4D51-B2B8-07469C05631B}" type="pres">
      <dgm:prSet presAssocID="{7FB27414-0721-4FB7-9FA6-BD85DB5A37DC}" presName="Name0" presStyleCnt="0">
        <dgm:presLayoutVars>
          <dgm:dir/>
          <dgm:animLvl val="lvl"/>
          <dgm:resizeHandles val="exact"/>
        </dgm:presLayoutVars>
      </dgm:prSet>
      <dgm:spPr/>
    </dgm:pt>
    <dgm:pt modelId="{555DBA10-D4BC-4845-8E33-795A6F5F5C3A}" type="pres">
      <dgm:prSet presAssocID="{8F35FE20-56F3-4734-97D1-D859B738D9AD}" presName="linNode" presStyleCnt="0"/>
      <dgm:spPr/>
    </dgm:pt>
    <dgm:pt modelId="{CC030E78-9C26-4C76-8A22-C59E05E0E511}" type="pres">
      <dgm:prSet presAssocID="{8F35FE20-56F3-4734-97D1-D859B738D9AD}" presName="parentText" presStyleLbl="node1" presStyleIdx="0" presStyleCnt="3" custScaleX="93712" custScaleY="33026" custLinFactNeighborX="482" custLinFactNeighborY="-9044">
        <dgm:presLayoutVars>
          <dgm:chMax val="1"/>
          <dgm:bulletEnabled val="1"/>
        </dgm:presLayoutVars>
      </dgm:prSet>
      <dgm:spPr/>
    </dgm:pt>
    <dgm:pt modelId="{FEA2B23E-D3D0-4141-9FFF-18C0C402AF66}" type="pres">
      <dgm:prSet presAssocID="{8F35FE20-56F3-4734-97D1-D859B738D9AD}" presName="descendantText" presStyleLbl="alignAccFollowNode1" presStyleIdx="0" presStyleCnt="3" custScaleX="116031" custScaleY="34953" custLinFactNeighborY="0">
        <dgm:presLayoutVars>
          <dgm:bulletEnabled val="1"/>
        </dgm:presLayoutVars>
      </dgm:prSet>
      <dgm:spPr/>
    </dgm:pt>
    <dgm:pt modelId="{B3002A38-B5E7-47F4-990B-F1703A6A801E}" type="pres">
      <dgm:prSet presAssocID="{DBBD388B-B331-4E0B-909C-99D747E31832}" presName="sp" presStyleCnt="0"/>
      <dgm:spPr/>
    </dgm:pt>
    <dgm:pt modelId="{0C3EF8F2-D488-410E-8A8C-E6B8C819BEE3}" type="pres">
      <dgm:prSet presAssocID="{01BCE717-4E55-4760-9E0B-7A26523D40F8}" presName="linNode" presStyleCnt="0"/>
      <dgm:spPr/>
    </dgm:pt>
    <dgm:pt modelId="{48BCD55D-93FE-49F5-AE51-7B6EEF48CC6E}" type="pres">
      <dgm:prSet presAssocID="{01BCE717-4E55-4760-9E0B-7A26523D40F8}" presName="parentText" presStyleLbl="node1" presStyleIdx="1" presStyleCnt="3" custScaleX="94443" custScaleY="28019">
        <dgm:presLayoutVars>
          <dgm:chMax val="1"/>
          <dgm:bulletEnabled val="1"/>
        </dgm:presLayoutVars>
      </dgm:prSet>
      <dgm:spPr/>
    </dgm:pt>
    <dgm:pt modelId="{B74B28A0-E791-48DB-B7FA-C47D43D39479}" type="pres">
      <dgm:prSet presAssocID="{01BCE717-4E55-4760-9E0B-7A26523D40F8}" presName="descendantText" presStyleLbl="alignAccFollowNode1" presStyleIdx="1" presStyleCnt="3" custScaleX="104463" custScaleY="38134" custLinFactNeighborX="1265" custLinFactNeighborY="-2660">
        <dgm:presLayoutVars>
          <dgm:bulletEnabled val="1"/>
        </dgm:presLayoutVars>
      </dgm:prSet>
      <dgm:spPr/>
    </dgm:pt>
    <dgm:pt modelId="{4084314E-28C4-4636-A59A-822E3328C98A}" type="pres">
      <dgm:prSet presAssocID="{7456A352-C0F5-4481-A0ED-E5D49E33C75A}" presName="sp" presStyleCnt="0"/>
      <dgm:spPr/>
    </dgm:pt>
    <dgm:pt modelId="{86792EA3-0A54-47A2-B4C6-ABB77EE749C2}" type="pres">
      <dgm:prSet presAssocID="{5E04DB62-E326-46F4-98D2-0FB213651670}" presName="linNode" presStyleCnt="0"/>
      <dgm:spPr/>
    </dgm:pt>
    <dgm:pt modelId="{3A96EDF3-55EC-490C-9A6C-48AE05182120}" type="pres">
      <dgm:prSet presAssocID="{5E04DB62-E326-46F4-98D2-0FB213651670}" presName="parentText" presStyleLbl="node1" presStyleIdx="2" presStyleCnt="3" custScaleX="98643" custScaleY="26926">
        <dgm:presLayoutVars>
          <dgm:chMax val="1"/>
          <dgm:bulletEnabled val="1"/>
        </dgm:presLayoutVars>
      </dgm:prSet>
      <dgm:spPr/>
    </dgm:pt>
    <dgm:pt modelId="{6E663BC8-2703-4C49-8D56-F3853BD394BE}" type="pres">
      <dgm:prSet presAssocID="{5E04DB62-E326-46F4-98D2-0FB213651670}" presName="descendantText" presStyleLbl="alignAccFollowNode1" presStyleIdx="2" presStyleCnt="3" custScaleX="109595" custScaleY="31194" custLinFactNeighborY="0">
        <dgm:presLayoutVars>
          <dgm:bulletEnabled val="1"/>
        </dgm:presLayoutVars>
      </dgm:prSet>
      <dgm:spPr/>
    </dgm:pt>
  </dgm:ptLst>
  <dgm:cxnLst>
    <dgm:cxn modelId="{49973707-136F-42C8-8695-CB740EE3AB60}" type="presOf" srcId="{8F93D4FE-2742-4E01-BC5D-9D5F00348208}" destId="{6E663BC8-2703-4C49-8D56-F3853BD394BE}" srcOrd="0" destOrd="0" presId="urn:microsoft.com/office/officeart/2005/8/layout/vList5"/>
    <dgm:cxn modelId="{692F8411-BD82-49C1-BADE-B12E3AD1B261}" srcId="{8F35FE20-56F3-4734-97D1-D859B738D9AD}" destId="{C33C8636-E1C1-46FE-A0C0-0210D4443F5E}" srcOrd="1" destOrd="0" parTransId="{5FE4621B-3830-4CEE-AFC9-25E90CFB2733}" sibTransId="{F19B5167-22FB-4947-A4F4-29126ABC0852}"/>
    <dgm:cxn modelId="{6A6B0212-32B1-4003-9C53-5497EAF2DCE0}" type="presOf" srcId="{64FB1F0C-1D90-442D-9FEA-ED8A714F4B13}" destId="{6E663BC8-2703-4C49-8D56-F3853BD394BE}" srcOrd="0" destOrd="1" presId="urn:microsoft.com/office/officeart/2005/8/layout/vList5"/>
    <dgm:cxn modelId="{774A631F-8215-48B1-A658-FA30A16397FC}" type="presOf" srcId="{6D5D77F2-D403-48C9-9A8D-A6F4D5066F27}" destId="{B74B28A0-E791-48DB-B7FA-C47D43D39479}" srcOrd="0" destOrd="1" presId="urn:microsoft.com/office/officeart/2005/8/layout/vList5"/>
    <dgm:cxn modelId="{8C62EA27-ECAE-4CC6-8C62-CD59B9D083EA}" type="presOf" srcId="{5E04DB62-E326-46F4-98D2-0FB213651670}" destId="{3A96EDF3-55EC-490C-9A6C-48AE05182120}" srcOrd="0" destOrd="0" presId="urn:microsoft.com/office/officeart/2005/8/layout/vList5"/>
    <dgm:cxn modelId="{AE4D2428-9CA6-4920-B368-556657046C69}" srcId="{5E04DB62-E326-46F4-98D2-0FB213651670}" destId="{8F93D4FE-2742-4E01-BC5D-9D5F00348208}" srcOrd="0" destOrd="0" parTransId="{C07E45FC-6498-4931-A9F4-704551CC465C}" sibTransId="{97D3ED5D-F190-4E5E-8D53-E328D9F3E32C}"/>
    <dgm:cxn modelId="{4D8CE337-0551-408C-B4A5-17EBB51E83B5}" srcId="{7FB27414-0721-4FB7-9FA6-BD85DB5A37DC}" destId="{8F35FE20-56F3-4734-97D1-D859B738D9AD}" srcOrd="0" destOrd="0" parTransId="{DFBDB46F-BB1A-4DA9-957A-ED72888D6E97}" sibTransId="{DBBD388B-B331-4E0B-909C-99D747E31832}"/>
    <dgm:cxn modelId="{F81BCA6C-ED10-4636-B020-4CC951496E18}" type="presOf" srcId="{C33C8636-E1C1-46FE-A0C0-0210D4443F5E}" destId="{FEA2B23E-D3D0-4141-9FFF-18C0C402AF66}" srcOrd="0" destOrd="1" presId="urn:microsoft.com/office/officeart/2005/8/layout/vList5"/>
    <dgm:cxn modelId="{F540E353-AFC9-4722-8745-B56C28A0A4FA}" srcId="{8F35FE20-56F3-4734-97D1-D859B738D9AD}" destId="{2293DAB4-B8AF-486C-BABC-9C6BD37F5C20}" srcOrd="0" destOrd="0" parTransId="{721DD3D0-F740-4BE7-8380-3FE569939F26}" sibTransId="{EA1DE956-7358-4AB7-8847-E06CD567315C}"/>
    <dgm:cxn modelId="{A772A189-DF2D-404C-AA90-C4FECCC13F40}" type="presOf" srcId="{1E81A7C6-0A9E-4CD8-88EE-8EAE230690AE}" destId="{B74B28A0-E791-48DB-B7FA-C47D43D39479}" srcOrd="0" destOrd="0" presId="urn:microsoft.com/office/officeart/2005/8/layout/vList5"/>
    <dgm:cxn modelId="{0639549E-7D8A-4C92-AE55-ED5E9F0E4DFC}" srcId="{01BCE717-4E55-4760-9E0B-7A26523D40F8}" destId="{1E81A7C6-0A9E-4CD8-88EE-8EAE230690AE}" srcOrd="0" destOrd="0" parTransId="{5B65611F-042E-4A09-A8DF-8585178ED9A3}" sibTransId="{1F2E217E-3AAF-4F9E-9A75-543DF9225495}"/>
    <dgm:cxn modelId="{E4D4CF9E-A11F-4B4B-92F0-B28127D00891}" srcId="{7FB27414-0721-4FB7-9FA6-BD85DB5A37DC}" destId="{5E04DB62-E326-46F4-98D2-0FB213651670}" srcOrd="2" destOrd="0" parTransId="{9ABD634C-AAD8-4BD4-8869-516D46E3E2EF}" sibTransId="{D2210A98-E0CE-40A0-88D5-9B2313A7FAB9}"/>
    <dgm:cxn modelId="{71E0C7A6-A76A-4D60-B548-701A9C81545D}" srcId="{7FB27414-0721-4FB7-9FA6-BD85DB5A37DC}" destId="{01BCE717-4E55-4760-9E0B-7A26523D40F8}" srcOrd="1" destOrd="0" parTransId="{CD755BC8-2DC6-4037-AD99-5582CF483E47}" sibTransId="{7456A352-C0F5-4481-A0ED-E5D49E33C75A}"/>
    <dgm:cxn modelId="{6153B1CA-B507-4E66-B3DD-62402F044255}" type="presOf" srcId="{8F35FE20-56F3-4734-97D1-D859B738D9AD}" destId="{CC030E78-9C26-4C76-8A22-C59E05E0E511}" srcOrd="0" destOrd="0" presId="urn:microsoft.com/office/officeart/2005/8/layout/vList5"/>
    <dgm:cxn modelId="{848369DF-E1ED-4663-A2FF-624080478729}" type="presOf" srcId="{01BCE717-4E55-4760-9E0B-7A26523D40F8}" destId="{48BCD55D-93FE-49F5-AE51-7B6EEF48CC6E}" srcOrd="0" destOrd="0" presId="urn:microsoft.com/office/officeart/2005/8/layout/vList5"/>
    <dgm:cxn modelId="{FF7F9DF4-053B-4E63-8599-68A9426CFE7E}" srcId="{01BCE717-4E55-4760-9E0B-7A26523D40F8}" destId="{6D5D77F2-D403-48C9-9A8D-A6F4D5066F27}" srcOrd="1" destOrd="0" parTransId="{1D54E917-7D09-4D90-B939-D94886E91BA9}" sibTransId="{C0CC7A7C-395F-4871-A11D-5BD957F71A99}"/>
    <dgm:cxn modelId="{FE5102F5-92BB-405E-BC70-36B45978C4D5}" type="presOf" srcId="{7FB27414-0721-4FB7-9FA6-BD85DB5A37DC}" destId="{069E7467-1F23-4D51-B2B8-07469C05631B}" srcOrd="0" destOrd="0" presId="urn:microsoft.com/office/officeart/2005/8/layout/vList5"/>
    <dgm:cxn modelId="{0EB2BAFA-139B-43B8-BEB2-94D6A3415445}" type="presOf" srcId="{2293DAB4-B8AF-486C-BABC-9C6BD37F5C20}" destId="{FEA2B23E-D3D0-4141-9FFF-18C0C402AF66}" srcOrd="0" destOrd="0" presId="urn:microsoft.com/office/officeart/2005/8/layout/vList5"/>
    <dgm:cxn modelId="{434456FE-2994-482E-AD45-E2482303F416}" srcId="{5E04DB62-E326-46F4-98D2-0FB213651670}" destId="{64FB1F0C-1D90-442D-9FEA-ED8A714F4B13}" srcOrd="1" destOrd="0" parTransId="{DDF3267C-FF56-4B20-A1F7-B1C957A79AD9}" sibTransId="{30F8A4F3-0840-48E5-B823-931C88D4E695}"/>
    <dgm:cxn modelId="{12CFC859-ECFC-4B8D-A847-6B90D88CB7E0}" type="presParOf" srcId="{069E7467-1F23-4D51-B2B8-07469C05631B}" destId="{555DBA10-D4BC-4845-8E33-795A6F5F5C3A}" srcOrd="0" destOrd="0" presId="urn:microsoft.com/office/officeart/2005/8/layout/vList5"/>
    <dgm:cxn modelId="{C2A31178-0BE1-4518-B5B0-48A4267692C7}" type="presParOf" srcId="{555DBA10-D4BC-4845-8E33-795A6F5F5C3A}" destId="{CC030E78-9C26-4C76-8A22-C59E05E0E511}" srcOrd="0" destOrd="0" presId="urn:microsoft.com/office/officeart/2005/8/layout/vList5"/>
    <dgm:cxn modelId="{40712EC7-F851-47C9-923B-BE000A6F36C7}" type="presParOf" srcId="{555DBA10-D4BC-4845-8E33-795A6F5F5C3A}" destId="{FEA2B23E-D3D0-4141-9FFF-18C0C402AF66}" srcOrd="1" destOrd="0" presId="urn:microsoft.com/office/officeart/2005/8/layout/vList5"/>
    <dgm:cxn modelId="{2170841B-100F-40AA-9AEA-B05AF91CE5E9}" type="presParOf" srcId="{069E7467-1F23-4D51-B2B8-07469C05631B}" destId="{B3002A38-B5E7-47F4-990B-F1703A6A801E}" srcOrd="1" destOrd="0" presId="urn:microsoft.com/office/officeart/2005/8/layout/vList5"/>
    <dgm:cxn modelId="{1CB78646-5B95-427B-99EA-3A81A28AC881}" type="presParOf" srcId="{069E7467-1F23-4D51-B2B8-07469C05631B}" destId="{0C3EF8F2-D488-410E-8A8C-E6B8C819BEE3}" srcOrd="2" destOrd="0" presId="urn:microsoft.com/office/officeart/2005/8/layout/vList5"/>
    <dgm:cxn modelId="{A360E094-4801-41A0-BD8F-CBBC5B9D703D}" type="presParOf" srcId="{0C3EF8F2-D488-410E-8A8C-E6B8C819BEE3}" destId="{48BCD55D-93FE-49F5-AE51-7B6EEF48CC6E}" srcOrd="0" destOrd="0" presId="urn:microsoft.com/office/officeart/2005/8/layout/vList5"/>
    <dgm:cxn modelId="{7ECC0BA4-DAEA-418F-B7E2-A9B8C88A4C3C}" type="presParOf" srcId="{0C3EF8F2-D488-410E-8A8C-E6B8C819BEE3}" destId="{B74B28A0-E791-48DB-B7FA-C47D43D39479}" srcOrd="1" destOrd="0" presId="urn:microsoft.com/office/officeart/2005/8/layout/vList5"/>
    <dgm:cxn modelId="{E7FCBC20-8DB9-4BFC-B637-0D0EEA2EEB91}" type="presParOf" srcId="{069E7467-1F23-4D51-B2B8-07469C05631B}" destId="{4084314E-28C4-4636-A59A-822E3328C98A}" srcOrd="3" destOrd="0" presId="urn:microsoft.com/office/officeart/2005/8/layout/vList5"/>
    <dgm:cxn modelId="{1C92450A-4667-4E39-9707-E67197BC18D8}" type="presParOf" srcId="{069E7467-1F23-4D51-B2B8-07469C05631B}" destId="{86792EA3-0A54-47A2-B4C6-ABB77EE749C2}" srcOrd="4" destOrd="0" presId="urn:microsoft.com/office/officeart/2005/8/layout/vList5"/>
    <dgm:cxn modelId="{0849D5B9-C163-48AE-BCB8-86730ABFC8F3}" type="presParOf" srcId="{86792EA3-0A54-47A2-B4C6-ABB77EE749C2}" destId="{3A96EDF3-55EC-490C-9A6C-48AE05182120}" srcOrd="0" destOrd="0" presId="urn:microsoft.com/office/officeart/2005/8/layout/vList5"/>
    <dgm:cxn modelId="{3C22AF76-3440-4598-B8C0-3B93EDFA6DEC}" type="presParOf" srcId="{86792EA3-0A54-47A2-B4C6-ABB77EE749C2}" destId="{6E663BC8-2703-4C49-8D56-F3853BD394B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8AA09A-640A-40A9-B969-2B59A0C26057}" type="doc">
      <dgm:prSet loTypeId="urn:microsoft.com/office/officeart/2005/8/layout/hProcess11" loCatId="process" qsTypeId="urn:microsoft.com/office/officeart/2005/8/quickstyle/simple1" qsCatId="simple" csTypeId="urn:microsoft.com/office/officeart/2005/8/colors/accent1_5" csCatId="accent1" phldr="1"/>
      <dgm:spPr/>
      <dgm:t>
        <a:bodyPr/>
        <a:lstStyle/>
        <a:p>
          <a:endParaRPr lang="en-US"/>
        </a:p>
      </dgm:t>
    </dgm:pt>
    <dgm:pt modelId="{F5BA3EBF-725A-42CA-B037-B8F6E8A1B1E0}">
      <dgm:prSet phldrT="[Text]"/>
      <dgm:spPr/>
      <dgm:t>
        <a:bodyPr/>
        <a:lstStyle/>
        <a:p>
          <a:r>
            <a:rPr lang="en-US" dirty="0">
              <a:latin typeface="Times New Roman" pitchFamily="18" charset="0"/>
              <a:cs typeface="Times New Roman" pitchFamily="18" charset="0"/>
            </a:rPr>
            <a:t>Data Quality Assessment</a:t>
          </a:r>
        </a:p>
      </dgm:t>
    </dgm:pt>
    <dgm:pt modelId="{820FCC9A-DD36-4920-8BA7-194B740CAE5D}" type="parTrans" cxnId="{7CDB7696-0003-4956-A77C-D6D324D2831F}">
      <dgm:prSet/>
      <dgm:spPr/>
      <dgm:t>
        <a:bodyPr/>
        <a:lstStyle/>
        <a:p>
          <a:endParaRPr lang="en-US"/>
        </a:p>
      </dgm:t>
    </dgm:pt>
    <dgm:pt modelId="{628C2C88-AE6A-4289-A4E7-F2080D92DAAE}" type="sibTrans" cxnId="{7CDB7696-0003-4956-A77C-D6D324D2831F}">
      <dgm:prSet/>
      <dgm:spPr/>
      <dgm:t>
        <a:bodyPr/>
        <a:lstStyle/>
        <a:p>
          <a:endParaRPr lang="en-US"/>
        </a:p>
      </dgm:t>
    </dgm:pt>
    <dgm:pt modelId="{7428A8BE-B724-4E8F-A3FC-F68ABBE3705B}">
      <dgm:prSet phldrT="[Text]"/>
      <dgm:spPr/>
      <dgm:t>
        <a:bodyPr/>
        <a:lstStyle/>
        <a:p>
          <a:r>
            <a:rPr lang="en-US" dirty="0">
              <a:latin typeface="Times New Roman" pitchFamily="18" charset="0"/>
              <a:cs typeface="Times New Roman" pitchFamily="18" charset="0"/>
            </a:rPr>
            <a:t>Imputation of missing values</a:t>
          </a:r>
        </a:p>
        <a:p>
          <a:r>
            <a:rPr lang="en-US">
              <a:latin typeface="Times New Roman" pitchFamily="18" charset="0"/>
              <a:cs typeface="Times New Roman" pitchFamily="18" charset="0"/>
            </a:rPr>
            <a:t>1.5 – 92%</a:t>
          </a:r>
          <a:endParaRPr lang="en-US" dirty="0">
            <a:latin typeface="Times New Roman" pitchFamily="18" charset="0"/>
            <a:cs typeface="Times New Roman" pitchFamily="18" charset="0"/>
          </a:endParaRPr>
        </a:p>
      </dgm:t>
    </dgm:pt>
    <dgm:pt modelId="{8D9DE238-FF40-430A-9178-76CE49C8D546}" type="parTrans" cxnId="{84AC451E-7076-46A2-A1BC-0468EFC9FC51}">
      <dgm:prSet/>
      <dgm:spPr/>
      <dgm:t>
        <a:bodyPr/>
        <a:lstStyle/>
        <a:p>
          <a:endParaRPr lang="en-US"/>
        </a:p>
      </dgm:t>
    </dgm:pt>
    <dgm:pt modelId="{AC7C58EB-1719-41FC-822D-5FD4461D9EDC}" type="sibTrans" cxnId="{84AC451E-7076-46A2-A1BC-0468EFC9FC51}">
      <dgm:prSet/>
      <dgm:spPr/>
      <dgm:t>
        <a:bodyPr/>
        <a:lstStyle/>
        <a:p>
          <a:endParaRPr lang="en-US"/>
        </a:p>
      </dgm:t>
    </dgm:pt>
    <dgm:pt modelId="{65936923-F266-4953-86D7-064E2AAF2771}">
      <dgm:prSet phldrT="[Text]"/>
      <dgm:spPr/>
      <dgm:t>
        <a:bodyPr/>
        <a:lstStyle/>
        <a:p>
          <a:r>
            <a:rPr lang="en-US" dirty="0">
              <a:latin typeface="Times New Roman" pitchFamily="18" charset="0"/>
              <a:cs typeface="Times New Roman" pitchFamily="18" charset="0"/>
            </a:rPr>
            <a:t>Outlier Treatment</a:t>
          </a:r>
        </a:p>
      </dgm:t>
    </dgm:pt>
    <dgm:pt modelId="{309EAB56-647A-4C1C-BE94-58FBE6B4CEB5}" type="parTrans" cxnId="{C096BAE7-B5BC-42BC-BF96-F9F0B1D03CC8}">
      <dgm:prSet/>
      <dgm:spPr/>
      <dgm:t>
        <a:bodyPr/>
        <a:lstStyle/>
        <a:p>
          <a:endParaRPr lang="en-US"/>
        </a:p>
      </dgm:t>
    </dgm:pt>
    <dgm:pt modelId="{C4197A7B-8D70-4041-B38B-58F9FF11A7F6}" type="sibTrans" cxnId="{C096BAE7-B5BC-42BC-BF96-F9F0B1D03CC8}">
      <dgm:prSet/>
      <dgm:spPr/>
      <dgm:t>
        <a:bodyPr/>
        <a:lstStyle/>
        <a:p>
          <a:endParaRPr lang="en-US"/>
        </a:p>
      </dgm:t>
    </dgm:pt>
    <dgm:pt modelId="{9FE35050-4552-43B6-891B-1081E49F8EAD}">
      <dgm:prSet/>
      <dgm:spPr/>
      <dgm:t>
        <a:bodyPr/>
        <a:lstStyle/>
        <a:p>
          <a:r>
            <a:rPr lang="en-US" dirty="0">
              <a:latin typeface="Times New Roman" pitchFamily="18" charset="0"/>
              <a:cs typeface="Times New Roman" pitchFamily="18" charset="0"/>
            </a:rPr>
            <a:t>Handling categorical data</a:t>
          </a:r>
        </a:p>
      </dgm:t>
    </dgm:pt>
    <dgm:pt modelId="{DCB93A1A-22A8-43BF-B0EB-600CA1C703E6}" type="parTrans" cxnId="{82FC7823-A276-4E74-8E7C-80DE2DE08FA4}">
      <dgm:prSet/>
      <dgm:spPr/>
      <dgm:t>
        <a:bodyPr/>
        <a:lstStyle/>
        <a:p>
          <a:endParaRPr lang="en-US"/>
        </a:p>
      </dgm:t>
    </dgm:pt>
    <dgm:pt modelId="{A6FCEAA4-CB95-47BA-BE8A-9383A880B177}" type="sibTrans" cxnId="{82FC7823-A276-4E74-8E7C-80DE2DE08FA4}">
      <dgm:prSet/>
      <dgm:spPr/>
      <dgm:t>
        <a:bodyPr/>
        <a:lstStyle/>
        <a:p>
          <a:endParaRPr lang="en-US"/>
        </a:p>
      </dgm:t>
    </dgm:pt>
    <dgm:pt modelId="{F0034419-EF62-41A1-B5AC-DFDD1AD9422E}">
      <dgm:prSet/>
      <dgm:spPr/>
      <dgm:t>
        <a:bodyPr/>
        <a:lstStyle/>
        <a:p>
          <a:r>
            <a:rPr lang="en-US" dirty="0">
              <a:latin typeface="Times New Roman" pitchFamily="18" charset="0"/>
              <a:cs typeface="Times New Roman" pitchFamily="18" charset="0"/>
            </a:rPr>
            <a:t>Feature Scaling</a:t>
          </a:r>
        </a:p>
      </dgm:t>
    </dgm:pt>
    <dgm:pt modelId="{3804BDF9-8E84-4849-A9AA-E9B090C53408}" type="parTrans" cxnId="{533C589C-08A2-44F6-9521-75393154F61C}">
      <dgm:prSet/>
      <dgm:spPr/>
      <dgm:t>
        <a:bodyPr/>
        <a:lstStyle/>
        <a:p>
          <a:endParaRPr lang="en-US"/>
        </a:p>
      </dgm:t>
    </dgm:pt>
    <dgm:pt modelId="{B47AE6E8-0059-43B1-811A-7B8822E8E652}" type="sibTrans" cxnId="{533C589C-08A2-44F6-9521-75393154F61C}">
      <dgm:prSet/>
      <dgm:spPr/>
      <dgm:t>
        <a:bodyPr/>
        <a:lstStyle/>
        <a:p>
          <a:endParaRPr lang="en-US"/>
        </a:p>
      </dgm:t>
    </dgm:pt>
    <dgm:pt modelId="{05FED42E-D797-4416-B5F1-03BFA61A276D}" type="pres">
      <dgm:prSet presAssocID="{828AA09A-640A-40A9-B969-2B59A0C26057}" presName="Name0" presStyleCnt="0">
        <dgm:presLayoutVars>
          <dgm:dir/>
          <dgm:resizeHandles val="exact"/>
        </dgm:presLayoutVars>
      </dgm:prSet>
      <dgm:spPr/>
    </dgm:pt>
    <dgm:pt modelId="{83DFD4FE-14DE-466B-B865-9C7C0127E55A}" type="pres">
      <dgm:prSet presAssocID="{828AA09A-640A-40A9-B969-2B59A0C26057}" presName="arrow" presStyleLbl="bgShp" presStyleIdx="0" presStyleCnt="1"/>
      <dgm:spPr/>
    </dgm:pt>
    <dgm:pt modelId="{944E7A69-6997-4AD8-A483-0EB6A4EF7895}" type="pres">
      <dgm:prSet presAssocID="{828AA09A-640A-40A9-B969-2B59A0C26057}" presName="points" presStyleCnt="0"/>
      <dgm:spPr/>
    </dgm:pt>
    <dgm:pt modelId="{97F4F572-0CE6-4240-BC6E-C4A8C44C5CD3}" type="pres">
      <dgm:prSet presAssocID="{F5BA3EBF-725A-42CA-B037-B8F6E8A1B1E0}" presName="compositeA" presStyleCnt="0"/>
      <dgm:spPr/>
    </dgm:pt>
    <dgm:pt modelId="{FCB477D4-6ADA-44EE-82D3-94EF119CD03C}" type="pres">
      <dgm:prSet presAssocID="{F5BA3EBF-725A-42CA-B037-B8F6E8A1B1E0}" presName="textA" presStyleLbl="revTx" presStyleIdx="0" presStyleCnt="5">
        <dgm:presLayoutVars>
          <dgm:bulletEnabled val="1"/>
        </dgm:presLayoutVars>
      </dgm:prSet>
      <dgm:spPr/>
    </dgm:pt>
    <dgm:pt modelId="{88BFFEDA-CF3F-4189-B17C-CC6DAFEB3A44}" type="pres">
      <dgm:prSet presAssocID="{F5BA3EBF-725A-42CA-B037-B8F6E8A1B1E0}" presName="circleA" presStyleLbl="node1" presStyleIdx="0" presStyleCnt="5"/>
      <dgm:spPr/>
    </dgm:pt>
    <dgm:pt modelId="{906662A8-5DA4-4A09-9646-7CAB9E0B53FB}" type="pres">
      <dgm:prSet presAssocID="{F5BA3EBF-725A-42CA-B037-B8F6E8A1B1E0}" presName="spaceA" presStyleCnt="0"/>
      <dgm:spPr/>
    </dgm:pt>
    <dgm:pt modelId="{F30CFCD6-20CB-4D9E-8DD1-25B916E31B56}" type="pres">
      <dgm:prSet presAssocID="{628C2C88-AE6A-4289-A4E7-F2080D92DAAE}" presName="space" presStyleCnt="0"/>
      <dgm:spPr/>
    </dgm:pt>
    <dgm:pt modelId="{1681ABEA-5F40-40D4-B031-A127C7D7042F}" type="pres">
      <dgm:prSet presAssocID="{7428A8BE-B724-4E8F-A3FC-F68ABBE3705B}" presName="compositeB" presStyleCnt="0"/>
      <dgm:spPr/>
    </dgm:pt>
    <dgm:pt modelId="{765C9EDF-F5A1-47EA-8627-98AA30D14DD6}" type="pres">
      <dgm:prSet presAssocID="{7428A8BE-B724-4E8F-A3FC-F68ABBE3705B}" presName="textB" presStyleLbl="revTx" presStyleIdx="1" presStyleCnt="5">
        <dgm:presLayoutVars>
          <dgm:bulletEnabled val="1"/>
        </dgm:presLayoutVars>
      </dgm:prSet>
      <dgm:spPr/>
    </dgm:pt>
    <dgm:pt modelId="{E62C2CEB-BF22-4418-8B48-ADE52BFA07F8}" type="pres">
      <dgm:prSet presAssocID="{7428A8BE-B724-4E8F-A3FC-F68ABBE3705B}" presName="circleB" presStyleLbl="node1" presStyleIdx="1" presStyleCnt="5"/>
      <dgm:spPr/>
    </dgm:pt>
    <dgm:pt modelId="{47F840E6-FEED-421C-B8A2-75744EDB170A}" type="pres">
      <dgm:prSet presAssocID="{7428A8BE-B724-4E8F-A3FC-F68ABBE3705B}" presName="spaceB" presStyleCnt="0"/>
      <dgm:spPr/>
    </dgm:pt>
    <dgm:pt modelId="{49D7DA79-21A8-45A8-AABE-A41ECCD8B597}" type="pres">
      <dgm:prSet presAssocID="{AC7C58EB-1719-41FC-822D-5FD4461D9EDC}" presName="space" presStyleCnt="0"/>
      <dgm:spPr/>
    </dgm:pt>
    <dgm:pt modelId="{DA486D99-CC6C-49EA-90C9-4FC05984396C}" type="pres">
      <dgm:prSet presAssocID="{65936923-F266-4953-86D7-064E2AAF2771}" presName="compositeA" presStyleCnt="0"/>
      <dgm:spPr/>
    </dgm:pt>
    <dgm:pt modelId="{E3DC57DF-FB2D-446A-9DCB-F0060A29EBCE}" type="pres">
      <dgm:prSet presAssocID="{65936923-F266-4953-86D7-064E2AAF2771}" presName="textA" presStyleLbl="revTx" presStyleIdx="2" presStyleCnt="5">
        <dgm:presLayoutVars>
          <dgm:bulletEnabled val="1"/>
        </dgm:presLayoutVars>
      </dgm:prSet>
      <dgm:spPr/>
    </dgm:pt>
    <dgm:pt modelId="{9FB357EE-320A-4E2B-A81E-C05ED4FBD8B0}" type="pres">
      <dgm:prSet presAssocID="{65936923-F266-4953-86D7-064E2AAF2771}" presName="circleA" presStyleLbl="node1" presStyleIdx="2" presStyleCnt="5"/>
      <dgm:spPr/>
    </dgm:pt>
    <dgm:pt modelId="{32478345-B93F-4145-954A-075F27A0A00A}" type="pres">
      <dgm:prSet presAssocID="{65936923-F266-4953-86D7-064E2AAF2771}" presName="spaceA" presStyleCnt="0"/>
      <dgm:spPr/>
    </dgm:pt>
    <dgm:pt modelId="{7617ED5B-1FC0-407D-BF32-F4603EEA9E30}" type="pres">
      <dgm:prSet presAssocID="{C4197A7B-8D70-4041-B38B-58F9FF11A7F6}" presName="space" presStyleCnt="0"/>
      <dgm:spPr/>
    </dgm:pt>
    <dgm:pt modelId="{E4A689A6-1527-4D02-807E-CAFFEDFA71CD}" type="pres">
      <dgm:prSet presAssocID="{9FE35050-4552-43B6-891B-1081E49F8EAD}" presName="compositeB" presStyleCnt="0"/>
      <dgm:spPr/>
    </dgm:pt>
    <dgm:pt modelId="{73B14768-5C65-418E-9232-45A1C87EBAE5}" type="pres">
      <dgm:prSet presAssocID="{9FE35050-4552-43B6-891B-1081E49F8EAD}" presName="textB" presStyleLbl="revTx" presStyleIdx="3" presStyleCnt="5">
        <dgm:presLayoutVars>
          <dgm:bulletEnabled val="1"/>
        </dgm:presLayoutVars>
      </dgm:prSet>
      <dgm:spPr/>
    </dgm:pt>
    <dgm:pt modelId="{A4469995-31EE-4F60-B202-37C41673708C}" type="pres">
      <dgm:prSet presAssocID="{9FE35050-4552-43B6-891B-1081E49F8EAD}" presName="circleB" presStyleLbl="node1" presStyleIdx="3" presStyleCnt="5"/>
      <dgm:spPr/>
    </dgm:pt>
    <dgm:pt modelId="{99EBDD01-1A82-4878-9288-0B59F5A8D2CE}" type="pres">
      <dgm:prSet presAssocID="{9FE35050-4552-43B6-891B-1081E49F8EAD}" presName="spaceB" presStyleCnt="0"/>
      <dgm:spPr/>
    </dgm:pt>
    <dgm:pt modelId="{D07DCA5D-6F1B-46EC-BB6C-BFDB4CAE32DC}" type="pres">
      <dgm:prSet presAssocID="{A6FCEAA4-CB95-47BA-BE8A-9383A880B177}" presName="space" presStyleCnt="0"/>
      <dgm:spPr/>
    </dgm:pt>
    <dgm:pt modelId="{2E74F28C-E161-48C8-9326-C0697E09CE80}" type="pres">
      <dgm:prSet presAssocID="{F0034419-EF62-41A1-B5AC-DFDD1AD9422E}" presName="compositeA" presStyleCnt="0"/>
      <dgm:spPr/>
    </dgm:pt>
    <dgm:pt modelId="{399285BE-27EB-48B1-819F-4DA4D2BDBBCA}" type="pres">
      <dgm:prSet presAssocID="{F0034419-EF62-41A1-B5AC-DFDD1AD9422E}" presName="textA" presStyleLbl="revTx" presStyleIdx="4" presStyleCnt="5">
        <dgm:presLayoutVars>
          <dgm:bulletEnabled val="1"/>
        </dgm:presLayoutVars>
      </dgm:prSet>
      <dgm:spPr/>
    </dgm:pt>
    <dgm:pt modelId="{A87B4DDB-3D96-457E-8A66-6FE673E3DDF4}" type="pres">
      <dgm:prSet presAssocID="{F0034419-EF62-41A1-B5AC-DFDD1AD9422E}" presName="circleA" presStyleLbl="node1" presStyleIdx="4" presStyleCnt="5"/>
      <dgm:spPr/>
    </dgm:pt>
    <dgm:pt modelId="{61F872FC-EB09-4CBE-B2EE-AC64D071EA11}" type="pres">
      <dgm:prSet presAssocID="{F0034419-EF62-41A1-B5AC-DFDD1AD9422E}" presName="spaceA" presStyleCnt="0"/>
      <dgm:spPr/>
    </dgm:pt>
  </dgm:ptLst>
  <dgm:cxnLst>
    <dgm:cxn modelId="{84AC451E-7076-46A2-A1BC-0468EFC9FC51}" srcId="{828AA09A-640A-40A9-B969-2B59A0C26057}" destId="{7428A8BE-B724-4E8F-A3FC-F68ABBE3705B}" srcOrd="1" destOrd="0" parTransId="{8D9DE238-FF40-430A-9178-76CE49C8D546}" sibTransId="{AC7C58EB-1719-41FC-822D-5FD4461D9EDC}"/>
    <dgm:cxn modelId="{82FC7823-A276-4E74-8E7C-80DE2DE08FA4}" srcId="{828AA09A-640A-40A9-B969-2B59A0C26057}" destId="{9FE35050-4552-43B6-891B-1081E49F8EAD}" srcOrd="3" destOrd="0" parTransId="{DCB93A1A-22A8-43BF-B0EB-600CA1C703E6}" sibTransId="{A6FCEAA4-CB95-47BA-BE8A-9383A880B177}"/>
    <dgm:cxn modelId="{FD17BF29-449B-45B9-B015-BB067A5A975B}" type="presOf" srcId="{65936923-F266-4953-86D7-064E2AAF2771}" destId="{E3DC57DF-FB2D-446A-9DCB-F0060A29EBCE}" srcOrd="0" destOrd="0" presId="urn:microsoft.com/office/officeart/2005/8/layout/hProcess11"/>
    <dgm:cxn modelId="{83F55360-B581-457B-AA9F-C09C6F3DFF27}" type="presOf" srcId="{9FE35050-4552-43B6-891B-1081E49F8EAD}" destId="{73B14768-5C65-418E-9232-45A1C87EBAE5}" srcOrd="0" destOrd="0" presId="urn:microsoft.com/office/officeart/2005/8/layout/hProcess11"/>
    <dgm:cxn modelId="{5A7EE272-4043-4AC6-871B-4D54CD48D694}" type="presOf" srcId="{F5BA3EBF-725A-42CA-B037-B8F6E8A1B1E0}" destId="{FCB477D4-6ADA-44EE-82D3-94EF119CD03C}" srcOrd="0" destOrd="0" presId="urn:microsoft.com/office/officeart/2005/8/layout/hProcess11"/>
    <dgm:cxn modelId="{E8915B58-DB8D-4843-B572-992D4518B2EA}" type="presOf" srcId="{7428A8BE-B724-4E8F-A3FC-F68ABBE3705B}" destId="{765C9EDF-F5A1-47EA-8627-98AA30D14DD6}" srcOrd="0" destOrd="0" presId="urn:microsoft.com/office/officeart/2005/8/layout/hProcess11"/>
    <dgm:cxn modelId="{7A312996-04A4-41B3-ADE3-EB925C028D30}" type="presOf" srcId="{828AA09A-640A-40A9-B969-2B59A0C26057}" destId="{05FED42E-D797-4416-B5F1-03BFA61A276D}" srcOrd="0" destOrd="0" presId="urn:microsoft.com/office/officeart/2005/8/layout/hProcess11"/>
    <dgm:cxn modelId="{7CDB7696-0003-4956-A77C-D6D324D2831F}" srcId="{828AA09A-640A-40A9-B969-2B59A0C26057}" destId="{F5BA3EBF-725A-42CA-B037-B8F6E8A1B1E0}" srcOrd="0" destOrd="0" parTransId="{820FCC9A-DD36-4920-8BA7-194B740CAE5D}" sibTransId="{628C2C88-AE6A-4289-A4E7-F2080D92DAAE}"/>
    <dgm:cxn modelId="{533C589C-08A2-44F6-9521-75393154F61C}" srcId="{828AA09A-640A-40A9-B969-2B59A0C26057}" destId="{F0034419-EF62-41A1-B5AC-DFDD1AD9422E}" srcOrd="4" destOrd="0" parTransId="{3804BDF9-8E84-4849-A9AA-E9B090C53408}" sibTransId="{B47AE6E8-0059-43B1-811A-7B8822E8E652}"/>
    <dgm:cxn modelId="{D432ADDD-2443-469F-A9CF-A3E68F878E75}" type="presOf" srcId="{F0034419-EF62-41A1-B5AC-DFDD1AD9422E}" destId="{399285BE-27EB-48B1-819F-4DA4D2BDBBCA}" srcOrd="0" destOrd="0" presId="urn:microsoft.com/office/officeart/2005/8/layout/hProcess11"/>
    <dgm:cxn modelId="{C096BAE7-B5BC-42BC-BF96-F9F0B1D03CC8}" srcId="{828AA09A-640A-40A9-B969-2B59A0C26057}" destId="{65936923-F266-4953-86D7-064E2AAF2771}" srcOrd="2" destOrd="0" parTransId="{309EAB56-647A-4C1C-BE94-58FBE6B4CEB5}" sibTransId="{C4197A7B-8D70-4041-B38B-58F9FF11A7F6}"/>
    <dgm:cxn modelId="{6EB8F273-ACF8-407E-9804-15747F09138A}" type="presParOf" srcId="{05FED42E-D797-4416-B5F1-03BFA61A276D}" destId="{83DFD4FE-14DE-466B-B865-9C7C0127E55A}" srcOrd="0" destOrd="0" presId="urn:microsoft.com/office/officeart/2005/8/layout/hProcess11"/>
    <dgm:cxn modelId="{E40F7F37-1F43-439B-8C25-940224853B10}" type="presParOf" srcId="{05FED42E-D797-4416-B5F1-03BFA61A276D}" destId="{944E7A69-6997-4AD8-A483-0EB6A4EF7895}" srcOrd="1" destOrd="0" presId="urn:microsoft.com/office/officeart/2005/8/layout/hProcess11"/>
    <dgm:cxn modelId="{9F47EF3C-DC3D-4E3A-89B9-47E47B183F99}" type="presParOf" srcId="{944E7A69-6997-4AD8-A483-0EB6A4EF7895}" destId="{97F4F572-0CE6-4240-BC6E-C4A8C44C5CD3}" srcOrd="0" destOrd="0" presId="urn:microsoft.com/office/officeart/2005/8/layout/hProcess11"/>
    <dgm:cxn modelId="{30B549FE-5DE2-41B1-B116-7F4BC2BC1436}" type="presParOf" srcId="{97F4F572-0CE6-4240-BC6E-C4A8C44C5CD3}" destId="{FCB477D4-6ADA-44EE-82D3-94EF119CD03C}" srcOrd="0" destOrd="0" presId="urn:microsoft.com/office/officeart/2005/8/layout/hProcess11"/>
    <dgm:cxn modelId="{DAD68C00-6306-42AD-A096-F9C8FD1C3F0B}" type="presParOf" srcId="{97F4F572-0CE6-4240-BC6E-C4A8C44C5CD3}" destId="{88BFFEDA-CF3F-4189-B17C-CC6DAFEB3A44}" srcOrd="1" destOrd="0" presId="urn:microsoft.com/office/officeart/2005/8/layout/hProcess11"/>
    <dgm:cxn modelId="{A28F23D0-8B8D-47A8-83EE-0F2B3755CF68}" type="presParOf" srcId="{97F4F572-0CE6-4240-BC6E-C4A8C44C5CD3}" destId="{906662A8-5DA4-4A09-9646-7CAB9E0B53FB}" srcOrd="2" destOrd="0" presId="urn:microsoft.com/office/officeart/2005/8/layout/hProcess11"/>
    <dgm:cxn modelId="{F6D3F44E-417D-4C19-BD2D-9F42D860C256}" type="presParOf" srcId="{944E7A69-6997-4AD8-A483-0EB6A4EF7895}" destId="{F30CFCD6-20CB-4D9E-8DD1-25B916E31B56}" srcOrd="1" destOrd="0" presId="urn:microsoft.com/office/officeart/2005/8/layout/hProcess11"/>
    <dgm:cxn modelId="{A2191144-935D-4177-ACDE-ED1C13E55A3D}" type="presParOf" srcId="{944E7A69-6997-4AD8-A483-0EB6A4EF7895}" destId="{1681ABEA-5F40-40D4-B031-A127C7D7042F}" srcOrd="2" destOrd="0" presId="urn:microsoft.com/office/officeart/2005/8/layout/hProcess11"/>
    <dgm:cxn modelId="{F2EC0E59-2675-4699-A1EC-0F9375728BEF}" type="presParOf" srcId="{1681ABEA-5F40-40D4-B031-A127C7D7042F}" destId="{765C9EDF-F5A1-47EA-8627-98AA30D14DD6}" srcOrd="0" destOrd="0" presId="urn:microsoft.com/office/officeart/2005/8/layout/hProcess11"/>
    <dgm:cxn modelId="{1D3E7F27-B37A-4367-B02A-8159E02C0012}" type="presParOf" srcId="{1681ABEA-5F40-40D4-B031-A127C7D7042F}" destId="{E62C2CEB-BF22-4418-8B48-ADE52BFA07F8}" srcOrd="1" destOrd="0" presId="urn:microsoft.com/office/officeart/2005/8/layout/hProcess11"/>
    <dgm:cxn modelId="{052F50AC-7573-4DA0-B489-6D476BA3ADB2}" type="presParOf" srcId="{1681ABEA-5F40-40D4-B031-A127C7D7042F}" destId="{47F840E6-FEED-421C-B8A2-75744EDB170A}" srcOrd="2" destOrd="0" presId="urn:microsoft.com/office/officeart/2005/8/layout/hProcess11"/>
    <dgm:cxn modelId="{455CB4FE-7E97-43C3-A0B8-DE7ECC4FD95E}" type="presParOf" srcId="{944E7A69-6997-4AD8-A483-0EB6A4EF7895}" destId="{49D7DA79-21A8-45A8-AABE-A41ECCD8B597}" srcOrd="3" destOrd="0" presId="urn:microsoft.com/office/officeart/2005/8/layout/hProcess11"/>
    <dgm:cxn modelId="{5A959634-0F0D-4FFC-99F8-BC61C402FCE9}" type="presParOf" srcId="{944E7A69-6997-4AD8-A483-0EB6A4EF7895}" destId="{DA486D99-CC6C-49EA-90C9-4FC05984396C}" srcOrd="4" destOrd="0" presId="urn:microsoft.com/office/officeart/2005/8/layout/hProcess11"/>
    <dgm:cxn modelId="{6B6BDABF-7975-443A-9453-F7E954A3D8F4}" type="presParOf" srcId="{DA486D99-CC6C-49EA-90C9-4FC05984396C}" destId="{E3DC57DF-FB2D-446A-9DCB-F0060A29EBCE}" srcOrd="0" destOrd="0" presId="urn:microsoft.com/office/officeart/2005/8/layout/hProcess11"/>
    <dgm:cxn modelId="{11B774E3-5B3C-41B9-859B-AF41FEDE7CE4}" type="presParOf" srcId="{DA486D99-CC6C-49EA-90C9-4FC05984396C}" destId="{9FB357EE-320A-4E2B-A81E-C05ED4FBD8B0}" srcOrd="1" destOrd="0" presId="urn:microsoft.com/office/officeart/2005/8/layout/hProcess11"/>
    <dgm:cxn modelId="{1C1DF8B3-D498-4875-8916-B4DFF61D5FE8}" type="presParOf" srcId="{DA486D99-CC6C-49EA-90C9-4FC05984396C}" destId="{32478345-B93F-4145-954A-075F27A0A00A}" srcOrd="2" destOrd="0" presId="urn:microsoft.com/office/officeart/2005/8/layout/hProcess11"/>
    <dgm:cxn modelId="{C744ECEB-5A6B-4A7E-8D79-9BF57D8B35C6}" type="presParOf" srcId="{944E7A69-6997-4AD8-A483-0EB6A4EF7895}" destId="{7617ED5B-1FC0-407D-BF32-F4603EEA9E30}" srcOrd="5" destOrd="0" presId="urn:microsoft.com/office/officeart/2005/8/layout/hProcess11"/>
    <dgm:cxn modelId="{871EAF35-CE13-4CD3-AD16-C62F4C824016}" type="presParOf" srcId="{944E7A69-6997-4AD8-A483-0EB6A4EF7895}" destId="{E4A689A6-1527-4D02-807E-CAFFEDFA71CD}" srcOrd="6" destOrd="0" presId="urn:microsoft.com/office/officeart/2005/8/layout/hProcess11"/>
    <dgm:cxn modelId="{6B6798AC-F13F-4F3B-9D57-A51D3152C57C}" type="presParOf" srcId="{E4A689A6-1527-4D02-807E-CAFFEDFA71CD}" destId="{73B14768-5C65-418E-9232-45A1C87EBAE5}" srcOrd="0" destOrd="0" presId="urn:microsoft.com/office/officeart/2005/8/layout/hProcess11"/>
    <dgm:cxn modelId="{C44F7F6B-AB1C-4A21-97FC-26758AF2CE2F}" type="presParOf" srcId="{E4A689A6-1527-4D02-807E-CAFFEDFA71CD}" destId="{A4469995-31EE-4F60-B202-37C41673708C}" srcOrd="1" destOrd="0" presId="urn:microsoft.com/office/officeart/2005/8/layout/hProcess11"/>
    <dgm:cxn modelId="{DC6E120D-9605-43DC-AE1D-D3062B527D09}" type="presParOf" srcId="{E4A689A6-1527-4D02-807E-CAFFEDFA71CD}" destId="{99EBDD01-1A82-4878-9288-0B59F5A8D2CE}" srcOrd="2" destOrd="0" presId="urn:microsoft.com/office/officeart/2005/8/layout/hProcess11"/>
    <dgm:cxn modelId="{9C27C701-9D75-49F0-AE70-8FD710F1FE49}" type="presParOf" srcId="{944E7A69-6997-4AD8-A483-0EB6A4EF7895}" destId="{D07DCA5D-6F1B-46EC-BB6C-BFDB4CAE32DC}" srcOrd="7" destOrd="0" presId="urn:microsoft.com/office/officeart/2005/8/layout/hProcess11"/>
    <dgm:cxn modelId="{02BB3054-9DEF-4C24-BA14-883474755192}" type="presParOf" srcId="{944E7A69-6997-4AD8-A483-0EB6A4EF7895}" destId="{2E74F28C-E161-48C8-9326-C0697E09CE80}" srcOrd="8" destOrd="0" presId="urn:microsoft.com/office/officeart/2005/8/layout/hProcess11"/>
    <dgm:cxn modelId="{2F388C12-F64D-452B-9ACE-856FA2C4F1A4}" type="presParOf" srcId="{2E74F28C-E161-48C8-9326-C0697E09CE80}" destId="{399285BE-27EB-48B1-819F-4DA4D2BDBBCA}" srcOrd="0" destOrd="0" presId="urn:microsoft.com/office/officeart/2005/8/layout/hProcess11"/>
    <dgm:cxn modelId="{356A6961-22BD-4EAB-96C0-6FB9E8B8F992}" type="presParOf" srcId="{2E74F28C-E161-48C8-9326-C0697E09CE80}" destId="{A87B4DDB-3D96-457E-8A66-6FE673E3DDF4}" srcOrd="1" destOrd="0" presId="urn:microsoft.com/office/officeart/2005/8/layout/hProcess11"/>
    <dgm:cxn modelId="{C6C664D3-7255-4CD2-947E-4EBD4435C044}" type="presParOf" srcId="{2E74F28C-E161-48C8-9326-C0697E09CE80}" destId="{61F872FC-EB09-4CBE-B2EE-AC64D071EA1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41E93E-C02A-B549-B9F2-DD530D8255C0}" type="doc">
      <dgm:prSet loTypeId="urn:microsoft.com/office/officeart/2008/layout/HorizontalMultiLevelHierarchy" loCatId="list" qsTypeId="urn:microsoft.com/office/officeart/2005/8/quickstyle/3d1" qsCatId="3D" csTypeId="urn:microsoft.com/office/officeart/2005/8/colors/accent1_1" csCatId="accent1" phldr="1"/>
      <dgm:spPr/>
      <dgm:t>
        <a:bodyPr/>
        <a:lstStyle/>
        <a:p>
          <a:endParaRPr lang="en-GB"/>
        </a:p>
      </dgm:t>
    </dgm:pt>
    <dgm:pt modelId="{A131A98A-311D-774E-BE32-015C604DCD0E}">
      <dgm:prSet phldrT="[Text]" custT="1"/>
      <dgm:spPr/>
      <dgm:t>
        <a:bodyPr/>
        <a:lstStyle/>
        <a:p>
          <a:r>
            <a:rPr lang="en-GB" sz="2800"/>
            <a:t>Classification</a:t>
          </a:r>
          <a:endParaRPr lang="en-GB" sz="2800" dirty="0"/>
        </a:p>
      </dgm:t>
    </dgm:pt>
    <dgm:pt modelId="{2A7628A4-7476-4149-B6E4-A80260715DA7}" type="parTrans" cxnId="{EC51D6F4-B1DE-7D4E-8DFE-6EEBCAFD15CD}">
      <dgm:prSet/>
      <dgm:spPr/>
      <dgm:t>
        <a:bodyPr/>
        <a:lstStyle/>
        <a:p>
          <a:endParaRPr lang="en-GB" sz="2000"/>
        </a:p>
      </dgm:t>
    </dgm:pt>
    <dgm:pt modelId="{C2C25ADE-3B8E-F842-B854-9AE53B8A930E}" type="sibTrans" cxnId="{EC51D6F4-B1DE-7D4E-8DFE-6EEBCAFD15CD}">
      <dgm:prSet/>
      <dgm:spPr/>
      <dgm:t>
        <a:bodyPr/>
        <a:lstStyle/>
        <a:p>
          <a:endParaRPr lang="en-GB" sz="2000"/>
        </a:p>
      </dgm:t>
    </dgm:pt>
    <dgm:pt modelId="{28B74399-8DC6-A249-966C-9D733047CF22}">
      <dgm:prSet phldrT="[Text]" custT="1"/>
      <dgm:spPr/>
      <dgm:t>
        <a:bodyPr/>
        <a:lstStyle/>
        <a:p>
          <a:r>
            <a:rPr lang="en-GB" sz="2000" b="1" i="1"/>
            <a:t>Logistic Regression Model</a:t>
          </a:r>
          <a:endParaRPr lang="en-GB" sz="2000" b="1" i="1" dirty="0"/>
        </a:p>
      </dgm:t>
    </dgm:pt>
    <dgm:pt modelId="{DFB8BA69-57B6-CA43-A0FF-330E341167E0}" type="parTrans" cxnId="{F06D301A-F22E-5749-9BCA-4902302B6A2C}">
      <dgm:prSet custT="1"/>
      <dgm:spPr/>
      <dgm:t>
        <a:bodyPr/>
        <a:lstStyle/>
        <a:p>
          <a:endParaRPr lang="en-GB" sz="2000"/>
        </a:p>
      </dgm:t>
    </dgm:pt>
    <dgm:pt modelId="{FA581F6E-CF13-FC43-84F8-3993840A01C4}" type="sibTrans" cxnId="{F06D301A-F22E-5749-9BCA-4902302B6A2C}">
      <dgm:prSet/>
      <dgm:spPr/>
      <dgm:t>
        <a:bodyPr/>
        <a:lstStyle/>
        <a:p>
          <a:endParaRPr lang="en-GB" sz="2000"/>
        </a:p>
      </dgm:t>
    </dgm:pt>
    <dgm:pt modelId="{06FD0644-E0B4-4D4D-81A4-D9F13A9ADD8B}">
      <dgm:prSet phldrT="[Text]" custT="1"/>
      <dgm:spPr/>
      <dgm:t>
        <a:bodyPr/>
        <a:lstStyle/>
        <a:p>
          <a:r>
            <a:rPr lang="en-GB" sz="2000" b="1" i="1" dirty="0"/>
            <a:t>K-Nearest Neighbours Classification Model</a:t>
          </a:r>
        </a:p>
      </dgm:t>
    </dgm:pt>
    <dgm:pt modelId="{723C2A52-0AE6-B348-AD63-D79F432B54A2}" type="sibTrans" cxnId="{EEC265C0-9A16-E349-8A3F-F371D2AF2475}">
      <dgm:prSet/>
      <dgm:spPr/>
      <dgm:t>
        <a:bodyPr/>
        <a:lstStyle/>
        <a:p>
          <a:endParaRPr lang="en-GB" sz="2000"/>
        </a:p>
      </dgm:t>
    </dgm:pt>
    <dgm:pt modelId="{88F4DD0E-5E7E-1B4A-8505-DD62029ADD9E}" type="parTrans" cxnId="{EEC265C0-9A16-E349-8A3F-F371D2AF2475}">
      <dgm:prSet custT="1"/>
      <dgm:spPr/>
      <dgm:t>
        <a:bodyPr/>
        <a:lstStyle/>
        <a:p>
          <a:endParaRPr lang="en-GB" sz="2000"/>
        </a:p>
      </dgm:t>
    </dgm:pt>
    <dgm:pt modelId="{CBEAECFC-C0EA-3143-9111-2075CC6E4F1D}">
      <dgm:prSet phldrT="[Text]" custT="1"/>
      <dgm:spPr/>
      <dgm:t>
        <a:bodyPr/>
        <a:lstStyle/>
        <a:p>
          <a:r>
            <a:rPr lang="en-GB" sz="2000" b="1" i="1"/>
            <a:t>Decision Tree Classification Model</a:t>
          </a:r>
          <a:endParaRPr lang="en-GB" sz="2000" b="1" i="1" dirty="0"/>
        </a:p>
      </dgm:t>
    </dgm:pt>
    <dgm:pt modelId="{6C0C053E-A1C4-EE4B-8799-6FE73A323ED7}" type="sibTrans" cxnId="{C3D15664-F51C-9646-BE00-FFA4F745AD38}">
      <dgm:prSet/>
      <dgm:spPr/>
      <dgm:t>
        <a:bodyPr/>
        <a:lstStyle/>
        <a:p>
          <a:endParaRPr lang="en-GB" sz="2000"/>
        </a:p>
      </dgm:t>
    </dgm:pt>
    <dgm:pt modelId="{9A49E81B-8508-9743-873F-5267544F47C2}" type="parTrans" cxnId="{C3D15664-F51C-9646-BE00-FFA4F745AD38}">
      <dgm:prSet custT="1"/>
      <dgm:spPr/>
      <dgm:t>
        <a:bodyPr/>
        <a:lstStyle/>
        <a:p>
          <a:endParaRPr lang="en-GB" sz="2000"/>
        </a:p>
      </dgm:t>
    </dgm:pt>
    <dgm:pt modelId="{58F638C6-61F8-5741-87FC-C50F9D705951}">
      <dgm:prSet phldrT="[Text]" custT="1"/>
      <dgm:spPr/>
      <dgm:t>
        <a:bodyPr/>
        <a:lstStyle/>
        <a:p>
          <a:r>
            <a:rPr lang="en-GB" sz="2000" b="1" i="1"/>
            <a:t>Naïve Bayes Model</a:t>
          </a:r>
          <a:endParaRPr lang="en-GB" sz="2000" b="1" i="1" dirty="0"/>
        </a:p>
      </dgm:t>
    </dgm:pt>
    <dgm:pt modelId="{BC9E1DC7-1CE2-9044-A7D6-B387A7333B78}" type="parTrans" cxnId="{9B4C89F4-32B8-3E42-B107-33B757BA8B22}">
      <dgm:prSet/>
      <dgm:spPr/>
      <dgm:t>
        <a:bodyPr/>
        <a:lstStyle/>
        <a:p>
          <a:endParaRPr lang="en-GB"/>
        </a:p>
      </dgm:t>
    </dgm:pt>
    <dgm:pt modelId="{75AAD3C9-E128-DC4C-872A-F416133B3167}" type="sibTrans" cxnId="{9B4C89F4-32B8-3E42-B107-33B757BA8B22}">
      <dgm:prSet/>
      <dgm:spPr/>
      <dgm:t>
        <a:bodyPr/>
        <a:lstStyle/>
        <a:p>
          <a:endParaRPr lang="en-GB"/>
        </a:p>
      </dgm:t>
    </dgm:pt>
    <dgm:pt modelId="{A1DB8ECD-E16B-1947-B063-2E95B0D9F651}" type="pres">
      <dgm:prSet presAssocID="{4141E93E-C02A-B549-B9F2-DD530D8255C0}" presName="Name0" presStyleCnt="0">
        <dgm:presLayoutVars>
          <dgm:chPref val="1"/>
          <dgm:dir/>
          <dgm:animOne val="branch"/>
          <dgm:animLvl val="lvl"/>
          <dgm:resizeHandles val="exact"/>
        </dgm:presLayoutVars>
      </dgm:prSet>
      <dgm:spPr/>
    </dgm:pt>
    <dgm:pt modelId="{134E0FCC-8845-FF4E-9236-1881E1777414}" type="pres">
      <dgm:prSet presAssocID="{A131A98A-311D-774E-BE32-015C604DCD0E}" presName="root1" presStyleCnt="0"/>
      <dgm:spPr/>
    </dgm:pt>
    <dgm:pt modelId="{8D6B1725-F827-3B4C-8FE2-C5E614C73903}" type="pres">
      <dgm:prSet presAssocID="{A131A98A-311D-774E-BE32-015C604DCD0E}" presName="LevelOneTextNode" presStyleLbl="node0" presStyleIdx="0" presStyleCnt="1" custScaleX="100001" custLinFactX="-59182" custLinFactNeighborX="-100000" custLinFactNeighborY="-6939">
        <dgm:presLayoutVars>
          <dgm:chPref val="3"/>
        </dgm:presLayoutVars>
      </dgm:prSet>
      <dgm:spPr/>
    </dgm:pt>
    <dgm:pt modelId="{A0C58776-CDA6-7847-BD6B-6198DB3278AB}" type="pres">
      <dgm:prSet presAssocID="{A131A98A-311D-774E-BE32-015C604DCD0E}" presName="level2hierChild" presStyleCnt="0"/>
      <dgm:spPr/>
    </dgm:pt>
    <dgm:pt modelId="{09DA3E8C-6D75-0F48-89C1-29E2B95731C3}" type="pres">
      <dgm:prSet presAssocID="{DFB8BA69-57B6-CA43-A0FF-330E341167E0}" presName="conn2-1" presStyleLbl="parChTrans1D2" presStyleIdx="0" presStyleCnt="4"/>
      <dgm:spPr/>
    </dgm:pt>
    <dgm:pt modelId="{64B78B26-A912-D24D-802F-FBF19F526DA6}" type="pres">
      <dgm:prSet presAssocID="{DFB8BA69-57B6-CA43-A0FF-330E341167E0}" presName="connTx" presStyleLbl="parChTrans1D2" presStyleIdx="0" presStyleCnt="4"/>
      <dgm:spPr/>
    </dgm:pt>
    <dgm:pt modelId="{633AD700-091C-EF48-8088-9A1539A3E3C6}" type="pres">
      <dgm:prSet presAssocID="{28B74399-8DC6-A249-966C-9D733047CF22}" presName="root2" presStyleCnt="0"/>
      <dgm:spPr/>
    </dgm:pt>
    <dgm:pt modelId="{6A6999D0-4338-0044-9695-0E929CE749F2}" type="pres">
      <dgm:prSet presAssocID="{28B74399-8DC6-A249-966C-9D733047CF22}" presName="LevelTwoTextNode" presStyleLbl="node2" presStyleIdx="0" presStyleCnt="4" custLinFactNeighborX="-35053" custLinFactNeighborY="-6519">
        <dgm:presLayoutVars>
          <dgm:chPref val="3"/>
        </dgm:presLayoutVars>
      </dgm:prSet>
      <dgm:spPr/>
    </dgm:pt>
    <dgm:pt modelId="{FC31547C-2547-B746-ADFD-A6836A215B45}" type="pres">
      <dgm:prSet presAssocID="{28B74399-8DC6-A249-966C-9D733047CF22}" presName="level3hierChild" presStyleCnt="0"/>
      <dgm:spPr/>
    </dgm:pt>
    <dgm:pt modelId="{5856B456-31E5-1B44-9428-6845B159BD3B}" type="pres">
      <dgm:prSet presAssocID="{88F4DD0E-5E7E-1B4A-8505-DD62029ADD9E}" presName="conn2-1" presStyleLbl="parChTrans1D2" presStyleIdx="1" presStyleCnt="4"/>
      <dgm:spPr/>
    </dgm:pt>
    <dgm:pt modelId="{9840C81B-4BC5-834C-B412-82E9A977C172}" type="pres">
      <dgm:prSet presAssocID="{88F4DD0E-5E7E-1B4A-8505-DD62029ADD9E}" presName="connTx" presStyleLbl="parChTrans1D2" presStyleIdx="1" presStyleCnt="4"/>
      <dgm:spPr/>
    </dgm:pt>
    <dgm:pt modelId="{9F9C2630-799E-1042-BF07-08644585865D}" type="pres">
      <dgm:prSet presAssocID="{06FD0644-E0B4-4D4D-81A4-D9F13A9ADD8B}" presName="root2" presStyleCnt="0"/>
      <dgm:spPr/>
    </dgm:pt>
    <dgm:pt modelId="{800FA74E-D8BB-DF4A-B327-50329FAC885C}" type="pres">
      <dgm:prSet presAssocID="{06FD0644-E0B4-4D4D-81A4-D9F13A9ADD8B}" presName="LevelTwoTextNode" presStyleLbl="node2" presStyleIdx="1" presStyleCnt="4" custLinFactNeighborX="-26300" custLinFactNeighborY="-17067">
        <dgm:presLayoutVars>
          <dgm:chPref val="3"/>
        </dgm:presLayoutVars>
      </dgm:prSet>
      <dgm:spPr/>
    </dgm:pt>
    <dgm:pt modelId="{3F0C02E6-1720-6E40-9CB4-5BD0B1F1DF5F}" type="pres">
      <dgm:prSet presAssocID="{06FD0644-E0B4-4D4D-81A4-D9F13A9ADD8B}" presName="level3hierChild" presStyleCnt="0"/>
      <dgm:spPr/>
    </dgm:pt>
    <dgm:pt modelId="{D32E2708-ADCA-5F49-9E1F-BFA1098168AF}" type="pres">
      <dgm:prSet presAssocID="{9A49E81B-8508-9743-873F-5267544F47C2}" presName="conn2-1" presStyleLbl="parChTrans1D2" presStyleIdx="2" presStyleCnt="4"/>
      <dgm:spPr/>
    </dgm:pt>
    <dgm:pt modelId="{FF10D759-CD2F-3E4C-A734-C1BDD8717E49}" type="pres">
      <dgm:prSet presAssocID="{9A49E81B-8508-9743-873F-5267544F47C2}" presName="connTx" presStyleLbl="parChTrans1D2" presStyleIdx="2" presStyleCnt="4"/>
      <dgm:spPr/>
    </dgm:pt>
    <dgm:pt modelId="{511C0B8C-01D0-4E43-AF9A-B279A24E9A49}" type="pres">
      <dgm:prSet presAssocID="{CBEAECFC-C0EA-3143-9111-2075CC6E4F1D}" presName="root2" presStyleCnt="0"/>
      <dgm:spPr/>
    </dgm:pt>
    <dgm:pt modelId="{3E3CE2EA-F54E-CB44-83B8-E228DD3BBC09}" type="pres">
      <dgm:prSet presAssocID="{CBEAECFC-C0EA-3143-9111-2075CC6E4F1D}" presName="LevelTwoTextNode" presStyleLbl="node2" presStyleIdx="2" presStyleCnt="4" custLinFactNeighborX="-17548" custLinFactNeighborY="-11013">
        <dgm:presLayoutVars>
          <dgm:chPref val="3"/>
        </dgm:presLayoutVars>
      </dgm:prSet>
      <dgm:spPr/>
    </dgm:pt>
    <dgm:pt modelId="{90AD4D5D-1F80-3F4C-8B9F-7277289CD039}" type="pres">
      <dgm:prSet presAssocID="{CBEAECFC-C0EA-3143-9111-2075CC6E4F1D}" presName="level3hierChild" presStyleCnt="0"/>
      <dgm:spPr/>
    </dgm:pt>
    <dgm:pt modelId="{FEDC5946-9C31-3641-A6EB-31EFFE1A08F6}" type="pres">
      <dgm:prSet presAssocID="{BC9E1DC7-1CE2-9044-A7D6-B387A7333B78}" presName="conn2-1" presStyleLbl="parChTrans1D2" presStyleIdx="3" presStyleCnt="4"/>
      <dgm:spPr/>
    </dgm:pt>
    <dgm:pt modelId="{886B2181-292A-3D4C-BBEE-D4C6BBB83DAB}" type="pres">
      <dgm:prSet presAssocID="{BC9E1DC7-1CE2-9044-A7D6-B387A7333B78}" presName="connTx" presStyleLbl="parChTrans1D2" presStyleIdx="3" presStyleCnt="4"/>
      <dgm:spPr/>
    </dgm:pt>
    <dgm:pt modelId="{52B88DBF-4E1C-5A49-8461-50B18A9DC0EE}" type="pres">
      <dgm:prSet presAssocID="{58F638C6-61F8-5741-87FC-C50F9D705951}" presName="root2" presStyleCnt="0"/>
      <dgm:spPr/>
    </dgm:pt>
    <dgm:pt modelId="{58295A69-729F-2B48-9125-B2618FAE74FD}" type="pres">
      <dgm:prSet presAssocID="{58F638C6-61F8-5741-87FC-C50F9D705951}" presName="LevelTwoTextNode" presStyleLbl="node2" presStyleIdx="3" presStyleCnt="4" custLinFactNeighborX="-7917" custLinFactNeighborY="-17883">
        <dgm:presLayoutVars>
          <dgm:chPref val="3"/>
        </dgm:presLayoutVars>
      </dgm:prSet>
      <dgm:spPr/>
    </dgm:pt>
    <dgm:pt modelId="{8BC46E5F-DE1E-7849-A6FB-73CC39B460BD}" type="pres">
      <dgm:prSet presAssocID="{58F638C6-61F8-5741-87FC-C50F9D705951}" presName="level3hierChild" presStyleCnt="0"/>
      <dgm:spPr/>
    </dgm:pt>
  </dgm:ptLst>
  <dgm:cxnLst>
    <dgm:cxn modelId="{000EA907-0021-824E-94BB-5DE6E2F81783}" type="presOf" srcId="{58F638C6-61F8-5741-87FC-C50F9D705951}" destId="{58295A69-729F-2B48-9125-B2618FAE74FD}" srcOrd="0" destOrd="0" presId="urn:microsoft.com/office/officeart/2008/layout/HorizontalMultiLevelHierarchy"/>
    <dgm:cxn modelId="{2C27A416-A6B8-B949-9869-FFDF8EE9DFBC}" type="presOf" srcId="{9A49E81B-8508-9743-873F-5267544F47C2}" destId="{FF10D759-CD2F-3E4C-A734-C1BDD8717E49}" srcOrd="1" destOrd="0" presId="urn:microsoft.com/office/officeart/2008/layout/HorizontalMultiLevelHierarchy"/>
    <dgm:cxn modelId="{F06D301A-F22E-5749-9BCA-4902302B6A2C}" srcId="{A131A98A-311D-774E-BE32-015C604DCD0E}" destId="{28B74399-8DC6-A249-966C-9D733047CF22}" srcOrd="0" destOrd="0" parTransId="{DFB8BA69-57B6-CA43-A0FF-330E341167E0}" sibTransId="{FA581F6E-CF13-FC43-84F8-3993840A01C4}"/>
    <dgm:cxn modelId="{8C504626-96D6-FB4A-8675-1F7FDED14DF3}" type="presOf" srcId="{A131A98A-311D-774E-BE32-015C604DCD0E}" destId="{8D6B1725-F827-3B4C-8FE2-C5E614C73903}" srcOrd="0" destOrd="0" presId="urn:microsoft.com/office/officeart/2008/layout/HorizontalMultiLevelHierarchy"/>
    <dgm:cxn modelId="{334D2928-0D92-9044-BEE7-36A4D5F86905}" type="presOf" srcId="{9A49E81B-8508-9743-873F-5267544F47C2}" destId="{D32E2708-ADCA-5F49-9E1F-BFA1098168AF}" srcOrd="0" destOrd="0" presId="urn:microsoft.com/office/officeart/2008/layout/HorizontalMultiLevelHierarchy"/>
    <dgm:cxn modelId="{CD34CA41-FD6B-A941-93E3-2F106B34B9AD}" type="presOf" srcId="{DFB8BA69-57B6-CA43-A0FF-330E341167E0}" destId="{09DA3E8C-6D75-0F48-89C1-29E2B95731C3}" srcOrd="0" destOrd="0" presId="urn:microsoft.com/office/officeart/2008/layout/HorizontalMultiLevelHierarchy"/>
    <dgm:cxn modelId="{1E4B4D43-7733-0041-99BD-4B24663EE303}" type="presOf" srcId="{DFB8BA69-57B6-CA43-A0FF-330E341167E0}" destId="{64B78B26-A912-D24D-802F-FBF19F526DA6}" srcOrd="1" destOrd="0" presId="urn:microsoft.com/office/officeart/2008/layout/HorizontalMultiLevelHierarchy"/>
    <dgm:cxn modelId="{C3D15664-F51C-9646-BE00-FFA4F745AD38}" srcId="{A131A98A-311D-774E-BE32-015C604DCD0E}" destId="{CBEAECFC-C0EA-3143-9111-2075CC6E4F1D}" srcOrd="2" destOrd="0" parTransId="{9A49E81B-8508-9743-873F-5267544F47C2}" sibTransId="{6C0C053E-A1C4-EE4B-8799-6FE73A323ED7}"/>
    <dgm:cxn modelId="{55F3DA45-1F3B-AF4E-91B3-B9E46D4EA5FC}" type="presOf" srcId="{06FD0644-E0B4-4D4D-81A4-D9F13A9ADD8B}" destId="{800FA74E-D8BB-DF4A-B327-50329FAC885C}" srcOrd="0" destOrd="0" presId="urn:microsoft.com/office/officeart/2008/layout/HorizontalMultiLevelHierarchy"/>
    <dgm:cxn modelId="{A9A6B057-BC34-1A48-A264-26D847732FA4}" type="presOf" srcId="{88F4DD0E-5E7E-1B4A-8505-DD62029ADD9E}" destId="{9840C81B-4BC5-834C-B412-82E9A977C172}" srcOrd="1" destOrd="0" presId="urn:microsoft.com/office/officeart/2008/layout/HorizontalMultiLevelHierarchy"/>
    <dgm:cxn modelId="{302BB98A-6AC2-7C4F-A175-D1CE800FBBD0}" type="presOf" srcId="{BC9E1DC7-1CE2-9044-A7D6-B387A7333B78}" destId="{FEDC5946-9C31-3641-A6EB-31EFFE1A08F6}" srcOrd="0" destOrd="0" presId="urn:microsoft.com/office/officeart/2008/layout/HorizontalMultiLevelHierarchy"/>
    <dgm:cxn modelId="{EEC265C0-9A16-E349-8A3F-F371D2AF2475}" srcId="{A131A98A-311D-774E-BE32-015C604DCD0E}" destId="{06FD0644-E0B4-4D4D-81A4-D9F13A9ADD8B}" srcOrd="1" destOrd="0" parTransId="{88F4DD0E-5E7E-1B4A-8505-DD62029ADD9E}" sibTransId="{723C2A52-0AE6-B348-AD63-D79F432B54A2}"/>
    <dgm:cxn modelId="{1899D2C4-4209-B34A-8F36-18805DF60963}" type="presOf" srcId="{88F4DD0E-5E7E-1B4A-8505-DD62029ADD9E}" destId="{5856B456-31E5-1B44-9428-6845B159BD3B}" srcOrd="0" destOrd="0" presId="urn:microsoft.com/office/officeart/2008/layout/HorizontalMultiLevelHierarchy"/>
    <dgm:cxn modelId="{F3BD7DDD-D830-274D-84CA-555E163ED154}" type="presOf" srcId="{CBEAECFC-C0EA-3143-9111-2075CC6E4F1D}" destId="{3E3CE2EA-F54E-CB44-83B8-E228DD3BBC09}" srcOrd="0" destOrd="0" presId="urn:microsoft.com/office/officeart/2008/layout/HorizontalMultiLevelHierarchy"/>
    <dgm:cxn modelId="{F66210F1-FB1E-DD43-9BB7-9770083AC455}" type="presOf" srcId="{28B74399-8DC6-A249-966C-9D733047CF22}" destId="{6A6999D0-4338-0044-9695-0E929CE749F2}" srcOrd="0" destOrd="0" presId="urn:microsoft.com/office/officeart/2008/layout/HorizontalMultiLevelHierarchy"/>
    <dgm:cxn modelId="{9B4C89F4-32B8-3E42-B107-33B757BA8B22}" srcId="{A131A98A-311D-774E-BE32-015C604DCD0E}" destId="{58F638C6-61F8-5741-87FC-C50F9D705951}" srcOrd="3" destOrd="0" parTransId="{BC9E1DC7-1CE2-9044-A7D6-B387A7333B78}" sibTransId="{75AAD3C9-E128-DC4C-872A-F416133B3167}"/>
    <dgm:cxn modelId="{EC51D6F4-B1DE-7D4E-8DFE-6EEBCAFD15CD}" srcId="{4141E93E-C02A-B549-B9F2-DD530D8255C0}" destId="{A131A98A-311D-774E-BE32-015C604DCD0E}" srcOrd="0" destOrd="0" parTransId="{2A7628A4-7476-4149-B6E4-A80260715DA7}" sibTransId="{C2C25ADE-3B8E-F842-B854-9AE53B8A930E}"/>
    <dgm:cxn modelId="{21FBA9FE-A96F-7546-82E8-A70EF9E31A2E}" type="presOf" srcId="{BC9E1DC7-1CE2-9044-A7D6-B387A7333B78}" destId="{886B2181-292A-3D4C-BBEE-D4C6BBB83DAB}" srcOrd="1" destOrd="0" presId="urn:microsoft.com/office/officeart/2008/layout/HorizontalMultiLevelHierarchy"/>
    <dgm:cxn modelId="{AA4FB5FF-AB1C-5F44-A7A7-5FBCBA062F44}" type="presOf" srcId="{4141E93E-C02A-B549-B9F2-DD530D8255C0}" destId="{A1DB8ECD-E16B-1947-B063-2E95B0D9F651}" srcOrd="0" destOrd="0" presId="urn:microsoft.com/office/officeart/2008/layout/HorizontalMultiLevelHierarchy"/>
    <dgm:cxn modelId="{99927248-FB37-694B-8626-3C115681253B}" type="presParOf" srcId="{A1DB8ECD-E16B-1947-B063-2E95B0D9F651}" destId="{134E0FCC-8845-FF4E-9236-1881E1777414}" srcOrd="0" destOrd="0" presId="urn:microsoft.com/office/officeart/2008/layout/HorizontalMultiLevelHierarchy"/>
    <dgm:cxn modelId="{3EBEDD90-CF00-B44F-8A05-9FB4BB2BB756}" type="presParOf" srcId="{134E0FCC-8845-FF4E-9236-1881E1777414}" destId="{8D6B1725-F827-3B4C-8FE2-C5E614C73903}" srcOrd="0" destOrd="0" presId="urn:microsoft.com/office/officeart/2008/layout/HorizontalMultiLevelHierarchy"/>
    <dgm:cxn modelId="{E2A7706E-4AA0-EB40-9C95-A57BA0C1DD89}" type="presParOf" srcId="{134E0FCC-8845-FF4E-9236-1881E1777414}" destId="{A0C58776-CDA6-7847-BD6B-6198DB3278AB}" srcOrd="1" destOrd="0" presId="urn:microsoft.com/office/officeart/2008/layout/HorizontalMultiLevelHierarchy"/>
    <dgm:cxn modelId="{ED300996-153B-4C42-BDEB-E043C783A5E7}" type="presParOf" srcId="{A0C58776-CDA6-7847-BD6B-6198DB3278AB}" destId="{09DA3E8C-6D75-0F48-89C1-29E2B95731C3}" srcOrd="0" destOrd="0" presId="urn:microsoft.com/office/officeart/2008/layout/HorizontalMultiLevelHierarchy"/>
    <dgm:cxn modelId="{0B44D31A-3E00-1C49-9A96-8BE6F85426F2}" type="presParOf" srcId="{09DA3E8C-6D75-0F48-89C1-29E2B95731C3}" destId="{64B78B26-A912-D24D-802F-FBF19F526DA6}" srcOrd="0" destOrd="0" presId="urn:microsoft.com/office/officeart/2008/layout/HorizontalMultiLevelHierarchy"/>
    <dgm:cxn modelId="{08C0C27F-F680-1942-8B35-3E66B78CD3BC}" type="presParOf" srcId="{A0C58776-CDA6-7847-BD6B-6198DB3278AB}" destId="{633AD700-091C-EF48-8088-9A1539A3E3C6}" srcOrd="1" destOrd="0" presId="urn:microsoft.com/office/officeart/2008/layout/HorizontalMultiLevelHierarchy"/>
    <dgm:cxn modelId="{C3023157-7754-194C-947A-D6CDF3B93C41}" type="presParOf" srcId="{633AD700-091C-EF48-8088-9A1539A3E3C6}" destId="{6A6999D0-4338-0044-9695-0E929CE749F2}" srcOrd="0" destOrd="0" presId="urn:microsoft.com/office/officeart/2008/layout/HorizontalMultiLevelHierarchy"/>
    <dgm:cxn modelId="{30352276-E89C-9D4F-A068-62E930EDDEA6}" type="presParOf" srcId="{633AD700-091C-EF48-8088-9A1539A3E3C6}" destId="{FC31547C-2547-B746-ADFD-A6836A215B45}" srcOrd="1" destOrd="0" presId="urn:microsoft.com/office/officeart/2008/layout/HorizontalMultiLevelHierarchy"/>
    <dgm:cxn modelId="{1FB484BA-ABFF-6E41-A5E2-A2D404F571DD}" type="presParOf" srcId="{A0C58776-CDA6-7847-BD6B-6198DB3278AB}" destId="{5856B456-31E5-1B44-9428-6845B159BD3B}" srcOrd="2" destOrd="0" presId="urn:microsoft.com/office/officeart/2008/layout/HorizontalMultiLevelHierarchy"/>
    <dgm:cxn modelId="{E11F3286-1302-F041-84C0-DAE5C1DCD5BA}" type="presParOf" srcId="{5856B456-31E5-1B44-9428-6845B159BD3B}" destId="{9840C81B-4BC5-834C-B412-82E9A977C172}" srcOrd="0" destOrd="0" presId="urn:microsoft.com/office/officeart/2008/layout/HorizontalMultiLevelHierarchy"/>
    <dgm:cxn modelId="{23D233A7-6C4F-414B-AAF0-D0563070A956}" type="presParOf" srcId="{A0C58776-CDA6-7847-BD6B-6198DB3278AB}" destId="{9F9C2630-799E-1042-BF07-08644585865D}" srcOrd="3" destOrd="0" presId="urn:microsoft.com/office/officeart/2008/layout/HorizontalMultiLevelHierarchy"/>
    <dgm:cxn modelId="{1864FB40-7B4F-0540-B350-AEEAA14AF9B2}" type="presParOf" srcId="{9F9C2630-799E-1042-BF07-08644585865D}" destId="{800FA74E-D8BB-DF4A-B327-50329FAC885C}" srcOrd="0" destOrd="0" presId="urn:microsoft.com/office/officeart/2008/layout/HorizontalMultiLevelHierarchy"/>
    <dgm:cxn modelId="{507B9CEA-61B1-0043-9800-13394C7AF9E4}" type="presParOf" srcId="{9F9C2630-799E-1042-BF07-08644585865D}" destId="{3F0C02E6-1720-6E40-9CB4-5BD0B1F1DF5F}" srcOrd="1" destOrd="0" presId="urn:microsoft.com/office/officeart/2008/layout/HorizontalMultiLevelHierarchy"/>
    <dgm:cxn modelId="{4AA584EA-AC69-B446-AF9E-8C0312C4F86F}" type="presParOf" srcId="{A0C58776-CDA6-7847-BD6B-6198DB3278AB}" destId="{D32E2708-ADCA-5F49-9E1F-BFA1098168AF}" srcOrd="4" destOrd="0" presId="urn:microsoft.com/office/officeart/2008/layout/HorizontalMultiLevelHierarchy"/>
    <dgm:cxn modelId="{0B785974-BAD9-5645-9E94-D71F856DC86F}" type="presParOf" srcId="{D32E2708-ADCA-5F49-9E1F-BFA1098168AF}" destId="{FF10D759-CD2F-3E4C-A734-C1BDD8717E49}" srcOrd="0" destOrd="0" presId="urn:microsoft.com/office/officeart/2008/layout/HorizontalMultiLevelHierarchy"/>
    <dgm:cxn modelId="{EA53F99A-67C9-A946-B8BC-7D5AF1D4439E}" type="presParOf" srcId="{A0C58776-CDA6-7847-BD6B-6198DB3278AB}" destId="{511C0B8C-01D0-4E43-AF9A-B279A24E9A49}" srcOrd="5" destOrd="0" presId="urn:microsoft.com/office/officeart/2008/layout/HorizontalMultiLevelHierarchy"/>
    <dgm:cxn modelId="{4A76131C-EA5F-A74C-B50C-327683E51F9E}" type="presParOf" srcId="{511C0B8C-01D0-4E43-AF9A-B279A24E9A49}" destId="{3E3CE2EA-F54E-CB44-83B8-E228DD3BBC09}" srcOrd="0" destOrd="0" presId="urn:microsoft.com/office/officeart/2008/layout/HorizontalMultiLevelHierarchy"/>
    <dgm:cxn modelId="{C5DD4C5F-EE24-7B48-8CAE-674354A1BC4B}" type="presParOf" srcId="{511C0B8C-01D0-4E43-AF9A-B279A24E9A49}" destId="{90AD4D5D-1F80-3F4C-8B9F-7277289CD039}" srcOrd="1" destOrd="0" presId="urn:microsoft.com/office/officeart/2008/layout/HorizontalMultiLevelHierarchy"/>
    <dgm:cxn modelId="{C8CF849C-9438-8B47-9200-4174B616F50D}" type="presParOf" srcId="{A0C58776-CDA6-7847-BD6B-6198DB3278AB}" destId="{FEDC5946-9C31-3641-A6EB-31EFFE1A08F6}" srcOrd="6" destOrd="0" presId="urn:microsoft.com/office/officeart/2008/layout/HorizontalMultiLevelHierarchy"/>
    <dgm:cxn modelId="{0E9EE1B4-249E-694E-B296-0E2A487985F8}" type="presParOf" srcId="{FEDC5946-9C31-3641-A6EB-31EFFE1A08F6}" destId="{886B2181-292A-3D4C-BBEE-D4C6BBB83DAB}" srcOrd="0" destOrd="0" presId="urn:microsoft.com/office/officeart/2008/layout/HorizontalMultiLevelHierarchy"/>
    <dgm:cxn modelId="{71A9600A-5BB8-044D-81AE-73F0996ADC29}" type="presParOf" srcId="{A0C58776-CDA6-7847-BD6B-6198DB3278AB}" destId="{52B88DBF-4E1C-5A49-8461-50B18A9DC0EE}" srcOrd="7" destOrd="0" presId="urn:microsoft.com/office/officeart/2008/layout/HorizontalMultiLevelHierarchy"/>
    <dgm:cxn modelId="{4AD31079-9B99-2142-9288-C1DC5E7BA010}" type="presParOf" srcId="{52B88DBF-4E1C-5A49-8461-50B18A9DC0EE}" destId="{58295A69-729F-2B48-9125-B2618FAE74FD}" srcOrd="0" destOrd="0" presId="urn:microsoft.com/office/officeart/2008/layout/HorizontalMultiLevelHierarchy"/>
    <dgm:cxn modelId="{83E2E44F-64D1-EB42-B7A2-EE2350F35BE4}" type="presParOf" srcId="{52B88DBF-4E1C-5A49-8461-50B18A9DC0EE}" destId="{8BC46E5F-DE1E-7849-A6FB-73CC39B460B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11238" y="113703"/>
          <a:ext cx="741588" cy="519111"/>
        </a:xfrm>
        <a:prstGeom prst="chevron">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endParaRPr lang="en-US" sz="1300" kern="1200" dirty="0"/>
        </a:p>
      </dsp:txBody>
      <dsp:txXfrm rot="-5400000">
        <a:off x="1" y="262021"/>
        <a:ext cx="519111" cy="222477"/>
      </dsp:txXfrm>
    </dsp:sp>
    <dsp:sp modelId="{544D3F38-216B-445A-B1B9-8008AEDB7A9D}">
      <dsp:nvSpPr>
        <dsp:cNvPr id="0" name=""/>
        <dsp:cNvSpPr/>
      </dsp:nvSpPr>
      <dsp:spPr>
        <a:xfrm rot="5400000">
          <a:off x="4138419" y="-3616842"/>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Introduction</a:t>
          </a:r>
        </a:p>
      </dsp:txBody>
      <dsp:txXfrm rot="-5400000">
        <a:off x="519112" y="25996"/>
        <a:ext cx="7697117" cy="434970"/>
      </dsp:txXfrm>
    </dsp:sp>
    <dsp:sp modelId="{4EF03FCF-2CAC-43EC-895B-18A2D3A10BF8}">
      <dsp:nvSpPr>
        <dsp:cNvPr id="0" name=""/>
        <dsp:cNvSpPr/>
      </dsp:nvSpPr>
      <dsp:spPr>
        <a:xfrm rot="5400000">
          <a:off x="-111238" y="770545"/>
          <a:ext cx="741588" cy="519111"/>
        </a:xfrm>
        <a:prstGeom prst="chevron">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endParaRPr lang="en-US" sz="1300" kern="1200" dirty="0"/>
        </a:p>
      </dsp:txBody>
      <dsp:txXfrm rot="-5400000">
        <a:off x="1" y="918863"/>
        <a:ext cx="519111" cy="222477"/>
      </dsp:txXfrm>
    </dsp:sp>
    <dsp:sp modelId="{5A77EE74-6642-4ABC-8A75-6E459EDF8282}">
      <dsp:nvSpPr>
        <dsp:cNvPr id="0" name=""/>
        <dsp:cNvSpPr/>
      </dsp:nvSpPr>
      <dsp:spPr>
        <a:xfrm rot="5400000">
          <a:off x="4138419" y="-2960001"/>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Problem Understanding</a:t>
          </a:r>
          <a:r>
            <a:rPr lang="en-US" sz="1800" kern="1200" dirty="0"/>
            <a:t> </a:t>
          </a:r>
        </a:p>
      </dsp:txBody>
      <dsp:txXfrm rot="-5400000">
        <a:off x="519112" y="682837"/>
        <a:ext cx="7697117" cy="434970"/>
      </dsp:txXfrm>
    </dsp:sp>
    <dsp:sp modelId="{2A852865-872A-4F06-80EF-8ABFB86F8AA5}">
      <dsp:nvSpPr>
        <dsp:cNvPr id="0" name=""/>
        <dsp:cNvSpPr/>
      </dsp:nvSpPr>
      <dsp:spPr>
        <a:xfrm rot="5400000">
          <a:off x="-111238" y="1427387"/>
          <a:ext cx="741588" cy="519111"/>
        </a:xfrm>
        <a:prstGeom prst="chevron">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endParaRPr lang="en-US" sz="1300" kern="1200" dirty="0"/>
        </a:p>
      </dsp:txBody>
      <dsp:txXfrm rot="-5400000">
        <a:off x="1" y="1575705"/>
        <a:ext cx="519111" cy="222477"/>
      </dsp:txXfrm>
    </dsp:sp>
    <dsp:sp modelId="{0BC6D1CD-344D-40AF-9E7C-29C0262DACEE}">
      <dsp:nvSpPr>
        <dsp:cNvPr id="0" name=""/>
        <dsp:cNvSpPr/>
      </dsp:nvSpPr>
      <dsp:spPr>
        <a:xfrm rot="5400000">
          <a:off x="4138419" y="-2303159"/>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sz="1800" kern="1200" dirty="0">
              <a:sym typeface="+mn-ea"/>
            </a:rPr>
            <a:t>B</a:t>
          </a:r>
          <a:r>
            <a:rPr lang="en-US" sz="1800" kern="1200" dirty="0">
              <a:latin typeface="Times New Roman" panose="02020603050405020304" pitchFamily="18" charset="0"/>
              <a:cs typeface="Times New Roman" panose="02020603050405020304" pitchFamily="18" charset="0"/>
              <a:sym typeface="+mn-ea"/>
            </a:rPr>
            <a:t>usiness Objective</a:t>
          </a:r>
          <a:endParaRPr lang="en-US" sz="1800" kern="1200" dirty="0">
            <a:latin typeface="Times New Roman" panose="02020603050405020304" pitchFamily="18" charset="0"/>
            <a:cs typeface="Times New Roman" panose="02020603050405020304" pitchFamily="18" charset="0"/>
          </a:endParaRPr>
        </a:p>
      </dsp:txBody>
      <dsp:txXfrm rot="-5400000">
        <a:off x="519112" y="1339679"/>
        <a:ext cx="7697117" cy="434970"/>
      </dsp:txXfrm>
    </dsp:sp>
    <dsp:sp modelId="{8A19411B-5961-4B51-AAB9-7F403DA30AD9}">
      <dsp:nvSpPr>
        <dsp:cNvPr id="0" name=""/>
        <dsp:cNvSpPr/>
      </dsp:nvSpPr>
      <dsp:spPr>
        <a:xfrm rot="5400000">
          <a:off x="-111238" y="2084229"/>
          <a:ext cx="741588" cy="519111"/>
        </a:xfrm>
        <a:prstGeom prst="chevron">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32547"/>
        <a:ext cx="519111" cy="222477"/>
      </dsp:txXfrm>
    </dsp:sp>
    <dsp:sp modelId="{0715FA92-EA55-47B3-B5C0-63E31A1D7F60}">
      <dsp:nvSpPr>
        <dsp:cNvPr id="0" name=""/>
        <dsp:cNvSpPr/>
      </dsp:nvSpPr>
      <dsp:spPr>
        <a:xfrm rot="5400000">
          <a:off x="4138419" y="-1646317"/>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sz="1800" kern="1200" dirty="0">
              <a:latin typeface="Times New Roman" panose="02020603050405020304" pitchFamily="18" charset="0"/>
              <a:cs typeface="Times New Roman" panose="02020603050405020304" pitchFamily="18" charset="0"/>
              <a:sym typeface="+mn-ea"/>
            </a:rPr>
            <a:t>Da</a:t>
          </a:r>
          <a:r>
            <a:rPr lang="en-US" sz="1800" kern="1200" dirty="0">
              <a:latin typeface="Times New Roman" panose="02020603050405020304" pitchFamily="18" charset="0"/>
              <a:cs typeface="Times New Roman" panose="02020603050405020304" pitchFamily="18" charset="0"/>
              <a:sym typeface="+mn-ea"/>
            </a:rPr>
            <a:t>ta Understanding</a:t>
          </a:r>
          <a:endParaRPr lang="en-US" sz="1800" kern="1200" dirty="0">
            <a:latin typeface="Times New Roman" panose="02020603050405020304" pitchFamily="18" charset="0"/>
            <a:cs typeface="Times New Roman" panose="02020603050405020304" pitchFamily="18" charset="0"/>
          </a:endParaRPr>
        </a:p>
      </dsp:txBody>
      <dsp:txXfrm rot="-5400000">
        <a:off x="519112" y="1996521"/>
        <a:ext cx="7697117" cy="434970"/>
      </dsp:txXfrm>
    </dsp:sp>
    <dsp:sp modelId="{722E1094-83C7-45E2-B20F-DB9D09AD94F0}">
      <dsp:nvSpPr>
        <dsp:cNvPr id="0" name=""/>
        <dsp:cNvSpPr/>
      </dsp:nvSpPr>
      <dsp:spPr>
        <a:xfrm rot="5400000">
          <a:off x="-111238" y="2741071"/>
          <a:ext cx="741588" cy="519111"/>
        </a:xfrm>
        <a:prstGeom prst="chevron">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endParaRPr lang="en-US" sz="1300" kern="1200" dirty="0"/>
        </a:p>
      </dsp:txBody>
      <dsp:txXfrm rot="-5400000">
        <a:off x="1" y="2889389"/>
        <a:ext cx="519111" cy="222477"/>
      </dsp:txXfrm>
    </dsp:sp>
    <dsp:sp modelId="{AC67BBE6-9B82-4D3D-BF22-48713AF46E9C}">
      <dsp:nvSpPr>
        <dsp:cNvPr id="0" name=""/>
        <dsp:cNvSpPr/>
      </dsp:nvSpPr>
      <dsp:spPr>
        <a:xfrm rot="5400000">
          <a:off x="4138419" y="-989475"/>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Data Preprocessing</a:t>
          </a:r>
        </a:p>
      </dsp:txBody>
      <dsp:txXfrm rot="-5400000">
        <a:off x="519112" y="2653363"/>
        <a:ext cx="7697117" cy="434970"/>
      </dsp:txXfrm>
    </dsp:sp>
    <dsp:sp modelId="{22BAFF1A-52D6-4D96-8760-B5701FE893FF}">
      <dsp:nvSpPr>
        <dsp:cNvPr id="0" name=""/>
        <dsp:cNvSpPr/>
      </dsp:nvSpPr>
      <dsp:spPr>
        <a:xfrm rot="5400000">
          <a:off x="-111238" y="3397913"/>
          <a:ext cx="741588" cy="519111"/>
        </a:xfrm>
        <a:prstGeom prst="chevron">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altLang="en-US" sz="1400" kern="1200" dirty="0"/>
        </a:p>
      </dsp:txBody>
      <dsp:txXfrm rot="-5400000">
        <a:off x="1" y="3546231"/>
        <a:ext cx="519111" cy="222477"/>
      </dsp:txXfrm>
    </dsp:sp>
    <dsp:sp modelId="{91DC6F34-AA76-4EE3-8519-E1993C1AD561}">
      <dsp:nvSpPr>
        <dsp:cNvPr id="0" name=""/>
        <dsp:cNvSpPr/>
      </dsp:nvSpPr>
      <dsp:spPr>
        <a:xfrm rot="5400000">
          <a:off x="4138419" y="-332633"/>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Data Analysis</a:t>
          </a:r>
        </a:p>
      </dsp:txBody>
      <dsp:txXfrm rot="-5400000">
        <a:off x="519112" y="3310205"/>
        <a:ext cx="7697117" cy="434970"/>
      </dsp:txXfrm>
    </dsp:sp>
    <dsp:sp modelId="{1A2767A6-A599-40EA-8435-5675634887FD}">
      <dsp:nvSpPr>
        <dsp:cNvPr id="0" name=""/>
        <dsp:cNvSpPr/>
      </dsp:nvSpPr>
      <dsp:spPr>
        <a:xfrm rot="5400000">
          <a:off x="-111238" y="4054755"/>
          <a:ext cx="741588" cy="519111"/>
        </a:xfrm>
        <a:prstGeom prst="chevron">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altLang="en-US" sz="1400" kern="1200" dirty="0"/>
        </a:p>
      </dsp:txBody>
      <dsp:txXfrm rot="-5400000">
        <a:off x="1" y="4203073"/>
        <a:ext cx="519111" cy="222477"/>
      </dsp:txXfrm>
    </dsp:sp>
    <dsp:sp modelId="{870CBE81-E3C9-4453-AD11-53830A55B790}">
      <dsp:nvSpPr>
        <dsp:cNvPr id="0" name=""/>
        <dsp:cNvSpPr/>
      </dsp:nvSpPr>
      <dsp:spPr>
        <a:xfrm rot="5400000">
          <a:off x="4138419" y="324208"/>
          <a:ext cx="482032" cy="7720648"/>
        </a:xfrm>
        <a:prstGeom prst="round2Same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Hypothesis Testing</a:t>
          </a:r>
        </a:p>
      </dsp:txBody>
      <dsp:txXfrm rot="-5400000">
        <a:off x="519112" y="3967047"/>
        <a:ext cx="7697117" cy="434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C2697-7AC8-4CAE-9100-C4354FA368BE}">
      <dsp:nvSpPr>
        <dsp:cNvPr id="0" name=""/>
        <dsp:cNvSpPr/>
      </dsp:nvSpPr>
      <dsp:spPr>
        <a:xfrm>
          <a:off x="0" y="220675"/>
          <a:ext cx="1423987" cy="5525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Identifier</a:t>
          </a:r>
          <a:endParaRPr lang="en-IN" sz="1600" kern="1200" dirty="0">
            <a:latin typeface="Times New Roman" panose="02020603050405020304" pitchFamily="18" charset="0"/>
            <a:cs typeface="Times New Roman" panose="02020603050405020304" pitchFamily="18" charset="0"/>
          </a:endParaRPr>
        </a:p>
      </dsp:txBody>
      <dsp:txXfrm>
        <a:off x="0" y="220675"/>
        <a:ext cx="1423987" cy="552595"/>
      </dsp:txXfrm>
    </dsp:sp>
    <dsp:sp modelId="{4853BFEA-4040-4CC6-A7AA-6A9D11C29029}">
      <dsp:nvSpPr>
        <dsp:cNvPr id="0" name=""/>
        <dsp:cNvSpPr/>
      </dsp:nvSpPr>
      <dsp:spPr>
        <a:xfrm>
          <a:off x="17584" y="792976"/>
          <a:ext cx="1423987" cy="17592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4BE91-A0BB-41CC-88EF-53E15BAE5814}">
      <dsp:nvSpPr>
        <dsp:cNvPr id="0" name=""/>
        <dsp:cNvSpPr/>
      </dsp:nvSpPr>
      <dsp:spPr>
        <a:xfrm>
          <a:off x="1638295" y="221433"/>
          <a:ext cx="1423987" cy="5525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Demographic</a:t>
          </a:r>
          <a:endParaRPr lang="en-IN" sz="1600" kern="1200" dirty="0">
            <a:latin typeface="Times New Roman" panose="02020603050405020304" pitchFamily="18" charset="0"/>
            <a:cs typeface="Times New Roman" panose="02020603050405020304" pitchFamily="18" charset="0"/>
          </a:endParaRPr>
        </a:p>
      </dsp:txBody>
      <dsp:txXfrm>
        <a:off x="1638295" y="221433"/>
        <a:ext cx="1423987" cy="552595"/>
      </dsp:txXfrm>
    </dsp:sp>
    <dsp:sp modelId="{4068A3CF-7D5B-4466-A536-82388E526336}">
      <dsp:nvSpPr>
        <dsp:cNvPr id="0" name=""/>
        <dsp:cNvSpPr/>
      </dsp:nvSpPr>
      <dsp:spPr>
        <a:xfrm>
          <a:off x="1638295" y="829062"/>
          <a:ext cx="1423987" cy="16951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0B502B-FB32-4CD3-B470-621DD22C628F}">
      <dsp:nvSpPr>
        <dsp:cNvPr id="0" name=""/>
        <dsp:cNvSpPr/>
      </dsp:nvSpPr>
      <dsp:spPr>
        <a:xfrm>
          <a:off x="3238501" y="228600"/>
          <a:ext cx="1423987" cy="5942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Apache Covariate</a:t>
          </a:r>
          <a:endParaRPr lang="en-IN" sz="1600" kern="1200" dirty="0">
            <a:latin typeface="Times New Roman" panose="02020603050405020304" pitchFamily="18" charset="0"/>
            <a:cs typeface="Times New Roman" panose="02020603050405020304" pitchFamily="18" charset="0"/>
          </a:endParaRPr>
        </a:p>
      </dsp:txBody>
      <dsp:txXfrm>
        <a:off x="3238501" y="228600"/>
        <a:ext cx="1423987" cy="594272"/>
      </dsp:txXfrm>
    </dsp:sp>
    <dsp:sp modelId="{9C9C8C03-368F-4641-B450-80443461FCC1}">
      <dsp:nvSpPr>
        <dsp:cNvPr id="0" name=""/>
        <dsp:cNvSpPr/>
      </dsp:nvSpPr>
      <dsp:spPr>
        <a:xfrm>
          <a:off x="3238501" y="826976"/>
          <a:ext cx="1423987" cy="17157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743A42-7288-4AD8-80EE-406D036CC80B}">
      <dsp:nvSpPr>
        <dsp:cNvPr id="0" name=""/>
        <dsp:cNvSpPr/>
      </dsp:nvSpPr>
      <dsp:spPr>
        <a:xfrm>
          <a:off x="4914905" y="228600"/>
          <a:ext cx="1423987" cy="5525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Vitals</a:t>
          </a:r>
          <a:endParaRPr lang="en-IN" sz="1600" kern="1200" dirty="0">
            <a:latin typeface="Times New Roman" panose="02020603050405020304" pitchFamily="18" charset="0"/>
            <a:cs typeface="Times New Roman" panose="02020603050405020304" pitchFamily="18" charset="0"/>
          </a:endParaRPr>
        </a:p>
      </dsp:txBody>
      <dsp:txXfrm>
        <a:off x="4914905" y="228600"/>
        <a:ext cx="1423987" cy="552595"/>
      </dsp:txXfrm>
    </dsp:sp>
    <dsp:sp modelId="{7E6083C9-B2A7-49DA-9E15-4309F7B98F33}">
      <dsp:nvSpPr>
        <dsp:cNvPr id="0" name=""/>
        <dsp:cNvSpPr/>
      </dsp:nvSpPr>
      <dsp:spPr>
        <a:xfrm>
          <a:off x="4914905" y="791272"/>
          <a:ext cx="1423987" cy="17351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A21BF5-3A3A-4258-B975-891139ADC566}">
      <dsp:nvSpPr>
        <dsp:cNvPr id="0" name=""/>
        <dsp:cNvSpPr/>
      </dsp:nvSpPr>
      <dsp:spPr>
        <a:xfrm>
          <a:off x="6500812" y="228602"/>
          <a:ext cx="1423987" cy="55259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Labs</a:t>
          </a:r>
          <a:endParaRPr lang="en-IN" sz="1600" kern="1200" dirty="0">
            <a:latin typeface="Times New Roman" panose="02020603050405020304" pitchFamily="18" charset="0"/>
            <a:cs typeface="Times New Roman" panose="02020603050405020304" pitchFamily="18" charset="0"/>
          </a:endParaRPr>
        </a:p>
      </dsp:txBody>
      <dsp:txXfrm>
        <a:off x="6500812" y="228602"/>
        <a:ext cx="1423987" cy="552595"/>
      </dsp:txXfrm>
    </dsp:sp>
    <dsp:sp modelId="{A68401BC-01E3-4F8B-A44E-3C0BBE52253C}">
      <dsp:nvSpPr>
        <dsp:cNvPr id="0" name=""/>
        <dsp:cNvSpPr/>
      </dsp:nvSpPr>
      <dsp:spPr>
        <a:xfrm>
          <a:off x="6500812" y="792974"/>
          <a:ext cx="1423987" cy="17246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93A6C-85C9-472F-979C-1F3BC27DA799}">
      <dsp:nvSpPr>
        <dsp:cNvPr id="0" name=""/>
        <dsp:cNvSpPr/>
      </dsp:nvSpPr>
      <dsp:spPr>
        <a:xfrm>
          <a:off x="0" y="62075"/>
          <a:ext cx="3352800" cy="40010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DATA DESCRIPTION </a:t>
          </a:r>
          <a:endParaRPr lang="en-IN" sz="1800" b="0" kern="1200" dirty="0">
            <a:latin typeface="Times New Roman" panose="02020603050405020304" pitchFamily="18" charset="0"/>
            <a:cs typeface="Times New Roman" panose="02020603050405020304" pitchFamily="18" charset="0"/>
          </a:endParaRPr>
        </a:p>
      </dsp:txBody>
      <dsp:txXfrm>
        <a:off x="19532" y="81607"/>
        <a:ext cx="3313736" cy="361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2B23E-D3D0-4141-9FFF-18C0C402AF66}">
      <dsp:nvSpPr>
        <dsp:cNvPr id="0" name=""/>
        <dsp:cNvSpPr/>
      </dsp:nvSpPr>
      <dsp:spPr>
        <a:xfrm rot="5400000">
          <a:off x="4535704" y="-2152761"/>
          <a:ext cx="678505" cy="5107659"/>
        </a:xfrm>
        <a:prstGeom prst="round2SameRect">
          <a:avLst/>
        </a:prstGeom>
        <a:solidFill>
          <a:schemeClr val="accent5">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Only 16 Columns constitute of binary variable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They are both of int64 and float64 datatype</a:t>
          </a:r>
          <a:endParaRPr lang="en-IN" sz="1400" kern="1200" dirty="0">
            <a:latin typeface="Times New Roman" panose="02020603050405020304" pitchFamily="18" charset="0"/>
            <a:cs typeface="Times New Roman" panose="02020603050405020304" pitchFamily="18" charset="0"/>
          </a:endParaRPr>
        </a:p>
      </dsp:txBody>
      <dsp:txXfrm rot="-5400000">
        <a:off x="2321127" y="94938"/>
        <a:ext cx="5074537" cy="612261"/>
      </dsp:txXfrm>
    </dsp:sp>
    <dsp:sp modelId="{CC030E78-9C26-4C76-8A22-C59E05E0E511}">
      <dsp:nvSpPr>
        <dsp:cNvPr id="0" name=""/>
        <dsp:cNvSpPr/>
      </dsp:nvSpPr>
      <dsp:spPr>
        <a:xfrm>
          <a:off x="21930" y="0"/>
          <a:ext cx="2320415" cy="801373"/>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BINARY VARIABLES</a:t>
          </a:r>
          <a:endParaRPr lang="en-IN" sz="1900" kern="1200" dirty="0">
            <a:solidFill>
              <a:schemeClr val="tx1"/>
            </a:solidFill>
            <a:latin typeface="Times New Roman" panose="02020603050405020304" pitchFamily="18" charset="0"/>
            <a:cs typeface="Times New Roman" panose="02020603050405020304" pitchFamily="18" charset="0"/>
          </a:endParaRPr>
        </a:p>
      </dsp:txBody>
      <dsp:txXfrm>
        <a:off x="61050" y="39120"/>
        <a:ext cx="2242175" cy="723133"/>
      </dsp:txXfrm>
    </dsp:sp>
    <dsp:sp modelId="{B74B28A0-E791-48DB-B7FA-C47D43D39479}">
      <dsp:nvSpPr>
        <dsp:cNvPr id="0" name=""/>
        <dsp:cNvSpPr/>
      </dsp:nvSpPr>
      <dsp:spPr>
        <a:xfrm rot="5400000">
          <a:off x="4597655" y="-1220145"/>
          <a:ext cx="740254" cy="4923434"/>
        </a:xfrm>
        <a:prstGeom prst="round2SameRect">
          <a:avLst/>
        </a:prstGeom>
        <a:solidFill>
          <a:schemeClr val="accent5">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Only 8 columns constitute of object datatype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hospital_death,ethnicity,gender,hospital_admit_source,icu_admit_source ,icu_stay_type ,icu_type ,apache_3j_bodysystem ,apache_2_bodysystem </a:t>
          </a:r>
        </a:p>
      </dsp:txBody>
      <dsp:txXfrm rot="-5400000">
        <a:off x="2506065" y="907581"/>
        <a:ext cx="4887298" cy="667982"/>
      </dsp:txXfrm>
    </dsp:sp>
    <dsp:sp modelId="{48BCD55D-93FE-49F5-AE51-7B6EEF48CC6E}">
      <dsp:nvSpPr>
        <dsp:cNvPr id="0" name=""/>
        <dsp:cNvSpPr/>
      </dsp:nvSpPr>
      <dsp:spPr>
        <a:xfrm>
          <a:off x="712" y="953268"/>
          <a:ext cx="2503790" cy="679879"/>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CATEGORICAL VARIABLES</a:t>
          </a:r>
          <a:endParaRPr lang="en-IN" sz="1900" kern="1200" dirty="0">
            <a:solidFill>
              <a:schemeClr val="tx1"/>
            </a:solidFill>
            <a:latin typeface="Times New Roman" panose="02020603050405020304" pitchFamily="18" charset="0"/>
            <a:cs typeface="Times New Roman" panose="02020603050405020304" pitchFamily="18" charset="0"/>
          </a:endParaRPr>
        </a:p>
      </dsp:txBody>
      <dsp:txXfrm>
        <a:off x="33901" y="986457"/>
        <a:ext cx="2437412" cy="613501"/>
      </dsp:txXfrm>
    </dsp:sp>
    <dsp:sp modelId="{6E663BC8-2703-4C49-8D56-F3853BD394BE}">
      <dsp:nvSpPr>
        <dsp:cNvPr id="0" name=""/>
        <dsp:cNvSpPr/>
      </dsp:nvSpPr>
      <dsp:spPr>
        <a:xfrm rot="5400000">
          <a:off x="4660171" y="-354270"/>
          <a:ext cx="605536" cy="4931217"/>
        </a:xfrm>
        <a:prstGeom prst="round2SameRect">
          <a:avLst/>
        </a:prstGeom>
        <a:solidFill>
          <a:schemeClr val="accent5">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162 numerical columns ; 7 discrete and 155 continuous columns </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Numerical variables do contain some null values.</a:t>
          </a:r>
          <a:endParaRPr lang="en-IN" sz="1400" kern="1200" dirty="0">
            <a:latin typeface="Times New Roman" panose="02020603050405020304" pitchFamily="18" charset="0"/>
            <a:cs typeface="Times New Roman" panose="02020603050405020304" pitchFamily="18" charset="0"/>
          </a:endParaRPr>
        </a:p>
      </dsp:txBody>
      <dsp:txXfrm rot="-5400000">
        <a:off x="2497331" y="1838130"/>
        <a:ext cx="4901657" cy="546416"/>
      </dsp:txXfrm>
    </dsp:sp>
    <dsp:sp modelId="{3A96EDF3-55EC-490C-9A6C-48AE05182120}">
      <dsp:nvSpPr>
        <dsp:cNvPr id="0" name=""/>
        <dsp:cNvSpPr/>
      </dsp:nvSpPr>
      <dsp:spPr>
        <a:xfrm>
          <a:off x="712" y="1784659"/>
          <a:ext cx="2496618" cy="653357"/>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NUMERIC VARIABLES </a:t>
          </a:r>
          <a:endParaRPr lang="en-IN" sz="1900" kern="1200" dirty="0">
            <a:solidFill>
              <a:schemeClr val="tx1"/>
            </a:solidFill>
            <a:latin typeface="Times New Roman" panose="02020603050405020304" pitchFamily="18" charset="0"/>
            <a:cs typeface="Times New Roman" panose="02020603050405020304" pitchFamily="18" charset="0"/>
          </a:endParaRPr>
        </a:p>
      </dsp:txBody>
      <dsp:txXfrm>
        <a:off x="32606" y="1816553"/>
        <a:ext cx="2432830" cy="589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FD4FE-14DE-466B-B865-9C7C0127E55A}">
      <dsp:nvSpPr>
        <dsp:cNvPr id="0" name=""/>
        <dsp:cNvSpPr/>
      </dsp:nvSpPr>
      <dsp:spPr>
        <a:xfrm>
          <a:off x="0" y="1478280"/>
          <a:ext cx="8077200" cy="197104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477D4-6ADA-44EE-82D3-94EF119CD03C}">
      <dsp:nvSpPr>
        <dsp:cNvPr id="0" name=""/>
        <dsp:cNvSpPr/>
      </dsp:nvSpPr>
      <dsp:spPr>
        <a:xfrm>
          <a:off x="3194" y="0"/>
          <a:ext cx="1396748" cy="197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Data Quality Assessment</a:t>
          </a:r>
        </a:p>
      </dsp:txBody>
      <dsp:txXfrm>
        <a:off x="3194" y="0"/>
        <a:ext cx="1396748" cy="1971040"/>
      </dsp:txXfrm>
    </dsp:sp>
    <dsp:sp modelId="{88BFFEDA-CF3F-4189-B17C-CC6DAFEB3A44}">
      <dsp:nvSpPr>
        <dsp:cNvPr id="0" name=""/>
        <dsp:cNvSpPr/>
      </dsp:nvSpPr>
      <dsp:spPr>
        <a:xfrm>
          <a:off x="455188" y="2217419"/>
          <a:ext cx="492760" cy="492760"/>
        </a:xfrm>
        <a:prstGeom prst="ellips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C9EDF-F5A1-47EA-8627-98AA30D14DD6}">
      <dsp:nvSpPr>
        <dsp:cNvPr id="0" name=""/>
        <dsp:cNvSpPr/>
      </dsp:nvSpPr>
      <dsp:spPr>
        <a:xfrm>
          <a:off x="1469780" y="2956560"/>
          <a:ext cx="1396748" cy="197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Imputation of missing values</a:t>
          </a:r>
        </a:p>
        <a:p>
          <a:pPr marL="0" lvl="0" indent="0" algn="ctr" defTabSz="800100">
            <a:lnSpc>
              <a:spcPct val="90000"/>
            </a:lnSpc>
            <a:spcBef>
              <a:spcPct val="0"/>
            </a:spcBef>
            <a:spcAft>
              <a:spcPct val="35000"/>
            </a:spcAft>
            <a:buNone/>
          </a:pPr>
          <a:r>
            <a:rPr lang="en-US" sz="1800" kern="1200">
              <a:latin typeface="Times New Roman" pitchFamily="18" charset="0"/>
              <a:cs typeface="Times New Roman" pitchFamily="18" charset="0"/>
            </a:rPr>
            <a:t>1.5 – 92%</a:t>
          </a:r>
          <a:endParaRPr lang="en-US" sz="1800" kern="1200" dirty="0">
            <a:latin typeface="Times New Roman" pitchFamily="18" charset="0"/>
            <a:cs typeface="Times New Roman" pitchFamily="18" charset="0"/>
          </a:endParaRPr>
        </a:p>
      </dsp:txBody>
      <dsp:txXfrm>
        <a:off x="1469780" y="2956560"/>
        <a:ext cx="1396748" cy="1971040"/>
      </dsp:txXfrm>
    </dsp:sp>
    <dsp:sp modelId="{E62C2CEB-BF22-4418-8B48-ADE52BFA07F8}">
      <dsp:nvSpPr>
        <dsp:cNvPr id="0" name=""/>
        <dsp:cNvSpPr/>
      </dsp:nvSpPr>
      <dsp:spPr>
        <a:xfrm>
          <a:off x="1921774" y="2217419"/>
          <a:ext cx="492760" cy="492760"/>
        </a:xfrm>
        <a:prstGeom prst="ellipse">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C57DF-FB2D-446A-9DCB-F0060A29EBCE}">
      <dsp:nvSpPr>
        <dsp:cNvPr id="0" name=""/>
        <dsp:cNvSpPr/>
      </dsp:nvSpPr>
      <dsp:spPr>
        <a:xfrm>
          <a:off x="2936365" y="0"/>
          <a:ext cx="1396748" cy="197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Outlier Treatment</a:t>
          </a:r>
        </a:p>
      </dsp:txBody>
      <dsp:txXfrm>
        <a:off x="2936365" y="0"/>
        <a:ext cx="1396748" cy="1971040"/>
      </dsp:txXfrm>
    </dsp:sp>
    <dsp:sp modelId="{9FB357EE-320A-4E2B-A81E-C05ED4FBD8B0}">
      <dsp:nvSpPr>
        <dsp:cNvPr id="0" name=""/>
        <dsp:cNvSpPr/>
      </dsp:nvSpPr>
      <dsp:spPr>
        <a:xfrm>
          <a:off x="3388360" y="2217419"/>
          <a:ext cx="492760" cy="492760"/>
        </a:xfrm>
        <a:prstGeom prst="ellipse">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14768-5C65-418E-9232-45A1C87EBAE5}">
      <dsp:nvSpPr>
        <dsp:cNvPr id="0" name=""/>
        <dsp:cNvSpPr/>
      </dsp:nvSpPr>
      <dsp:spPr>
        <a:xfrm>
          <a:off x="4402951" y="2956560"/>
          <a:ext cx="1396748" cy="197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Handling categorical data</a:t>
          </a:r>
        </a:p>
      </dsp:txBody>
      <dsp:txXfrm>
        <a:off x="4402951" y="2956560"/>
        <a:ext cx="1396748" cy="1971040"/>
      </dsp:txXfrm>
    </dsp:sp>
    <dsp:sp modelId="{A4469995-31EE-4F60-B202-37C41673708C}">
      <dsp:nvSpPr>
        <dsp:cNvPr id="0" name=""/>
        <dsp:cNvSpPr/>
      </dsp:nvSpPr>
      <dsp:spPr>
        <a:xfrm>
          <a:off x="4854945" y="2217419"/>
          <a:ext cx="492760" cy="492760"/>
        </a:xfrm>
        <a:prstGeom prst="ellipse">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285BE-27EB-48B1-819F-4DA4D2BDBBCA}">
      <dsp:nvSpPr>
        <dsp:cNvPr id="0" name=""/>
        <dsp:cNvSpPr/>
      </dsp:nvSpPr>
      <dsp:spPr>
        <a:xfrm>
          <a:off x="5869537" y="0"/>
          <a:ext cx="1396748" cy="197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Feature Scaling</a:t>
          </a:r>
        </a:p>
      </dsp:txBody>
      <dsp:txXfrm>
        <a:off x="5869537" y="0"/>
        <a:ext cx="1396748" cy="1971040"/>
      </dsp:txXfrm>
    </dsp:sp>
    <dsp:sp modelId="{A87B4DDB-3D96-457E-8A66-6FE673E3DDF4}">
      <dsp:nvSpPr>
        <dsp:cNvPr id="0" name=""/>
        <dsp:cNvSpPr/>
      </dsp:nvSpPr>
      <dsp:spPr>
        <a:xfrm>
          <a:off x="6321531" y="2217419"/>
          <a:ext cx="492760" cy="492760"/>
        </a:xfrm>
        <a:prstGeom prst="ellipse">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5946-9C31-3641-A6EB-31EFFE1A08F6}">
      <dsp:nvSpPr>
        <dsp:cNvPr id="0" name=""/>
        <dsp:cNvSpPr/>
      </dsp:nvSpPr>
      <dsp:spPr>
        <a:xfrm>
          <a:off x="796297" y="2095500"/>
          <a:ext cx="788739" cy="1350643"/>
        </a:xfrm>
        <a:custGeom>
          <a:avLst/>
          <a:gdLst/>
          <a:ahLst/>
          <a:cxnLst/>
          <a:rect l="0" t="0" r="0" b="0"/>
          <a:pathLst>
            <a:path>
              <a:moveTo>
                <a:pt x="0" y="0"/>
              </a:moveTo>
              <a:lnTo>
                <a:pt x="394369" y="0"/>
              </a:lnTo>
              <a:lnTo>
                <a:pt x="394369" y="1350643"/>
              </a:lnTo>
              <a:lnTo>
                <a:pt x="788739" y="135064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151565" y="2731719"/>
        <a:ext cx="78204" cy="78204"/>
      </dsp:txXfrm>
    </dsp:sp>
    <dsp:sp modelId="{D32E2708-ADCA-5F49-9E1F-BFA1098168AF}">
      <dsp:nvSpPr>
        <dsp:cNvPr id="0" name=""/>
        <dsp:cNvSpPr/>
      </dsp:nvSpPr>
      <dsp:spPr>
        <a:xfrm>
          <a:off x="796297" y="2095500"/>
          <a:ext cx="537194" cy="409985"/>
        </a:xfrm>
        <a:custGeom>
          <a:avLst/>
          <a:gdLst/>
          <a:ahLst/>
          <a:cxnLst/>
          <a:rect l="0" t="0" r="0" b="0"/>
          <a:pathLst>
            <a:path>
              <a:moveTo>
                <a:pt x="0" y="0"/>
              </a:moveTo>
              <a:lnTo>
                <a:pt x="268597" y="0"/>
              </a:lnTo>
              <a:lnTo>
                <a:pt x="268597" y="409985"/>
              </a:lnTo>
              <a:lnTo>
                <a:pt x="537194" y="40998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048000" y="2283598"/>
        <a:ext cx="33788" cy="33788"/>
      </dsp:txXfrm>
    </dsp:sp>
    <dsp:sp modelId="{5856B456-31E5-1B44-9428-6845B159BD3B}">
      <dsp:nvSpPr>
        <dsp:cNvPr id="0" name=""/>
        <dsp:cNvSpPr/>
      </dsp:nvSpPr>
      <dsp:spPr>
        <a:xfrm>
          <a:off x="796297" y="1461915"/>
          <a:ext cx="308606" cy="633584"/>
        </a:xfrm>
        <a:custGeom>
          <a:avLst/>
          <a:gdLst/>
          <a:ahLst/>
          <a:cxnLst/>
          <a:rect l="0" t="0" r="0" b="0"/>
          <a:pathLst>
            <a:path>
              <a:moveTo>
                <a:pt x="0" y="633584"/>
              </a:moveTo>
              <a:lnTo>
                <a:pt x="154303" y="633584"/>
              </a:lnTo>
              <a:lnTo>
                <a:pt x="154303" y="0"/>
              </a:lnTo>
              <a:lnTo>
                <a:pt x="308606" y="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32982" y="1761089"/>
        <a:ext cx="35237" cy="35237"/>
      </dsp:txXfrm>
    </dsp:sp>
    <dsp:sp modelId="{09DA3E8C-6D75-0F48-89C1-29E2B95731C3}">
      <dsp:nvSpPr>
        <dsp:cNvPr id="0" name=""/>
        <dsp:cNvSpPr/>
      </dsp:nvSpPr>
      <dsp:spPr>
        <a:xfrm>
          <a:off x="750577" y="550546"/>
          <a:ext cx="91440" cy="1544953"/>
        </a:xfrm>
        <a:custGeom>
          <a:avLst/>
          <a:gdLst/>
          <a:ahLst/>
          <a:cxnLst/>
          <a:rect l="0" t="0" r="0" b="0"/>
          <a:pathLst>
            <a:path>
              <a:moveTo>
                <a:pt x="45720" y="1544953"/>
              </a:moveTo>
              <a:lnTo>
                <a:pt x="85716" y="1544953"/>
              </a:lnTo>
              <a:lnTo>
                <a:pt x="85716" y="0"/>
              </a:lnTo>
              <a:lnTo>
                <a:pt x="125713" y="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757622" y="1284347"/>
        <a:ext cx="77351" cy="77351"/>
      </dsp:txXfrm>
    </dsp:sp>
    <dsp:sp modelId="{8D6B1725-F827-3B4C-8FE2-C5E614C73903}">
      <dsp:nvSpPr>
        <dsp:cNvPr id="0" name=""/>
        <dsp:cNvSpPr/>
      </dsp:nvSpPr>
      <dsp:spPr>
        <a:xfrm rot="16200000">
          <a:off x="-1697351" y="1697351"/>
          <a:ext cx="4191000" cy="79629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Classification</a:t>
          </a:r>
          <a:endParaRPr lang="en-GB" sz="2800" kern="1200" dirty="0"/>
        </a:p>
      </dsp:txBody>
      <dsp:txXfrm>
        <a:off x="-1697351" y="1697351"/>
        <a:ext cx="4191000" cy="796297"/>
      </dsp:txXfrm>
    </dsp:sp>
    <dsp:sp modelId="{6A6999D0-4338-0044-9695-0E929CE749F2}">
      <dsp:nvSpPr>
        <dsp:cNvPr id="0" name=""/>
        <dsp:cNvSpPr/>
      </dsp:nvSpPr>
      <dsp:spPr>
        <a:xfrm>
          <a:off x="876291" y="152401"/>
          <a:ext cx="2611831" cy="79629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a:t>Logistic Regression Model</a:t>
          </a:r>
          <a:endParaRPr lang="en-GB" sz="2000" b="1" i="1" kern="1200" dirty="0"/>
        </a:p>
      </dsp:txBody>
      <dsp:txXfrm>
        <a:off x="876291" y="152401"/>
        <a:ext cx="2611831" cy="796290"/>
      </dsp:txXfrm>
    </dsp:sp>
    <dsp:sp modelId="{800FA74E-D8BB-DF4A-B327-50329FAC885C}">
      <dsp:nvSpPr>
        <dsp:cNvPr id="0" name=""/>
        <dsp:cNvSpPr/>
      </dsp:nvSpPr>
      <dsp:spPr>
        <a:xfrm>
          <a:off x="1104904" y="1063770"/>
          <a:ext cx="2611831" cy="79629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t>K-Nearest Neighbours Classification Model</a:t>
          </a:r>
        </a:p>
      </dsp:txBody>
      <dsp:txXfrm>
        <a:off x="1104904" y="1063770"/>
        <a:ext cx="2611831" cy="796290"/>
      </dsp:txXfrm>
    </dsp:sp>
    <dsp:sp modelId="{3E3CE2EA-F54E-CB44-83B8-E228DD3BBC09}">
      <dsp:nvSpPr>
        <dsp:cNvPr id="0" name=""/>
        <dsp:cNvSpPr/>
      </dsp:nvSpPr>
      <dsp:spPr>
        <a:xfrm>
          <a:off x="1333492" y="2107340"/>
          <a:ext cx="2611831" cy="79629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a:t>Decision Tree Classification Model</a:t>
          </a:r>
          <a:endParaRPr lang="en-GB" sz="2000" b="1" i="1" kern="1200" dirty="0"/>
        </a:p>
      </dsp:txBody>
      <dsp:txXfrm>
        <a:off x="1333492" y="2107340"/>
        <a:ext cx="2611831" cy="796290"/>
      </dsp:txXfrm>
    </dsp:sp>
    <dsp:sp modelId="{58295A69-729F-2B48-9125-B2618FAE74FD}">
      <dsp:nvSpPr>
        <dsp:cNvPr id="0" name=""/>
        <dsp:cNvSpPr/>
      </dsp:nvSpPr>
      <dsp:spPr>
        <a:xfrm>
          <a:off x="1585037" y="3047998"/>
          <a:ext cx="2611831" cy="79629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a:t>Naïve Bayes Model</a:t>
          </a:r>
          <a:endParaRPr lang="en-GB" sz="2000" b="1" i="1" kern="1200" dirty="0"/>
        </a:p>
      </dsp:txBody>
      <dsp:txXfrm>
        <a:off x="1585037" y="3047998"/>
        <a:ext cx="2611831" cy="7962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dirty="0"/>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3</a:t>
            </a:fld>
            <a:endParaRPr lang="en-US" dirty="0"/>
          </a:p>
        </p:txBody>
      </p:sp>
    </p:spTree>
    <p:extLst>
      <p:ext uri="{BB962C8B-B14F-4D97-AF65-F5344CB8AC3E}">
        <p14:creationId xmlns:p14="http://schemas.microsoft.com/office/powerpoint/2010/main" val="361700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F7DC18-381D-4A92-85FD-256B5ABEB012}"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12FBC4-09CB-4F40-BB2C-4D7D20C18B6F}"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3C6010-9990-4A2D-8CDB-F32321A9D925}"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ADD52F-06C1-4AA2-ACD2-2A94B98E6FDB}"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FE3CB-E840-4CBB-B238-6089A391C647}"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325149-DA0B-490F-BEA4-5A5720CE208F}"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4A5086-7598-424D-9765-1D5B66E24C2C}" type="datetime1">
              <a:rPr lang="en-US" smtClean="0"/>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F93C0D-5527-4C72-AE69-35B4D4E8A389}" type="datetime1">
              <a:rPr lang="en-US" smtClean="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EFC24-12F8-4678-8E16-F1521896C10A}" type="datetime1">
              <a:rPr lang="en-US" smtClean="0"/>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246AA-A6FA-4992-9494-600AC526746C}"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513403-7635-41CD-ADA8-703F31DFC0EA}"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dirty="0"/>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8E743-C0B7-4AE5-B33E-26669A89C662}" type="datetime1">
              <a:rPr lang="en-US" smtClean="0"/>
              <a:t>9/25/2022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dirty="0"/>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dirty="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dirty="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2.wdp"/><Relationship Id="rId4" Type="http://schemas.openxmlformats.org/officeDocument/2006/relationships/image" Target="../media/image20.png"/><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6.wdp"/><Relationship Id="rId4" Type="http://schemas.openxmlformats.org/officeDocument/2006/relationships/image" Target="../media/image36.png"/><Relationship Id="rId9" Type="http://schemas.microsoft.com/office/2007/relationships/hdphoto" Target="../media/hdphoto8.wdp"/></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microsoft.com/office/2007/relationships/hdphoto" Target="../media/hdphoto9.wdp"/></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2286000" y="533401"/>
            <a:ext cx="8077200" cy="706755"/>
          </a:xfrm>
          <a:prstGeom prst="rect">
            <a:avLst/>
          </a:prstGeom>
          <a:noFill/>
        </p:spPr>
        <p:txBody>
          <a:bodyPr wrap="square" rtlCol="0">
            <a:spAutoFit/>
          </a:bodyPr>
          <a:lstStyle/>
          <a:p>
            <a:pPr algn="ctr"/>
            <a:r>
              <a:rPr lang="en-US" sz="4000" b="1" dirty="0">
                <a:solidFill>
                  <a:srgbClr val="35374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Patient Survival Prediction</a:t>
            </a:r>
            <a:endParaRPr lang="en-US" sz="4000" b="1" dirty="0">
              <a:effectLst>
                <a:outerShdw blurRad="38100" dist="38100" dir="2700000" algn="tl">
                  <a:srgbClr val="000000">
                    <a:alpha val="43137"/>
                  </a:srgbClr>
                </a:outerShdw>
              </a:effectLst>
            </a:endParaRPr>
          </a:p>
        </p:txBody>
      </p:sp>
      <p:sp>
        <p:nvSpPr>
          <p:cNvPr id="6" name="TextBox 5"/>
          <p:cNvSpPr txBox="1"/>
          <p:nvPr/>
        </p:nvSpPr>
        <p:spPr>
          <a:xfrm>
            <a:off x="2080895" y="1241564"/>
            <a:ext cx="803057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Team Details</a:t>
            </a:r>
          </a:p>
        </p:txBody>
      </p:sp>
      <p:graphicFrame>
        <p:nvGraphicFramePr>
          <p:cNvPr id="2" name="Table 1"/>
          <p:cNvGraphicFramePr/>
          <p:nvPr/>
        </p:nvGraphicFramePr>
        <p:xfrm>
          <a:off x="2514601" y="1765935"/>
          <a:ext cx="7219315" cy="456946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4018915">
                  <a:extLst>
                    <a:ext uri="{9D8B030D-6E8A-4147-A177-3AD203B41FA5}">
                      <a16:colId xmlns:a16="http://schemas.microsoft.com/office/drawing/2014/main" val="20001"/>
                    </a:ext>
                  </a:extLst>
                </a:gridCol>
              </a:tblGrid>
              <a:tr h="511810">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Batch Details</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JAN22</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8600">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Team Members</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Aakriti Gulati</a:t>
                      </a:r>
                    </a:p>
                    <a:p>
                      <a:pPr indent="0">
                        <a:buNone/>
                      </a:pPr>
                      <a:r>
                        <a:rPr lang="en-US" sz="1800" b="0" dirty="0">
                          <a:solidFill>
                            <a:srgbClr val="353744"/>
                          </a:solidFill>
                          <a:latin typeface="Times New Roman" panose="02020603050405020304" pitchFamily="18" charset="0"/>
                          <a:cs typeface="Times New Roman" panose="02020603050405020304" pitchFamily="18" charset="0"/>
                        </a:rPr>
                        <a:t>Ciana S Raj</a:t>
                      </a:r>
                    </a:p>
                    <a:p>
                      <a:pPr indent="0">
                        <a:buNone/>
                      </a:pPr>
                      <a:r>
                        <a:rPr lang="en-US" sz="1800" b="0" dirty="0">
                          <a:solidFill>
                            <a:srgbClr val="353744"/>
                          </a:solidFill>
                          <a:latin typeface="Times New Roman" panose="02020603050405020304" pitchFamily="18" charset="0"/>
                          <a:cs typeface="Times New Roman" panose="02020603050405020304" pitchFamily="18" charset="0"/>
                        </a:rPr>
                        <a:t>Md Sharib Zeya</a:t>
                      </a:r>
                    </a:p>
                    <a:p>
                      <a:pPr indent="0">
                        <a:buNone/>
                      </a:pPr>
                      <a:r>
                        <a:rPr lang="en-US" sz="1800" b="0" dirty="0">
                          <a:solidFill>
                            <a:srgbClr val="353744"/>
                          </a:solidFill>
                          <a:latin typeface="Times New Roman" panose="02020603050405020304" pitchFamily="18" charset="0"/>
                          <a:cs typeface="Times New Roman" panose="02020603050405020304" pitchFamily="18" charset="0"/>
                        </a:rPr>
                        <a:t>Misha Rajagobi</a:t>
                      </a:r>
                    </a:p>
                    <a:p>
                      <a:pPr indent="0">
                        <a:buNone/>
                      </a:pPr>
                      <a:r>
                        <a:rPr lang="en-US" sz="1800" b="0" dirty="0">
                          <a:solidFill>
                            <a:srgbClr val="353744"/>
                          </a:solidFill>
                          <a:latin typeface="Times New Roman" panose="02020603050405020304" pitchFamily="18" charset="0"/>
                          <a:cs typeface="Times New Roman" panose="02020603050405020304" pitchFamily="18" charset="0"/>
                        </a:rPr>
                        <a:t>Sheetal Yadav</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445">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Domain of Project</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Predictive Analysis</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810">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Proposed Project Title</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Patient Survival Prediction</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0540">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Group Number</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01</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445">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Team Leader</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Md Sharib Zeya</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indent="0">
                        <a:buNone/>
                      </a:pPr>
                      <a:r>
                        <a:rPr lang="en-US" sz="1800" b="1" dirty="0">
                          <a:solidFill>
                            <a:srgbClr val="353744"/>
                          </a:solidFill>
                          <a:latin typeface="Times New Roman" panose="02020603050405020304" pitchFamily="18" charset="0"/>
                          <a:cs typeface="Times New Roman" panose="02020603050405020304" pitchFamily="18" charset="0"/>
                        </a:rPr>
                        <a:t>Mentor Name</a:t>
                      </a:r>
                      <a:endParaRPr lang="en-US" sz="1800" b="1"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rgbClr val="353744"/>
                          </a:solidFill>
                          <a:latin typeface="Times New Roman" panose="02020603050405020304" pitchFamily="18" charset="0"/>
                          <a:cs typeface="Times New Roman" panose="02020603050405020304" pitchFamily="18" charset="0"/>
                        </a:rPr>
                        <a:t>Animesh Tiwari</a:t>
                      </a:r>
                      <a:endParaRPr lang="en-US" sz="1800" b="0" dirty="0">
                        <a:solidFill>
                          <a:srgbClr val="353744"/>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Slide Number Placeholder 2">
            <a:extLst>
              <a:ext uri="{FF2B5EF4-FFF2-40B4-BE49-F238E27FC236}">
                <a16:creationId xmlns:a16="http://schemas.microsoft.com/office/drawing/2014/main" id="{D57F5ED5-E271-DDAF-3A1C-7AEB9FF0B11B}"/>
              </a:ext>
            </a:extLst>
          </p:cNvPr>
          <p:cNvSpPr>
            <a:spLocks noGrp="1"/>
          </p:cNvSpPr>
          <p:nvPr>
            <p:ph type="sldNum" sz="quarter" idx="12"/>
          </p:nvPr>
        </p:nvSpPr>
        <p:spPr/>
        <p:txBody>
          <a:bodyPr/>
          <a:lstStyle/>
          <a:p>
            <a:fld id="{258DF75C-1349-4428-A080-E4DEDA9691AA}" type="slidenum">
              <a:rPr lang="en-US" smtClean="0"/>
              <a:t>1</a:t>
            </a:fld>
            <a:endParaRPr lang="en-US" dirty="0"/>
          </a:p>
        </p:txBody>
      </p:sp>
    </p:spTree>
    <p:extLst>
      <p:ext uri="{BB962C8B-B14F-4D97-AF65-F5344CB8AC3E}">
        <p14:creationId xmlns:p14="http://schemas.microsoft.com/office/powerpoint/2010/main" val="318672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Exploratory Data Analysis</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Multivariate Analysis</a:t>
            </a:r>
            <a:endParaRPr lang="en-US" dirty="0">
              <a:latin typeface="Times New Roman" panose="02020603050405020304" pitchFamily="18" charset="0"/>
              <a:cs typeface="Times New Roman" panose="02020603050405020304" pitchFamily="18" charset="0"/>
            </a:endParaRPr>
          </a:p>
        </p:txBody>
      </p:sp>
      <p:pic>
        <p:nvPicPr>
          <p:cNvPr id="7" name="Picture 6" descr="PSPSharib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6408" t="40651" r="21845" b="12808"/>
          <a:stretch/>
        </p:blipFill>
        <p:spPr>
          <a:xfrm>
            <a:off x="3657600" y="1600200"/>
            <a:ext cx="4731798" cy="2574524"/>
          </a:xfrm>
          <a:prstGeom prst="rect">
            <a:avLst/>
          </a:prstGeom>
        </p:spPr>
      </p:pic>
      <p:pic>
        <p:nvPicPr>
          <p:cNvPr id="8" name="Picture 7" descr="PSPSharib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5243" t="33269" r="22136" b="21312"/>
          <a:stretch/>
        </p:blipFill>
        <p:spPr>
          <a:xfrm>
            <a:off x="3542930" y="4174724"/>
            <a:ext cx="4811697" cy="2512380"/>
          </a:xfrm>
          <a:prstGeom prst="rect">
            <a:avLst/>
          </a:prstGeom>
        </p:spPr>
      </p:pic>
      <p:sp>
        <p:nvSpPr>
          <p:cNvPr id="3" name="Slide Number Placeholder 2">
            <a:extLst>
              <a:ext uri="{FF2B5EF4-FFF2-40B4-BE49-F238E27FC236}">
                <a16:creationId xmlns:a16="http://schemas.microsoft.com/office/drawing/2014/main" id="{760FD6E6-2645-BCEE-13FB-8667A31694B7}"/>
              </a:ext>
            </a:extLst>
          </p:cNvPr>
          <p:cNvSpPr>
            <a:spLocks noGrp="1"/>
          </p:cNvSpPr>
          <p:nvPr>
            <p:ph type="sldNum" sz="quarter" idx="12"/>
          </p:nvPr>
        </p:nvSpPr>
        <p:spPr/>
        <p:txBody>
          <a:bodyPr/>
          <a:lstStyle/>
          <a:p>
            <a:fld id="{258DF75C-1349-4428-A080-E4DEDA9691AA}" type="slidenum">
              <a:rPr lang="en-US" smtClean="0"/>
              <a:t>10</a:t>
            </a:fld>
            <a:endParaRPr lang="en-US" dirty="0"/>
          </a:p>
        </p:txBody>
      </p:sp>
    </p:spTree>
    <p:extLst>
      <p:ext uri="{BB962C8B-B14F-4D97-AF65-F5344CB8AC3E}">
        <p14:creationId xmlns:p14="http://schemas.microsoft.com/office/powerpoint/2010/main" val="103643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1939"/>
            <a:ext cx="8229600" cy="652462"/>
          </a:xfrm>
        </p:spPr>
        <p:txBody>
          <a:bodyPr>
            <a:normAutofit fontScale="90000"/>
          </a:bodyPr>
          <a:lstStyle/>
          <a:p>
            <a:r>
              <a:rPr lang="en-US" sz="4000" dirty="0">
                <a:latin typeface="Times New Roman" panose="02020603050405020304" pitchFamily="18" charset="0"/>
                <a:cs typeface="Times New Roman" panose="02020603050405020304" pitchFamily="18" charset="0"/>
              </a:rPr>
              <a:t>Exploratory Data Analysis</a:t>
            </a:r>
          </a:p>
        </p:txBody>
      </p:sp>
      <p:pic>
        <p:nvPicPr>
          <p:cNvPr id="4" name="Picture 3" descr="PSPSharib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5534" t="48676" r="18932" b="4783"/>
          <a:stretch/>
        </p:blipFill>
        <p:spPr>
          <a:xfrm>
            <a:off x="1981201" y="1295400"/>
            <a:ext cx="5029201" cy="3048000"/>
          </a:xfrm>
          <a:prstGeom prst="rect">
            <a:avLst/>
          </a:prstGeom>
        </p:spPr>
      </p:pic>
      <p:pic>
        <p:nvPicPr>
          <p:cNvPr id="5" name="Picture 4" descr="PSPSharib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6310" t="46429" r="21748" b="9597"/>
          <a:stretch/>
        </p:blipFill>
        <p:spPr>
          <a:xfrm>
            <a:off x="2362200" y="4267201"/>
            <a:ext cx="4749554" cy="2432481"/>
          </a:xfrm>
          <a:prstGeom prst="rect">
            <a:avLst/>
          </a:prstGeom>
        </p:spPr>
      </p:pic>
      <p:sp>
        <p:nvSpPr>
          <p:cNvPr id="18" name="TextBox 17"/>
          <p:cNvSpPr txBox="1"/>
          <p:nvPr/>
        </p:nvSpPr>
        <p:spPr>
          <a:xfrm>
            <a:off x="7010400" y="1676401"/>
            <a:ext cx="3657600" cy="2062103"/>
          </a:xfrm>
          <a:prstGeom prst="rect">
            <a:avLst/>
          </a:prstGeom>
          <a:noFill/>
          <a:ln>
            <a:noFill/>
          </a:ln>
        </p:spPr>
        <p:txBody>
          <a:bodyPr wrap="square" rtlCol="0">
            <a:spAutoFit/>
          </a:bodyPr>
          <a:lstStyle/>
          <a:p>
            <a:pPr marL="285750" indent="-285750">
              <a:buFont typeface="Arial" pitchFamily="34" charset="0"/>
              <a:buChar char="•"/>
            </a:pPr>
            <a:r>
              <a:rPr lang="en-IN" sz="1400" dirty="0">
                <a:latin typeface="Times New Roman" pitchFamily="18" charset="0"/>
                <a:cs typeface="Times New Roman" pitchFamily="18" charset="0"/>
              </a:rPr>
              <a:t>The bmi, weight, bun_apache, creatinine_apache,</a:t>
            </a:r>
            <a:r>
              <a:rPr lang="en-US" sz="1400" dirty="0">
                <a:latin typeface="Times New Roman" pitchFamily="18" charset="0"/>
                <a:cs typeface="Times New Roman" pitchFamily="18" charset="0"/>
              </a:rPr>
              <a:t> apache_4a_hospital_death_prob, apache_4a_icu_death_prob have high correlation.</a:t>
            </a:r>
          </a:p>
          <a:p>
            <a:pPr marL="285750" indent="-285750">
              <a:buFont typeface="Arial" pitchFamily="34" charset="0"/>
              <a:buChar char="•"/>
            </a:pPr>
            <a:r>
              <a:rPr lang="en-US" sz="1400" dirty="0">
                <a:latin typeface="Times New Roman" pitchFamily="18" charset="0"/>
                <a:cs typeface="Times New Roman" pitchFamily="18" charset="0"/>
              </a:rPr>
              <a:t> With apache_4a_icu_death_prob and apache_4a_hospital_death_prob have highest correlation of </a:t>
            </a:r>
            <a:r>
              <a:rPr lang="en-IN" sz="1400" dirty="0">
                <a:latin typeface="Times New Roman" pitchFamily="18" charset="0"/>
                <a:cs typeface="Times New Roman" pitchFamily="18" charset="0"/>
              </a:rPr>
              <a:t>0.879104.</a:t>
            </a:r>
          </a:p>
          <a:p>
            <a:endParaRPr lang="en-US" sz="1600" dirty="0">
              <a:latin typeface="Times New Roman" pitchFamily="18" charset="0"/>
              <a:cs typeface="Times New Roman" pitchFamily="18" charset="0"/>
            </a:endParaRPr>
          </a:p>
        </p:txBody>
      </p:sp>
      <p:sp>
        <p:nvSpPr>
          <p:cNvPr id="19" name="TextBox 18"/>
          <p:cNvSpPr txBox="1"/>
          <p:nvPr/>
        </p:nvSpPr>
        <p:spPr>
          <a:xfrm>
            <a:off x="7157475" y="5029200"/>
            <a:ext cx="2986269" cy="738664"/>
          </a:xfrm>
          <a:prstGeom prst="rect">
            <a:avLst/>
          </a:prstGeom>
          <a:noFill/>
        </p:spPr>
        <p:txBody>
          <a:bodyPr wrap="square" rtlCol="0">
            <a:spAutoFit/>
          </a:bodyPr>
          <a:lstStyle/>
          <a:p>
            <a:pPr lvl="0"/>
            <a:r>
              <a:rPr lang="en-IN" sz="1400" dirty="0">
                <a:latin typeface="Times New Roman" pitchFamily="18" charset="0"/>
                <a:cs typeface="Times New Roman" pitchFamily="18" charset="0"/>
              </a:rPr>
              <a:t>Outliers are presence in attributes like bmi, age ,weight and more.</a:t>
            </a:r>
          </a:p>
          <a:p>
            <a:endParaRPr lang="en-US" sz="1400" dirty="0">
              <a:solidFill>
                <a:schemeClr val="accent5">
                  <a:lumMod val="50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E9090256-4E54-9309-D885-406E3D8B91A7}"/>
              </a:ext>
            </a:extLst>
          </p:cNvPr>
          <p:cNvSpPr>
            <a:spLocks noGrp="1"/>
          </p:cNvSpPr>
          <p:nvPr>
            <p:ph type="sldNum" sz="quarter" idx="12"/>
          </p:nvPr>
        </p:nvSpPr>
        <p:spPr/>
        <p:txBody>
          <a:bodyPr/>
          <a:lstStyle/>
          <a:p>
            <a:fld id="{258DF75C-1349-4428-A080-E4DEDA9691AA}" type="slidenum">
              <a:rPr lang="en-US" smtClean="0"/>
              <a:t>11</a:t>
            </a:fld>
            <a:endParaRPr lang="en-US" dirty="0"/>
          </a:p>
        </p:txBody>
      </p:sp>
      <p:sp>
        <p:nvSpPr>
          <p:cNvPr id="6" name="TextBox 5">
            <a:extLst>
              <a:ext uri="{FF2B5EF4-FFF2-40B4-BE49-F238E27FC236}">
                <a16:creationId xmlns:a16="http://schemas.microsoft.com/office/drawing/2014/main" id="{4480C795-4FAE-0B3B-B253-3F03DCFF47C0}"/>
              </a:ext>
            </a:extLst>
          </p:cNvPr>
          <p:cNvSpPr txBox="1"/>
          <p:nvPr/>
        </p:nvSpPr>
        <p:spPr>
          <a:xfrm>
            <a:off x="7203194" y="1052225"/>
            <a:ext cx="4114800" cy="369332"/>
          </a:xfrm>
          <a:prstGeom prst="rect">
            <a:avLst/>
          </a:prstGeom>
          <a:noFill/>
        </p:spPr>
        <p:txBody>
          <a:bodyPr wrap="square" rtlCol="0">
            <a:spAutoFit/>
          </a:bodyPr>
          <a:lstStyle/>
          <a:p>
            <a:pPr>
              <a:defRPr/>
            </a:pPr>
            <a:r>
              <a:rPr lang="en-IN" b="1" u="sng" dirty="0">
                <a:solidFill>
                  <a:srgbClr val="000000"/>
                </a:solidFill>
                <a:latin typeface="Times New Roman" panose="02020603050405020304" pitchFamily="18" charset="0"/>
                <a:ea typeface="Calibri" panose="020F0502020204030204" pitchFamily="34" charset="0"/>
              </a:rPr>
              <a:t>Checking for multicollinearity</a:t>
            </a:r>
            <a:endParaRPr lang="en-IN" b="1" u="sng"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0315390-80B4-5503-B9C8-48ABD1F249DD}"/>
              </a:ext>
            </a:extLst>
          </p:cNvPr>
          <p:cNvSpPr txBox="1"/>
          <p:nvPr/>
        </p:nvSpPr>
        <p:spPr>
          <a:xfrm>
            <a:off x="7203195" y="4175978"/>
            <a:ext cx="2986269" cy="923330"/>
          </a:xfrm>
          <a:prstGeom prst="rect">
            <a:avLst/>
          </a:prstGeom>
          <a:noFill/>
        </p:spPr>
        <p:txBody>
          <a:bodyPr wrap="square" rtlCol="0">
            <a:spAutoFit/>
          </a:bodyPr>
          <a:lstStyle/>
          <a:p>
            <a:r>
              <a:rPr lang="en-IN"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Numerical-Target Analysis Outliers Yes/No</a:t>
            </a:r>
            <a:endParaRPr lang="en-IN"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615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153400" cy="669014"/>
          </a:xfrm>
          <a:solidFill>
            <a:schemeClr val="accent5">
              <a:lumMod val="20000"/>
              <a:lumOff val="80000"/>
            </a:schemeClr>
          </a:solidFill>
        </p:spPr>
        <p:txBody>
          <a:bodyPr>
            <a:noAutofit/>
          </a:bodyPr>
          <a:lstStyle/>
          <a:p>
            <a:pPr algn="l"/>
            <a:r>
              <a:rPr lang="en-US" sz="1800" b="1" dirty="0">
                <a:latin typeface="Times New Roman" panose="02020603050405020304" pitchFamily="18" charset="0"/>
                <a:ea typeface="Helvetica Neue" panose="02000503000000020004" pitchFamily="2" charset="0"/>
                <a:cs typeface="Times New Roman" panose="02020603050405020304" pitchFamily="18" charset="0"/>
              </a:rPr>
              <a:t>Inferential Statistical Analysis: Chi-Square Test  for Independence of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581662"/>
              </p:ext>
            </p:extLst>
          </p:nvPr>
        </p:nvGraphicFramePr>
        <p:xfrm>
          <a:off x="1809751" y="1479885"/>
          <a:ext cx="8686802" cy="4620030"/>
        </p:xfrm>
        <a:graphic>
          <a:graphicData uri="http://schemas.openxmlformats.org/drawingml/2006/table">
            <a:tbl>
              <a:tblPr>
                <a:tableStyleId>{2D5ABB26-0587-4C30-8999-92F81FD0307C}</a:tableStyleId>
              </a:tblPr>
              <a:tblGrid>
                <a:gridCol w="621545">
                  <a:extLst>
                    <a:ext uri="{9D8B030D-6E8A-4147-A177-3AD203B41FA5}">
                      <a16:colId xmlns:a16="http://schemas.microsoft.com/office/drawing/2014/main" val="20000"/>
                    </a:ext>
                  </a:extLst>
                </a:gridCol>
                <a:gridCol w="1579146">
                  <a:extLst>
                    <a:ext uri="{9D8B030D-6E8A-4147-A177-3AD203B41FA5}">
                      <a16:colId xmlns:a16="http://schemas.microsoft.com/office/drawing/2014/main" val="20001"/>
                    </a:ext>
                  </a:extLst>
                </a:gridCol>
                <a:gridCol w="1300433">
                  <a:extLst>
                    <a:ext uri="{9D8B030D-6E8A-4147-A177-3AD203B41FA5}">
                      <a16:colId xmlns:a16="http://schemas.microsoft.com/office/drawing/2014/main" val="20002"/>
                    </a:ext>
                  </a:extLst>
                </a:gridCol>
                <a:gridCol w="971216">
                  <a:extLst>
                    <a:ext uri="{9D8B030D-6E8A-4147-A177-3AD203B41FA5}">
                      <a16:colId xmlns:a16="http://schemas.microsoft.com/office/drawing/2014/main" val="20003"/>
                    </a:ext>
                  </a:extLst>
                </a:gridCol>
                <a:gridCol w="1004533">
                  <a:extLst>
                    <a:ext uri="{9D8B030D-6E8A-4147-A177-3AD203B41FA5}">
                      <a16:colId xmlns:a16="http://schemas.microsoft.com/office/drawing/2014/main" val="20004"/>
                    </a:ext>
                  </a:extLst>
                </a:gridCol>
                <a:gridCol w="996183">
                  <a:extLst>
                    <a:ext uri="{9D8B030D-6E8A-4147-A177-3AD203B41FA5}">
                      <a16:colId xmlns:a16="http://schemas.microsoft.com/office/drawing/2014/main" val="20005"/>
                    </a:ext>
                  </a:extLst>
                </a:gridCol>
                <a:gridCol w="1106873">
                  <a:extLst>
                    <a:ext uri="{9D8B030D-6E8A-4147-A177-3AD203B41FA5}">
                      <a16:colId xmlns:a16="http://schemas.microsoft.com/office/drawing/2014/main" val="20006"/>
                    </a:ext>
                  </a:extLst>
                </a:gridCol>
                <a:gridCol w="1106873">
                  <a:extLst>
                    <a:ext uri="{9D8B030D-6E8A-4147-A177-3AD203B41FA5}">
                      <a16:colId xmlns:a16="http://schemas.microsoft.com/office/drawing/2014/main" val="4233139894"/>
                    </a:ext>
                  </a:extLst>
                </a:gridCol>
              </a:tblGrid>
              <a:tr h="902019">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Sl. No</a:t>
                      </a:r>
                    </a:p>
                  </a:txBody>
                  <a:tcPr marL="68580" marR="68580" marT="34290" marB="34290"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Categorical features</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Target variable</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endParaRPr lang="en-IN" sz="1400" b="1" dirty="0">
                        <a:solidFill>
                          <a:schemeClr val="bg1"/>
                        </a:solidFill>
                        <a:effectLst/>
                        <a:latin typeface="Times New Roman" panose="02020603050405020304" pitchFamily="18" charset="0"/>
                        <a:cs typeface="Times New Roman" panose="02020603050405020304" pitchFamily="18" charset="0"/>
                      </a:endParaRPr>
                    </a:p>
                    <a:p>
                      <a:pPr marL="0" marR="0" lvl="0" indent="0" algn="ctr" defTabSz="457200" rtl="0" eaLnBrk="1" fontAlgn="ctr" latinLnBrk="0" hangingPunct="1">
                        <a:lnSpc>
                          <a:spcPct val="100000"/>
                        </a:lnSpc>
                        <a:spcBef>
                          <a:spcPts val="0"/>
                        </a:spcBef>
                        <a:spcAft>
                          <a:spcPts val="0"/>
                        </a:spcAft>
                        <a:buClrTx/>
                        <a:buSzTx/>
                        <a:buFontTx/>
                        <a:buNone/>
                        <a:defRPr/>
                      </a:pPr>
                      <a:r>
                        <a:rPr lang="en-IN" sz="1400" b="1" dirty="0">
                          <a:solidFill>
                            <a:schemeClr val="bg1"/>
                          </a:solidFill>
                          <a:effectLst/>
                          <a:latin typeface="Times New Roman" panose="02020603050405020304" pitchFamily="18" charset="0"/>
                          <a:cs typeface="Times New Roman" panose="02020603050405020304" pitchFamily="18" charset="0"/>
                        </a:rPr>
                        <a:t>Degrees of freedom </a:t>
                      </a:r>
                    </a:p>
                    <a:p>
                      <a:pPr algn="ctr" fontAlgn="ctr"/>
                      <a:endParaRPr lang="en-IN" sz="1400" b="1" dirty="0">
                        <a:solidFill>
                          <a:schemeClr val="bg1"/>
                        </a:solidFill>
                        <a:effectLst/>
                        <a:latin typeface="Times New Roman" panose="02020603050405020304" pitchFamily="18" charset="0"/>
                        <a:cs typeface="Times New Roman" panose="02020603050405020304" pitchFamily="18" charset="0"/>
                      </a:endParaRP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Critical Value</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Test Statistic</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P-value</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tc>
                  <a:txBody>
                    <a:bodyPr/>
                    <a:lstStyle/>
                    <a:p>
                      <a:pPr algn="l" fontAlgn="ctr"/>
                      <a:r>
                        <a:rPr lang="en-IN" sz="1400" b="1" dirty="0">
                          <a:solidFill>
                            <a:schemeClr val="bg1"/>
                          </a:solidFill>
                          <a:effectLst/>
                          <a:latin typeface="Times New Roman" panose="02020603050405020304" pitchFamily="18" charset="0"/>
                          <a:cs typeface="Times New Roman" panose="02020603050405020304" pitchFamily="18" charset="0"/>
                        </a:rPr>
                        <a:t>Conclusion</a:t>
                      </a:r>
                    </a:p>
                  </a:txBody>
                  <a:tcPr marL="67990" marR="67990" marT="33995" marB="33995"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41455">
                <a:tc>
                  <a:txBody>
                    <a:bodyPr/>
                    <a:lstStyle/>
                    <a:p>
                      <a:pPr algn="l" fontAlgn="ctr"/>
                      <a:r>
                        <a:rPr lang="en-IN" sz="1200" b="1" dirty="0">
                          <a:effectLst/>
                          <a:latin typeface="Times New Roman" panose="02020603050405020304" pitchFamily="18" charset="0"/>
                          <a:cs typeface="Times New Roman" panose="02020603050405020304" pitchFamily="18" charset="0"/>
                        </a:rPr>
                        <a:t>1</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ethnicity</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5</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11.07</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17.59</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0.0035</a:t>
                      </a:r>
                      <a:endParaRPr lang="en-IN" sz="900" b="1" dirty="0">
                        <a:solidFill>
                          <a:schemeClr val="bg1"/>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2</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gender</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1</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3.84</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4.20</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0.0402</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3</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hospital_admit_source</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14</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23.68</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747.06</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0.0293</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4</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icu_admit_source</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4</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9.48</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1128.40</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0.0528</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5</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icu_stay_type</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2</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5.99</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25.02</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0.0368</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6</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icu_type</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7</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14.06</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246.61</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0.0145</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7</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apache_3j_bodysystem</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10</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18.30</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1476.35</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dirty="0">
                          <a:effectLst/>
                          <a:latin typeface="Times New Roman" panose="02020603050405020304" pitchFamily="18" charset="0"/>
                          <a:cs typeface="Times New Roman" panose="02020603050405020304" pitchFamily="18" charset="0"/>
                        </a:rPr>
                        <a:t>0</a:t>
                      </a:r>
                      <a:r>
                        <a:rPr lang="en-IN" sz="900" b="1" dirty="0">
                          <a:effectLst/>
                          <a:latin typeface="Times New Roman" panose="02020603050405020304" pitchFamily="18" charset="0"/>
                          <a:cs typeface="Times New Roman" panose="02020603050405020304" pitchFamily="18" charset="0"/>
                        </a:rPr>
                        <a:t>.0321</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5179">
                <a:tc>
                  <a:txBody>
                    <a:bodyPr/>
                    <a:lstStyle/>
                    <a:p>
                      <a:pPr algn="l" fontAlgn="ctr"/>
                      <a:r>
                        <a:rPr lang="en-IN" sz="1200" b="1" dirty="0">
                          <a:effectLst/>
                          <a:latin typeface="Times New Roman" panose="02020603050405020304" pitchFamily="18" charset="0"/>
                          <a:cs typeface="Times New Roman" panose="02020603050405020304" pitchFamily="18" charset="0"/>
                        </a:rPr>
                        <a:t>8</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apache_2_bodysystem</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hospital_death</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1" dirty="0">
                          <a:effectLst/>
                          <a:latin typeface="Times New Roman" panose="02020603050405020304" pitchFamily="18" charset="0"/>
                          <a:cs typeface="Times New Roman" panose="02020603050405020304" pitchFamily="18" charset="0"/>
                        </a:rPr>
                        <a:t>8</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15.50</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900" b="1" dirty="0">
                          <a:latin typeface="Times New Roman" panose="02020603050405020304" pitchFamily="18" charset="0"/>
                          <a:cs typeface="Times New Roman" panose="02020603050405020304" pitchFamily="18" charset="0"/>
                        </a:rPr>
                        <a:t>1100.43</a:t>
                      </a:r>
                      <a:endParaRPr lang="en-IN" sz="900" b="1" dirty="0">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dirty="0">
                          <a:effectLst/>
                          <a:latin typeface="Times New Roman" panose="02020603050405020304" pitchFamily="18" charset="0"/>
                          <a:cs typeface="Times New Roman" panose="02020603050405020304" pitchFamily="18" charset="0"/>
                        </a:rPr>
                        <a:t>0</a:t>
                      </a:r>
                      <a:r>
                        <a:rPr lang="en-IN" sz="900" b="1" dirty="0">
                          <a:effectLst/>
                          <a:latin typeface="Times New Roman" panose="02020603050405020304" pitchFamily="18" charset="0"/>
                          <a:cs typeface="Times New Roman" panose="02020603050405020304" pitchFamily="18" charset="0"/>
                        </a:rPr>
                        <a:t>.0382.</a:t>
                      </a: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1" dirty="0">
                          <a:solidFill>
                            <a:schemeClr val="accent1">
                              <a:lumMod val="75000"/>
                            </a:schemeClr>
                          </a:solidFill>
                          <a:effectLst/>
                          <a:latin typeface="Times New Roman" panose="02020603050405020304" pitchFamily="18" charset="0"/>
                          <a:cs typeface="Times New Roman" panose="02020603050405020304" pitchFamily="18" charset="0"/>
                        </a:rPr>
                        <a:t>Variable are dependent</a:t>
                      </a:r>
                    </a:p>
                    <a:p>
                      <a:pPr algn="l" fontAlgn="ctr"/>
                      <a:endParaRPr lang="en-IN" sz="900" b="1" dirty="0">
                        <a:solidFill>
                          <a:schemeClr val="accent1">
                            <a:lumMod val="75000"/>
                          </a:schemeClr>
                        </a:solidFill>
                        <a:effectLst/>
                        <a:latin typeface="Times New Roman" panose="02020603050405020304" pitchFamily="18" charset="0"/>
                        <a:cs typeface="Times New Roman" panose="02020603050405020304" pitchFamily="18" charset="0"/>
                      </a:endParaRPr>
                    </a:p>
                  </a:txBody>
                  <a:tcPr marL="67990" marR="67990" marT="33995" marB="33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Slide Number Placeholder 2">
            <a:extLst>
              <a:ext uri="{FF2B5EF4-FFF2-40B4-BE49-F238E27FC236}">
                <a16:creationId xmlns:a16="http://schemas.microsoft.com/office/drawing/2014/main" id="{1F9D4B1F-6863-DD4E-A17D-C8AE28FB77F0}"/>
              </a:ext>
            </a:extLst>
          </p:cNvPr>
          <p:cNvSpPr>
            <a:spLocks noGrp="1"/>
          </p:cNvSpPr>
          <p:nvPr>
            <p:ph type="sldNum" sz="quarter" idx="12"/>
          </p:nvPr>
        </p:nvSpPr>
        <p:spPr/>
        <p:txBody>
          <a:bodyPr/>
          <a:lstStyle/>
          <a:p>
            <a:fld id="{258DF75C-1349-4428-A080-E4DEDA9691AA}" type="slidenum">
              <a:rPr lang="en-US" smtClean="0"/>
              <a:t>12</a:t>
            </a:fld>
            <a:endParaRPr lang="en-US" dirty="0"/>
          </a:p>
        </p:txBody>
      </p:sp>
    </p:spTree>
    <p:extLst>
      <p:ext uri="{BB962C8B-B14F-4D97-AF65-F5344CB8AC3E}">
        <p14:creationId xmlns:p14="http://schemas.microsoft.com/office/powerpoint/2010/main" val="93123105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809751" y="1314451"/>
          <a:ext cx="8743953" cy="5242611"/>
        </p:xfrm>
        <a:graphic>
          <a:graphicData uri="http://schemas.openxmlformats.org/drawingml/2006/table">
            <a:tbl>
              <a:tblPr>
                <a:tableStyleId>{2D5ABB26-0587-4C30-8999-92F81FD0307C}</a:tableStyleId>
              </a:tblPr>
              <a:tblGrid>
                <a:gridCol w="1532348">
                  <a:extLst>
                    <a:ext uri="{9D8B030D-6E8A-4147-A177-3AD203B41FA5}">
                      <a16:colId xmlns:a16="http://schemas.microsoft.com/office/drawing/2014/main" val="20000"/>
                    </a:ext>
                  </a:extLst>
                </a:gridCol>
                <a:gridCol w="1007571">
                  <a:extLst>
                    <a:ext uri="{9D8B030D-6E8A-4147-A177-3AD203B41FA5}">
                      <a16:colId xmlns:a16="http://schemas.microsoft.com/office/drawing/2014/main" val="20001"/>
                    </a:ext>
                  </a:extLst>
                </a:gridCol>
                <a:gridCol w="881627">
                  <a:extLst>
                    <a:ext uri="{9D8B030D-6E8A-4147-A177-3AD203B41FA5}">
                      <a16:colId xmlns:a16="http://schemas.microsoft.com/office/drawing/2014/main" val="20002"/>
                    </a:ext>
                  </a:extLst>
                </a:gridCol>
                <a:gridCol w="423311">
                  <a:extLst>
                    <a:ext uri="{9D8B030D-6E8A-4147-A177-3AD203B41FA5}">
                      <a16:colId xmlns:a16="http://schemas.microsoft.com/office/drawing/2014/main" val="20003"/>
                    </a:ext>
                  </a:extLst>
                </a:gridCol>
                <a:gridCol w="1565069">
                  <a:extLst>
                    <a:ext uri="{9D8B030D-6E8A-4147-A177-3AD203B41FA5}">
                      <a16:colId xmlns:a16="http://schemas.microsoft.com/office/drawing/2014/main" val="20004"/>
                    </a:ext>
                  </a:extLst>
                </a:gridCol>
                <a:gridCol w="1018010">
                  <a:extLst>
                    <a:ext uri="{9D8B030D-6E8A-4147-A177-3AD203B41FA5}">
                      <a16:colId xmlns:a16="http://schemas.microsoft.com/office/drawing/2014/main" val="20005"/>
                    </a:ext>
                  </a:extLst>
                </a:gridCol>
                <a:gridCol w="783667">
                  <a:extLst>
                    <a:ext uri="{9D8B030D-6E8A-4147-A177-3AD203B41FA5}">
                      <a16:colId xmlns:a16="http://schemas.microsoft.com/office/drawing/2014/main" val="20006"/>
                    </a:ext>
                  </a:extLst>
                </a:gridCol>
                <a:gridCol w="345671">
                  <a:extLst>
                    <a:ext uri="{9D8B030D-6E8A-4147-A177-3AD203B41FA5}">
                      <a16:colId xmlns:a16="http://schemas.microsoft.com/office/drawing/2014/main" val="20007"/>
                    </a:ext>
                  </a:extLst>
                </a:gridCol>
                <a:gridCol w="1186679">
                  <a:extLst>
                    <a:ext uri="{9D8B030D-6E8A-4147-A177-3AD203B41FA5}">
                      <a16:colId xmlns:a16="http://schemas.microsoft.com/office/drawing/2014/main" val="20008"/>
                    </a:ext>
                  </a:extLst>
                </a:gridCol>
              </a:tblGrid>
              <a:tr h="222931">
                <a:tc>
                  <a:txBody>
                    <a:bodyPr/>
                    <a:lstStyle/>
                    <a:p>
                      <a:pPr algn="ctr" fontAlgn="t"/>
                      <a:r>
                        <a:rPr lang="en-US" sz="800" b="1" u="none" strike="noStrike" dirty="0">
                          <a:effectLst/>
                        </a:rPr>
                        <a:t>Numeric Feature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Target Variable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Test Name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p-Value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Conclusion</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Test Type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Test Name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p-Value</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800" b="1" u="none" strike="noStrike" dirty="0">
                          <a:effectLst/>
                        </a:rPr>
                        <a:t>Conclusion</a:t>
                      </a:r>
                      <a:endParaRPr lang="en-US" sz="800" b="1" i="0" u="none" strike="noStrike" dirty="0">
                        <a:solidFill>
                          <a:srgbClr val="000000"/>
                        </a:solidFill>
                        <a:effectLst/>
                        <a:latin typeface="Calibri"/>
                      </a:endParaRPr>
                    </a:p>
                  </a:txBody>
                  <a:tcPr marL="1652" marR="1652" marT="1652" marB="0">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17454">
                <a:tc>
                  <a:txBody>
                    <a:bodyPr/>
                    <a:lstStyle/>
                    <a:p>
                      <a:pPr algn="ctr" fontAlgn="b"/>
                      <a:r>
                        <a:rPr lang="en-US" sz="800" u="none" strike="noStrike" dirty="0">
                          <a:effectLst/>
                        </a:rPr>
                        <a:t>age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17454">
                <a:tc>
                  <a:txBody>
                    <a:bodyPr/>
                    <a:lstStyle/>
                    <a:p>
                      <a:pPr algn="ctr" fontAlgn="b"/>
                      <a:r>
                        <a:rPr lang="en-US" sz="800" u="none" strike="noStrike" dirty="0">
                          <a:effectLst/>
                        </a:rPr>
                        <a:t>bmi</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17454">
                <a:tc>
                  <a:txBody>
                    <a:bodyPr/>
                    <a:lstStyle/>
                    <a:p>
                      <a:pPr algn="ctr" fontAlgn="b"/>
                      <a:r>
                        <a:rPr lang="en-US" sz="800" u="none" strike="noStrike" dirty="0">
                          <a:effectLst/>
                        </a:rPr>
                        <a:t>height</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17454">
                <a:tc>
                  <a:txBody>
                    <a:bodyPr/>
                    <a:lstStyle/>
                    <a:p>
                      <a:pPr algn="ctr" fontAlgn="b"/>
                      <a:r>
                        <a:rPr lang="en-US" sz="800" u="none" strike="noStrike" dirty="0">
                          <a:effectLst/>
                        </a:rPr>
                        <a:t>weight</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17454">
                <a:tc>
                  <a:txBody>
                    <a:bodyPr/>
                    <a:lstStyle/>
                    <a:p>
                      <a:pPr algn="ctr" fontAlgn="b"/>
                      <a:r>
                        <a:rPr lang="en-US" sz="800" u="none" strike="noStrike" dirty="0">
                          <a:effectLst/>
                        </a:rPr>
                        <a:t>apache_2_diagnosis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17454">
                <a:tc>
                  <a:txBody>
                    <a:bodyPr/>
                    <a:lstStyle/>
                    <a:p>
                      <a:pPr algn="ctr" fontAlgn="b"/>
                      <a:r>
                        <a:rPr lang="en-US" sz="800" u="none" strike="noStrike" dirty="0">
                          <a:effectLst/>
                        </a:rPr>
                        <a:t>apache_3j_diagnosis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217454">
                <a:tc>
                  <a:txBody>
                    <a:bodyPr/>
                    <a:lstStyle/>
                    <a:p>
                      <a:pPr algn="ctr" fontAlgn="b"/>
                      <a:r>
                        <a:rPr lang="en-US" sz="800" u="none" strike="noStrike" dirty="0">
                          <a:effectLst/>
                        </a:rPr>
                        <a:t>glucose_apache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217454">
                <a:tc>
                  <a:txBody>
                    <a:bodyPr/>
                    <a:lstStyle/>
                    <a:p>
                      <a:pPr algn="ctr" fontAlgn="b"/>
                      <a:r>
                        <a:rPr lang="en-US" sz="800" u="none" strike="noStrike" dirty="0">
                          <a:effectLst/>
                        </a:rPr>
                        <a:t>heart_rate_apache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217454">
                <a:tc>
                  <a:txBody>
                    <a:bodyPr/>
                    <a:lstStyle/>
                    <a:p>
                      <a:pPr algn="ctr" fontAlgn="b"/>
                      <a:r>
                        <a:rPr lang="en-US" sz="800" u="none" strike="noStrike" dirty="0">
                          <a:effectLst/>
                        </a:rPr>
                        <a:t>sodium_apache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0.177</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217454">
                <a:tc>
                  <a:txBody>
                    <a:bodyPr/>
                    <a:lstStyle/>
                    <a:p>
                      <a:pPr algn="ctr" fontAlgn="b"/>
                      <a:r>
                        <a:rPr lang="en-US" sz="800" u="none" strike="noStrike" dirty="0">
                          <a:effectLst/>
                        </a:rPr>
                        <a:t>temp_apache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r h="217454">
                <a:tc>
                  <a:txBody>
                    <a:bodyPr/>
                    <a:lstStyle/>
                    <a:p>
                      <a:pPr algn="ctr" fontAlgn="b"/>
                      <a:r>
                        <a:rPr lang="en-US" sz="800" u="none" strike="noStrike" dirty="0">
                          <a:effectLst/>
                        </a:rPr>
                        <a:t>ventilated_apache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217454">
                <a:tc>
                  <a:txBody>
                    <a:bodyPr/>
                    <a:lstStyle/>
                    <a:p>
                      <a:pPr algn="ctr" fontAlgn="b"/>
                      <a:r>
                        <a:rPr lang="en-US" sz="800" u="none" strike="noStrike" dirty="0">
                          <a:effectLst/>
                        </a:rPr>
                        <a:t>wbc_apache</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217454">
                <a:tc>
                  <a:txBody>
                    <a:bodyPr/>
                    <a:lstStyle/>
                    <a:p>
                      <a:pPr algn="ctr" fontAlgn="b"/>
                      <a:r>
                        <a:rPr lang="en-US" sz="800" u="none" strike="noStrike" dirty="0">
                          <a:effectLst/>
                        </a:rPr>
                        <a:t>apache_4a_hospital_death_prob</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17454">
                <a:tc>
                  <a:txBody>
                    <a:bodyPr/>
                    <a:lstStyle/>
                    <a:p>
                      <a:pPr algn="ctr" fontAlgn="b"/>
                      <a:r>
                        <a:rPr lang="en-US" sz="800" u="none" strike="noStrike" dirty="0">
                          <a:effectLst/>
                        </a:rPr>
                        <a:t>apache_4a_icu_death_prob</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17454">
                <a:tc>
                  <a:txBody>
                    <a:bodyPr/>
                    <a:lstStyle/>
                    <a:p>
                      <a:pPr algn="ctr" fontAlgn="b"/>
                      <a:r>
                        <a:rPr lang="en-US" sz="800" u="none" strike="noStrike" dirty="0">
                          <a:effectLst/>
                        </a:rPr>
                        <a:t>aids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0.187</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5"/>
                  </a:ext>
                </a:extLst>
              </a:tr>
              <a:tr h="217454">
                <a:tc>
                  <a:txBody>
                    <a:bodyPr/>
                    <a:lstStyle/>
                    <a:p>
                      <a:pPr algn="ctr" fontAlgn="b"/>
                      <a:r>
                        <a:rPr lang="en-US" sz="800" u="none" strike="noStrike" dirty="0">
                          <a:effectLst/>
                        </a:rPr>
                        <a:t>cirrhosis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6"/>
                  </a:ext>
                </a:extLst>
              </a:tr>
              <a:tr h="217454">
                <a:tc>
                  <a:txBody>
                    <a:bodyPr/>
                    <a:lstStyle/>
                    <a:p>
                      <a:pPr algn="ctr" fontAlgn="b"/>
                      <a:r>
                        <a:rPr lang="en-US" sz="800" u="none" strike="noStrike" dirty="0">
                          <a:effectLst/>
                        </a:rPr>
                        <a:t>diabetes_mellitus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7"/>
                  </a:ext>
                </a:extLst>
              </a:tr>
              <a:tr h="217454">
                <a:tc>
                  <a:txBody>
                    <a:bodyPr/>
                    <a:lstStyle/>
                    <a:p>
                      <a:pPr algn="ctr" fontAlgn="b"/>
                      <a:r>
                        <a:rPr lang="en-US" sz="800" u="none" strike="noStrike" dirty="0">
                          <a:effectLst/>
                        </a:rPr>
                        <a:t>immunosuppression</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8"/>
                  </a:ext>
                </a:extLst>
              </a:tr>
              <a:tr h="217454">
                <a:tc>
                  <a:txBody>
                    <a:bodyPr/>
                    <a:lstStyle/>
                    <a:p>
                      <a:pPr algn="ctr" fontAlgn="b"/>
                      <a:r>
                        <a:rPr lang="en-US" sz="800" u="none" strike="noStrike" dirty="0">
                          <a:effectLst/>
                        </a:rPr>
                        <a:t>leukemia</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9"/>
                  </a:ext>
                </a:extLst>
              </a:tr>
              <a:tr h="217454">
                <a:tc>
                  <a:txBody>
                    <a:bodyPr/>
                    <a:lstStyle/>
                    <a:p>
                      <a:pPr algn="ctr" fontAlgn="b"/>
                      <a:r>
                        <a:rPr lang="en-US" sz="800" u="none" strike="noStrike" dirty="0">
                          <a:effectLst/>
                        </a:rPr>
                        <a:t>lymphoma</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800" u="none" strike="noStrike" dirty="0">
                          <a:effectLst/>
                        </a:rPr>
                        <a:t>hospital_death</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Shapiro-Wilks</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Data is not normally distributed</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800" u="none" strike="noStrike" dirty="0">
                          <a:effectLst/>
                        </a:rPr>
                        <a:t>Non-parametric</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Mann Whitney</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1652" marR="1652" marT="16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Difference between samples.</a:t>
                      </a:r>
                      <a:endParaRPr lang="en-US" sz="800" b="0" i="0" u="none" strike="noStrike" dirty="0">
                        <a:solidFill>
                          <a:srgbClr val="000000"/>
                        </a:solidFill>
                        <a:effectLst/>
                        <a:latin typeface="+mn-lt"/>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20"/>
                  </a:ext>
                </a:extLst>
              </a:tr>
            </a:tbl>
          </a:graphicData>
        </a:graphic>
      </p:graphicFrame>
      <p:sp>
        <p:nvSpPr>
          <p:cNvPr id="7" name="Rounded Rectangle 6"/>
          <p:cNvSpPr/>
          <p:nvPr/>
        </p:nvSpPr>
        <p:spPr>
          <a:xfrm>
            <a:off x="1809750" y="457200"/>
            <a:ext cx="4895850" cy="68580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en-US" b="1" dirty="0">
                <a:solidFill>
                  <a:srgbClr val="44546A"/>
                </a:solidFill>
                <a:latin typeface="Times New Roman" panose="02020603050405020304" pitchFamily="18" charset="0"/>
                <a:cs typeface="Times New Roman" panose="02020603050405020304" pitchFamily="18" charset="0"/>
              </a:rPr>
              <a:t>Non-Parametric Test – Mann Whitney U Test</a:t>
            </a:r>
          </a:p>
        </p:txBody>
      </p:sp>
      <p:sp>
        <p:nvSpPr>
          <p:cNvPr id="2" name="Slide Number Placeholder 1">
            <a:extLst>
              <a:ext uri="{FF2B5EF4-FFF2-40B4-BE49-F238E27FC236}">
                <a16:creationId xmlns:a16="http://schemas.microsoft.com/office/drawing/2014/main" id="{9F12B230-0106-5D91-2D8B-BB8B1C92D5B5}"/>
              </a:ext>
            </a:extLst>
          </p:cNvPr>
          <p:cNvSpPr>
            <a:spLocks noGrp="1"/>
          </p:cNvSpPr>
          <p:nvPr>
            <p:ph type="sldNum" sz="quarter" idx="12"/>
          </p:nvPr>
        </p:nvSpPr>
        <p:spPr/>
        <p:txBody>
          <a:bodyPr/>
          <a:lstStyle/>
          <a:p>
            <a:fld id="{258DF75C-1349-4428-A080-E4DEDA9691AA}" type="slidenum">
              <a:rPr lang="en-US" smtClean="0"/>
              <a:t>13</a:t>
            </a:fld>
            <a:endParaRPr lang="en-US" dirty="0"/>
          </a:p>
        </p:txBody>
      </p:sp>
    </p:spTree>
    <p:extLst>
      <p:ext uri="{BB962C8B-B14F-4D97-AF65-F5344CB8AC3E}">
        <p14:creationId xmlns:p14="http://schemas.microsoft.com/office/powerpoint/2010/main" val="103576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F82A-BF50-2948-83ED-89BB72399493}"/>
              </a:ext>
            </a:extLst>
          </p:cNvPr>
          <p:cNvSpPr>
            <a:spLocks noGrp="1"/>
          </p:cNvSpPr>
          <p:nvPr>
            <p:ph type="title"/>
          </p:nvPr>
        </p:nvSpPr>
        <p:spPr>
          <a:xfrm>
            <a:off x="914401" y="101200"/>
            <a:ext cx="10515600" cy="994172"/>
          </a:xfrm>
          <a:solidFill>
            <a:schemeClr val="tx1">
              <a:alpha val="0"/>
            </a:schemeClr>
          </a:solidFill>
          <a:scene3d>
            <a:camera prst="orthographicFront"/>
            <a:lightRig rig="threePt" dir="t"/>
          </a:scene3d>
          <a:sp3d>
            <a:bevelT prst="angle"/>
          </a:sp3d>
        </p:spPr>
        <p:txBody>
          <a:bodyPr>
            <a:normAutofit/>
            <a:scene3d>
              <a:camera prst="orthographicFront"/>
              <a:lightRig rig="soft" dir="t">
                <a:rot lat="0" lon="0" rev="15600000"/>
              </a:lightRig>
            </a:scene3d>
            <a:sp3d extrusionH="57150" prstMaterial="softEdge">
              <a:bevelT w="25400" h="38100"/>
            </a:sp3d>
          </a:bodyPr>
          <a:lstStyle/>
          <a:p>
            <a:pPr lvl="0"/>
            <a:r>
              <a:rPr lang="en-IN" b="1" dirty="0">
                <a:ln w="0"/>
                <a:effectLst>
                  <a:outerShdw blurRad="38100" dist="19050" dir="2700000" algn="tl" rotWithShape="0">
                    <a:schemeClr val="dk1">
                      <a:alpha val="40000"/>
                    </a:schemeClr>
                  </a:outerShdw>
                </a:effectLst>
                <a:latin typeface="Helvetica Neue Condensed" panose="02000503000000020004" pitchFamily="2" charset="0"/>
                <a:ea typeface="Helvetica Neue Condensed" panose="02000503000000020004" pitchFamily="2" charset="0"/>
                <a:cs typeface="Helvetica Neue Condensed" panose="02000503000000020004" pitchFamily="2" charset="0"/>
              </a:rPr>
              <a:t>Predictive Modelling and Observations</a:t>
            </a:r>
          </a:p>
        </p:txBody>
      </p:sp>
      <p:graphicFrame>
        <p:nvGraphicFramePr>
          <p:cNvPr id="4" name="Content Placeholder 3">
            <a:extLst>
              <a:ext uri="{FF2B5EF4-FFF2-40B4-BE49-F238E27FC236}">
                <a16:creationId xmlns:a16="http://schemas.microsoft.com/office/drawing/2014/main" id="{3F0A1BB0-B675-7A48-AB49-F5C5C51E3BA2}"/>
              </a:ext>
            </a:extLst>
          </p:cNvPr>
          <p:cNvGraphicFramePr>
            <a:graphicFrameLocks noGrp="1"/>
          </p:cNvGraphicFramePr>
          <p:nvPr>
            <p:ph idx="1"/>
            <p:extLst>
              <p:ext uri="{D42A27DB-BD31-4B8C-83A1-F6EECF244321}">
                <p14:modId xmlns:p14="http://schemas.microsoft.com/office/powerpoint/2010/main" val="2061735715"/>
              </p:ext>
            </p:extLst>
          </p:nvPr>
        </p:nvGraphicFramePr>
        <p:xfrm>
          <a:off x="533400" y="1600200"/>
          <a:ext cx="4876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ardrop 14">
            <a:extLst>
              <a:ext uri="{FF2B5EF4-FFF2-40B4-BE49-F238E27FC236}">
                <a16:creationId xmlns:a16="http://schemas.microsoft.com/office/drawing/2014/main" id="{A25919AA-669F-A24A-AB08-F187AC9E4F39}"/>
              </a:ext>
            </a:extLst>
          </p:cNvPr>
          <p:cNvSpPr/>
          <p:nvPr/>
        </p:nvSpPr>
        <p:spPr>
          <a:xfrm rot="15342271">
            <a:off x="8179288" y="3753172"/>
            <a:ext cx="1439040" cy="3019046"/>
          </a:xfrm>
          <a:prstGeom prst="teardrop">
            <a:avLst>
              <a:gd name="adj" fmla="val 183194"/>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extBox 16">
            <a:extLst>
              <a:ext uri="{FF2B5EF4-FFF2-40B4-BE49-F238E27FC236}">
                <a16:creationId xmlns:a16="http://schemas.microsoft.com/office/drawing/2014/main" id="{22EA901C-297C-E94B-A2B3-C918BA5E54A4}"/>
              </a:ext>
            </a:extLst>
          </p:cNvPr>
          <p:cNvSpPr txBox="1"/>
          <p:nvPr/>
        </p:nvSpPr>
        <p:spPr>
          <a:xfrm>
            <a:off x="7812959" y="4593280"/>
            <a:ext cx="2171700" cy="1338828"/>
          </a:xfrm>
          <a:prstGeom prst="rect">
            <a:avLst/>
          </a:prstGeom>
          <a:noFill/>
        </p:spPr>
        <p:txBody>
          <a:bodyPr wrap="square" rtlCol="0">
            <a:spAutoFit/>
          </a:bodyPr>
          <a:lstStyle/>
          <a:p>
            <a:r>
              <a:rPr lang="en-US" sz="1350" dirty="0">
                <a:solidFill>
                  <a:schemeClr val="bg1"/>
                </a:solidFill>
              </a:rPr>
              <a:t>We have fitted four base models for classification like Logistic Regression Model, KNN Model and a Decision Tree model and Naïve Bayes model</a:t>
            </a:r>
          </a:p>
        </p:txBody>
      </p:sp>
      <p:sp>
        <p:nvSpPr>
          <p:cNvPr id="18" name="Rounded Rectangle 17">
            <a:extLst>
              <a:ext uri="{FF2B5EF4-FFF2-40B4-BE49-F238E27FC236}">
                <a16:creationId xmlns:a16="http://schemas.microsoft.com/office/drawing/2014/main" id="{7F7DF460-F3C0-F741-9B00-BFC1D733171E}"/>
              </a:ext>
            </a:extLst>
          </p:cNvPr>
          <p:cNvSpPr/>
          <p:nvPr/>
        </p:nvSpPr>
        <p:spPr>
          <a:xfrm>
            <a:off x="990601" y="330541"/>
            <a:ext cx="10363199" cy="723446"/>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Picture 4">
            <a:extLst>
              <a:ext uri="{FF2B5EF4-FFF2-40B4-BE49-F238E27FC236}">
                <a16:creationId xmlns:a16="http://schemas.microsoft.com/office/drawing/2014/main" id="{9C69D8F7-36F4-402C-A353-D6AE0DCD5F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00" y="1905000"/>
            <a:ext cx="7467600" cy="2080440"/>
          </a:xfrm>
          <a:prstGeom prst="rect">
            <a:avLst/>
          </a:prstGeom>
        </p:spPr>
      </p:pic>
    </p:spTree>
    <p:extLst>
      <p:ext uri="{BB962C8B-B14F-4D97-AF65-F5344CB8AC3E}">
        <p14:creationId xmlns:p14="http://schemas.microsoft.com/office/powerpoint/2010/main" val="65885138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FDB-BE2F-274F-8227-037E9079CAF4}"/>
              </a:ext>
            </a:extLst>
          </p:cNvPr>
          <p:cNvSpPr>
            <a:spLocks noGrp="1"/>
          </p:cNvSpPr>
          <p:nvPr>
            <p:ph type="title"/>
          </p:nvPr>
        </p:nvSpPr>
        <p:spPr>
          <a:xfrm>
            <a:off x="619125" y="99218"/>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Confusion Matrix comparison</a:t>
            </a:r>
          </a:p>
        </p:txBody>
      </p:sp>
      <p:sp>
        <p:nvSpPr>
          <p:cNvPr id="12" name="TextBox 11">
            <a:extLst>
              <a:ext uri="{FF2B5EF4-FFF2-40B4-BE49-F238E27FC236}">
                <a16:creationId xmlns:a16="http://schemas.microsoft.com/office/drawing/2014/main" id="{A832C56F-20C3-3B40-A457-05AD8C49916C}"/>
              </a:ext>
            </a:extLst>
          </p:cNvPr>
          <p:cNvSpPr txBox="1"/>
          <p:nvPr/>
        </p:nvSpPr>
        <p:spPr>
          <a:xfrm>
            <a:off x="10210800" y="1405400"/>
            <a:ext cx="1905000" cy="2585323"/>
          </a:xfrm>
          <a:prstGeom prst="rect">
            <a:avLst/>
          </a:prstGeom>
          <a:noFill/>
        </p:spPr>
        <p:txBody>
          <a:bodyPr wrap="square" rtlCol="0">
            <a:spAutoFit/>
          </a:bodyPr>
          <a:lstStyle/>
          <a:p>
            <a:pPr fontAlgn="base" latinLnBrk="1"/>
            <a:r>
              <a:rPr lang="en-IN" dirty="0"/>
              <a:t>Confusion Matrix</a:t>
            </a:r>
          </a:p>
          <a:p>
            <a:pPr fontAlgn="base" latinLnBrk="1"/>
            <a:r>
              <a:rPr lang="en-IN" dirty="0"/>
              <a:t> for</a:t>
            </a:r>
            <a:r>
              <a:rPr lang="en-IN" b="1" dirty="0"/>
              <a:t> </a:t>
            </a:r>
            <a:r>
              <a:rPr lang="en-IN" b="1" i="1" dirty="0"/>
              <a:t>K-Nearest </a:t>
            </a:r>
          </a:p>
          <a:p>
            <a:pPr fontAlgn="base" latinLnBrk="1"/>
            <a:r>
              <a:rPr lang="en-IN" b="1" i="1" dirty="0"/>
              <a:t>Neighbours’ </a:t>
            </a:r>
          </a:p>
          <a:p>
            <a:pPr fontAlgn="base" latinLnBrk="1"/>
            <a:r>
              <a:rPr lang="en-IN" b="1" i="1" dirty="0"/>
              <a:t>Model</a:t>
            </a:r>
            <a:r>
              <a:rPr lang="en-IN" dirty="0"/>
              <a:t> : </a:t>
            </a:r>
          </a:p>
          <a:p>
            <a:pPr fontAlgn="base" latinLnBrk="1"/>
            <a:r>
              <a:rPr lang="en-IN" dirty="0"/>
              <a:t>------------------------- </a:t>
            </a:r>
          </a:p>
          <a:p>
            <a:pPr fontAlgn="base" latinLnBrk="1"/>
            <a:r>
              <a:rPr lang="en-IN" dirty="0"/>
              <a:t>[[16534  262]</a:t>
            </a:r>
          </a:p>
          <a:p>
            <a:pPr fontAlgn="base" latinLnBrk="1"/>
            <a:r>
              <a:rPr lang="en-IN" dirty="0"/>
              <a:t> [ 1387  160]]</a:t>
            </a:r>
          </a:p>
          <a:p>
            <a:endParaRPr lang="en-US" dirty="0"/>
          </a:p>
        </p:txBody>
      </p:sp>
      <p:sp>
        <p:nvSpPr>
          <p:cNvPr id="13" name="TextBox 12">
            <a:extLst>
              <a:ext uri="{FF2B5EF4-FFF2-40B4-BE49-F238E27FC236}">
                <a16:creationId xmlns:a16="http://schemas.microsoft.com/office/drawing/2014/main" id="{5673D0B9-8852-774C-BD91-7130E8EBD1D6}"/>
              </a:ext>
            </a:extLst>
          </p:cNvPr>
          <p:cNvSpPr txBox="1"/>
          <p:nvPr/>
        </p:nvSpPr>
        <p:spPr>
          <a:xfrm>
            <a:off x="735212" y="1524000"/>
            <a:ext cx="1971675" cy="2031325"/>
          </a:xfrm>
          <a:prstGeom prst="rect">
            <a:avLst/>
          </a:prstGeom>
          <a:noFill/>
        </p:spPr>
        <p:txBody>
          <a:bodyPr wrap="square" rtlCol="0">
            <a:spAutoFit/>
          </a:bodyPr>
          <a:lstStyle/>
          <a:p>
            <a:pPr fontAlgn="base" latinLnBrk="1"/>
            <a:r>
              <a:rPr lang="en-IN" dirty="0"/>
              <a:t>Confusion Matrix </a:t>
            </a:r>
          </a:p>
          <a:p>
            <a:pPr fontAlgn="base" latinLnBrk="1"/>
            <a:r>
              <a:rPr lang="en-IN" dirty="0"/>
              <a:t>for </a:t>
            </a:r>
            <a:r>
              <a:rPr lang="en-IN" b="1" i="1" dirty="0"/>
              <a:t>Logistic Regression Mode</a:t>
            </a:r>
            <a:r>
              <a:rPr lang="en-IN" i="1" dirty="0"/>
              <a:t>l</a:t>
            </a:r>
            <a:r>
              <a:rPr lang="en-IN" dirty="0"/>
              <a:t> : </a:t>
            </a:r>
          </a:p>
          <a:p>
            <a:pPr fontAlgn="base" latinLnBrk="1"/>
            <a:r>
              <a:rPr lang="en-IN" dirty="0"/>
              <a:t>-------------------------</a:t>
            </a:r>
          </a:p>
          <a:p>
            <a:pPr fontAlgn="base" latinLnBrk="1"/>
            <a:r>
              <a:rPr lang="en-IN" dirty="0"/>
              <a:t>[[16548  248]</a:t>
            </a:r>
          </a:p>
          <a:p>
            <a:pPr fontAlgn="base" latinLnBrk="1"/>
            <a:r>
              <a:rPr lang="en-IN" dirty="0"/>
              <a:t> [ 1226  321]]</a:t>
            </a:r>
          </a:p>
          <a:p>
            <a:endParaRPr lang="en-US" dirty="0"/>
          </a:p>
        </p:txBody>
      </p:sp>
      <p:sp>
        <p:nvSpPr>
          <p:cNvPr id="14" name="TextBox 13">
            <a:extLst>
              <a:ext uri="{FF2B5EF4-FFF2-40B4-BE49-F238E27FC236}">
                <a16:creationId xmlns:a16="http://schemas.microsoft.com/office/drawing/2014/main" id="{67C92F2D-E7B4-864C-AD5D-2D215A015D82}"/>
              </a:ext>
            </a:extLst>
          </p:cNvPr>
          <p:cNvSpPr txBox="1"/>
          <p:nvPr/>
        </p:nvSpPr>
        <p:spPr>
          <a:xfrm>
            <a:off x="735212" y="4051023"/>
            <a:ext cx="1804896" cy="2031325"/>
          </a:xfrm>
          <a:prstGeom prst="rect">
            <a:avLst/>
          </a:prstGeom>
          <a:noFill/>
        </p:spPr>
        <p:txBody>
          <a:bodyPr wrap="square" rtlCol="0">
            <a:spAutoFit/>
          </a:bodyPr>
          <a:lstStyle/>
          <a:p>
            <a:pPr fontAlgn="base" latinLnBrk="1"/>
            <a:r>
              <a:rPr lang="en-IN" dirty="0"/>
              <a:t>Confusion Matrix for </a:t>
            </a:r>
            <a:r>
              <a:rPr lang="en-IN" b="1" i="1" dirty="0"/>
              <a:t>Decision Tree Model</a:t>
            </a:r>
            <a:r>
              <a:rPr lang="en-IN" dirty="0"/>
              <a:t> : </a:t>
            </a:r>
          </a:p>
          <a:p>
            <a:pPr fontAlgn="base" latinLnBrk="1"/>
            <a:r>
              <a:rPr lang="en-IN" dirty="0"/>
              <a:t>-----------------------</a:t>
            </a:r>
          </a:p>
          <a:p>
            <a:pPr fontAlgn="base" latinLnBrk="1"/>
            <a:r>
              <a:rPr lang="en-IN" dirty="0"/>
              <a:t>[[15586  1210]</a:t>
            </a:r>
          </a:p>
          <a:p>
            <a:pPr fontAlgn="base" latinLnBrk="1"/>
            <a:r>
              <a:rPr lang="en-IN" dirty="0"/>
              <a:t> [ 1022  525]]</a:t>
            </a:r>
          </a:p>
          <a:p>
            <a:endParaRPr lang="en-US" dirty="0"/>
          </a:p>
        </p:txBody>
      </p:sp>
      <p:sp>
        <p:nvSpPr>
          <p:cNvPr id="24" name="Rounded Rectangle 23">
            <a:extLst>
              <a:ext uri="{FF2B5EF4-FFF2-40B4-BE49-F238E27FC236}">
                <a16:creationId xmlns:a16="http://schemas.microsoft.com/office/drawing/2014/main" id="{161A9CE3-58C8-CD4C-9CB8-21D055191676}"/>
              </a:ext>
            </a:extLst>
          </p:cNvPr>
          <p:cNvSpPr/>
          <p:nvPr/>
        </p:nvSpPr>
        <p:spPr>
          <a:xfrm>
            <a:off x="442148" y="375639"/>
            <a:ext cx="10606852" cy="767361"/>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6B80B88-34A9-824E-A9EF-126DFE6D4B6A}"/>
              </a:ext>
            </a:extLst>
          </p:cNvPr>
          <p:cNvSpPr txBox="1"/>
          <p:nvPr/>
        </p:nvSpPr>
        <p:spPr>
          <a:xfrm>
            <a:off x="10210800" y="4051023"/>
            <a:ext cx="1828800" cy="2308324"/>
          </a:xfrm>
          <a:prstGeom prst="rect">
            <a:avLst/>
          </a:prstGeom>
          <a:noFill/>
        </p:spPr>
        <p:txBody>
          <a:bodyPr wrap="square" rtlCol="0">
            <a:spAutoFit/>
          </a:bodyPr>
          <a:lstStyle/>
          <a:p>
            <a:pPr fontAlgn="base" latinLnBrk="1"/>
            <a:r>
              <a:rPr lang="en-US" dirty="0"/>
              <a:t>Confusion Matrix for </a:t>
            </a:r>
            <a:r>
              <a:rPr lang="en-US" b="1" i="1" dirty="0"/>
              <a:t>Naïve Bayes Model </a:t>
            </a:r>
            <a:r>
              <a:rPr lang="en-US" dirty="0"/>
              <a:t>: </a:t>
            </a:r>
            <a:endParaRPr lang="en-IN" dirty="0"/>
          </a:p>
          <a:p>
            <a:pPr fontAlgn="base" latinLnBrk="1"/>
            <a:r>
              <a:rPr lang="en-US" dirty="0"/>
              <a:t>---------------------------- </a:t>
            </a:r>
            <a:endParaRPr lang="en-IN" dirty="0"/>
          </a:p>
          <a:p>
            <a:pPr fontAlgn="base" latinLnBrk="1"/>
            <a:r>
              <a:rPr lang="en-US" dirty="0"/>
              <a:t>[[15586  1210]</a:t>
            </a:r>
            <a:endParaRPr lang="en-IN" dirty="0"/>
          </a:p>
          <a:p>
            <a:pPr fontAlgn="base" latinLnBrk="1"/>
            <a:r>
              <a:rPr lang="en-US" dirty="0"/>
              <a:t> [ 1022  525]]</a:t>
            </a:r>
            <a:endParaRPr lang="en-IN" dirty="0"/>
          </a:p>
          <a:p>
            <a:endParaRPr lang="en-US" dirty="0"/>
          </a:p>
        </p:txBody>
      </p:sp>
      <p:pic>
        <p:nvPicPr>
          <p:cNvPr id="9" name="Content Placeholder 8">
            <a:extLst>
              <a:ext uri="{FF2B5EF4-FFF2-40B4-BE49-F238E27FC236}">
                <a16:creationId xmlns:a16="http://schemas.microsoft.com/office/drawing/2014/main" id="{E6F94FCC-2D3A-4F2C-A010-3D3669C25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419421"/>
            <a:ext cx="3176099" cy="2536964"/>
          </a:xfrm>
        </p:spPr>
      </p:pic>
      <p:pic>
        <p:nvPicPr>
          <p:cNvPr id="16" name="Picture 15">
            <a:extLst>
              <a:ext uri="{FF2B5EF4-FFF2-40B4-BE49-F238E27FC236}">
                <a16:creationId xmlns:a16="http://schemas.microsoft.com/office/drawing/2014/main" id="{77896A5D-83D7-4D86-8C2D-723E44231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4002779"/>
            <a:ext cx="3176099" cy="2652703"/>
          </a:xfrm>
          <a:prstGeom prst="rect">
            <a:avLst/>
          </a:prstGeom>
        </p:spPr>
      </p:pic>
      <p:pic>
        <p:nvPicPr>
          <p:cNvPr id="18" name="Picture 17">
            <a:extLst>
              <a:ext uri="{FF2B5EF4-FFF2-40B4-BE49-F238E27FC236}">
                <a16:creationId xmlns:a16="http://schemas.microsoft.com/office/drawing/2014/main" id="{2D1092D6-1071-4A8F-A4EA-A50F36371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430800"/>
            <a:ext cx="3176099" cy="2526883"/>
          </a:xfrm>
          <a:prstGeom prst="rect">
            <a:avLst/>
          </a:prstGeom>
        </p:spPr>
      </p:pic>
      <p:pic>
        <p:nvPicPr>
          <p:cNvPr id="20" name="Picture 19">
            <a:extLst>
              <a:ext uri="{FF2B5EF4-FFF2-40B4-BE49-F238E27FC236}">
                <a16:creationId xmlns:a16="http://schemas.microsoft.com/office/drawing/2014/main" id="{A9A5A5DF-2D8B-4151-8394-4A44584AE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599" y="4002779"/>
            <a:ext cx="3176099" cy="2721700"/>
          </a:xfrm>
          <a:prstGeom prst="rect">
            <a:avLst/>
          </a:prstGeom>
        </p:spPr>
      </p:pic>
    </p:spTree>
    <p:extLst>
      <p:ext uri="{BB962C8B-B14F-4D97-AF65-F5344CB8AC3E}">
        <p14:creationId xmlns:p14="http://schemas.microsoft.com/office/powerpoint/2010/main" val="139741993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2E70-B3D5-D245-B83A-D6DC923E805E}"/>
              </a:ext>
            </a:extLst>
          </p:cNvPr>
          <p:cNvSpPr>
            <a:spLocks noGrp="1"/>
          </p:cNvSpPr>
          <p:nvPr>
            <p:ph type="title"/>
          </p:nvPr>
        </p:nvSpPr>
        <p:spPr>
          <a:xfrm>
            <a:off x="685800" y="165097"/>
            <a:ext cx="10515600" cy="1325563"/>
          </a:xfrm>
        </p:spPr>
        <p:txBody>
          <a:bodyPr>
            <a:norm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CLASSIFICATION REPORT</a:t>
            </a:r>
          </a:p>
        </p:txBody>
      </p:sp>
      <p:sp>
        <p:nvSpPr>
          <p:cNvPr id="4" name="TextBox 3">
            <a:extLst>
              <a:ext uri="{FF2B5EF4-FFF2-40B4-BE49-F238E27FC236}">
                <a16:creationId xmlns:a16="http://schemas.microsoft.com/office/drawing/2014/main" id="{28EA2A65-E098-6642-994F-A106B3921DBB}"/>
              </a:ext>
            </a:extLst>
          </p:cNvPr>
          <p:cNvSpPr txBox="1"/>
          <p:nvPr/>
        </p:nvSpPr>
        <p:spPr>
          <a:xfrm>
            <a:off x="914400" y="2114550"/>
            <a:ext cx="184731" cy="369332"/>
          </a:xfrm>
          <a:prstGeom prst="rect">
            <a:avLst/>
          </a:prstGeom>
          <a:noFill/>
        </p:spPr>
        <p:txBody>
          <a:bodyPr wrap="square" rtlCol="0">
            <a:spAutoFit/>
          </a:bodyPr>
          <a:lstStyle/>
          <a:p>
            <a:endParaRPr lang="en-US" dirty="0"/>
          </a:p>
        </p:txBody>
      </p:sp>
      <p:sp>
        <p:nvSpPr>
          <p:cNvPr id="17" name="Rectangular Callout 16">
            <a:extLst>
              <a:ext uri="{FF2B5EF4-FFF2-40B4-BE49-F238E27FC236}">
                <a16:creationId xmlns:a16="http://schemas.microsoft.com/office/drawing/2014/main" id="{3F53A7F9-C5A3-CD41-9435-444E5B7AC1B8}"/>
              </a:ext>
            </a:extLst>
          </p:cNvPr>
          <p:cNvSpPr/>
          <p:nvPr/>
        </p:nvSpPr>
        <p:spPr>
          <a:xfrm rot="5400000">
            <a:off x="4949652" y="1032024"/>
            <a:ext cx="724135" cy="1912097"/>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ular Callout 17">
            <a:extLst>
              <a:ext uri="{FF2B5EF4-FFF2-40B4-BE49-F238E27FC236}">
                <a16:creationId xmlns:a16="http://schemas.microsoft.com/office/drawing/2014/main" id="{16B81C03-ECAF-FF4D-A29A-AE7D1333516D}"/>
              </a:ext>
            </a:extLst>
          </p:cNvPr>
          <p:cNvSpPr/>
          <p:nvPr/>
        </p:nvSpPr>
        <p:spPr>
          <a:xfrm rot="5400000">
            <a:off x="10894956" y="884757"/>
            <a:ext cx="724136" cy="1819521"/>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ular Callout 18">
            <a:extLst>
              <a:ext uri="{FF2B5EF4-FFF2-40B4-BE49-F238E27FC236}">
                <a16:creationId xmlns:a16="http://schemas.microsoft.com/office/drawing/2014/main" id="{5558D900-1C30-1F48-9C2E-213D846CF760}"/>
              </a:ext>
            </a:extLst>
          </p:cNvPr>
          <p:cNvSpPr/>
          <p:nvPr/>
        </p:nvSpPr>
        <p:spPr>
          <a:xfrm rot="5400000">
            <a:off x="5063966" y="3455767"/>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3B85F186-7438-E747-AC6E-7B649B86505A}"/>
              </a:ext>
            </a:extLst>
          </p:cNvPr>
          <p:cNvSpPr txBox="1"/>
          <p:nvPr/>
        </p:nvSpPr>
        <p:spPr>
          <a:xfrm>
            <a:off x="4452679" y="1703787"/>
            <a:ext cx="2157244" cy="523220"/>
          </a:xfrm>
          <a:prstGeom prst="rect">
            <a:avLst/>
          </a:prstGeom>
          <a:noFill/>
        </p:spPr>
        <p:txBody>
          <a:bodyPr wrap="square" rtlCol="0">
            <a:spAutoFit/>
          </a:bodyPr>
          <a:lstStyle/>
          <a:p>
            <a:r>
              <a:rPr lang="en-IN" sz="1400" b="1" dirty="0">
                <a:solidFill>
                  <a:schemeClr val="bg1"/>
                </a:solidFill>
              </a:rPr>
              <a:t>Specificity - 98.52% </a:t>
            </a:r>
          </a:p>
          <a:p>
            <a:r>
              <a:rPr lang="en-IN" sz="1400" b="1" dirty="0">
                <a:solidFill>
                  <a:schemeClr val="bg1"/>
                </a:solidFill>
              </a:rPr>
              <a:t>Sensitivity - 20.74% </a:t>
            </a:r>
            <a:endParaRPr lang="en-US" sz="1400" b="1" dirty="0">
              <a:solidFill>
                <a:schemeClr val="bg1"/>
              </a:solidFill>
            </a:endParaRPr>
          </a:p>
        </p:txBody>
      </p:sp>
      <p:sp>
        <p:nvSpPr>
          <p:cNvPr id="21" name="TextBox 20">
            <a:extLst>
              <a:ext uri="{FF2B5EF4-FFF2-40B4-BE49-F238E27FC236}">
                <a16:creationId xmlns:a16="http://schemas.microsoft.com/office/drawing/2014/main" id="{393DFB8D-4DC5-274D-8718-FCE9F94C3AE4}"/>
              </a:ext>
            </a:extLst>
          </p:cNvPr>
          <p:cNvSpPr txBox="1"/>
          <p:nvPr/>
        </p:nvSpPr>
        <p:spPr>
          <a:xfrm>
            <a:off x="4630495" y="4056371"/>
            <a:ext cx="1664238" cy="523220"/>
          </a:xfrm>
          <a:prstGeom prst="rect">
            <a:avLst/>
          </a:prstGeom>
          <a:noFill/>
        </p:spPr>
        <p:txBody>
          <a:bodyPr wrap="none" rtlCol="0">
            <a:spAutoFit/>
          </a:bodyPr>
          <a:lstStyle/>
          <a:p>
            <a:r>
              <a:rPr lang="en-IN" sz="1400" b="1" dirty="0">
                <a:solidFill>
                  <a:schemeClr val="bg1"/>
                </a:solidFill>
              </a:rPr>
              <a:t>Specificity - 98.44% </a:t>
            </a:r>
          </a:p>
          <a:p>
            <a:r>
              <a:rPr lang="en-IN" sz="1400" b="1" dirty="0">
                <a:solidFill>
                  <a:schemeClr val="bg1"/>
                </a:solidFill>
              </a:rPr>
              <a:t>Sensitivity – 10.34%</a:t>
            </a:r>
            <a:endParaRPr lang="en-US" sz="1400" b="1" dirty="0">
              <a:solidFill>
                <a:schemeClr val="bg1"/>
              </a:solidFill>
            </a:endParaRPr>
          </a:p>
        </p:txBody>
      </p:sp>
      <p:sp>
        <p:nvSpPr>
          <p:cNvPr id="22" name="TextBox 21">
            <a:extLst>
              <a:ext uri="{FF2B5EF4-FFF2-40B4-BE49-F238E27FC236}">
                <a16:creationId xmlns:a16="http://schemas.microsoft.com/office/drawing/2014/main" id="{73283F7D-11E6-7E45-B4B9-3023705900AE}"/>
              </a:ext>
            </a:extLst>
          </p:cNvPr>
          <p:cNvSpPr txBox="1"/>
          <p:nvPr/>
        </p:nvSpPr>
        <p:spPr>
          <a:xfrm>
            <a:off x="10429386" y="1459762"/>
            <a:ext cx="1737399" cy="523220"/>
          </a:xfrm>
          <a:prstGeom prst="rect">
            <a:avLst/>
          </a:prstGeom>
          <a:noFill/>
        </p:spPr>
        <p:txBody>
          <a:bodyPr wrap="square" rtlCol="0">
            <a:spAutoFit/>
          </a:bodyPr>
          <a:lstStyle/>
          <a:p>
            <a:r>
              <a:rPr lang="en-IN" sz="1400" b="1" dirty="0">
                <a:solidFill>
                  <a:schemeClr val="bg1"/>
                </a:solidFill>
              </a:rPr>
              <a:t>Specificity - 92.79% </a:t>
            </a:r>
          </a:p>
          <a:p>
            <a:r>
              <a:rPr lang="en-IN" sz="1400" b="1" dirty="0">
                <a:solidFill>
                  <a:schemeClr val="bg1"/>
                </a:solidFill>
              </a:rPr>
              <a:t>Sensitivity - 33.93% </a:t>
            </a:r>
            <a:endParaRPr lang="en-US" sz="1400" b="1" dirty="0">
              <a:solidFill>
                <a:schemeClr val="bg1"/>
              </a:solidFill>
            </a:endParaRPr>
          </a:p>
        </p:txBody>
      </p:sp>
      <p:sp>
        <p:nvSpPr>
          <p:cNvPr id="23" name="Rounded Rectangle 22">
            <a:extLst>
              <a:ext uri="{FF2B5EF4-FFF2-40B4-BE49-F238E27FC236}">
                <a16:creationId xmlns:a16="http://schemas.microsoft.com/office/drawing/2014/main" id="{13963FFA-1B5A-F74E-9F13-685A81A51FC0}"/>
              </a:ext>
            </a:extLst>
          </p:cNvPr>
          <p:cNvSpPr/>
          <p:nvPr/>
        </p:nvSpPr>
        <p:spPr>
          <a:xfrm>
            <a:off x="568978" y="422673"/>
            <a:ext cx="11318222"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ular Callout 15">
            <a:extLst>
              <a:ext uri="{FF2B5EF4-FFF2-40B4-BE49-F238E27FC236}">
                <a16:creationId xmlns:a16="http://schemas.microsoft.com/office/drawing/2014/main" id="{B5CCB64E-1E43-DF42-827C-644A3BFBC380}"/>
              </a:ext>
            </a:extLst>
          </p:cNvPr>
          <p:cNvSpPr/>
          <p:nvPr/>
        </p:nvSpPr>
        <p:spPr>
          <a:xfrm rot="5400000">
            <a:off x="10894956" y="3791128"/>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4478F5-9C3A-D644-850F-257AE5AD46CE}"/>
              </a:ext>
            </a:extLst>
          </p:cNvPr>
          <p:cNvSpPr txBox="1"/>
          <p:nvPr/>
        </p:nvSpPr>
        <p:spPr>
          <a:xfrm>
            <a:off x="10573133" y="4398217"/>
            <a:ext cx="1699504" cy="523220"/>
          </a:xfrm>
          <a:prstGeom prst="rect">
            <a:avLst/>
          </a:prstGeom>
          <a:noFill/>
        </p:spPr>
        <p:txBody>
          <a:bodyPr wrap="none" rtlCol="0">
            <a:spAutoFit/>
          </a:bodyPr>
          <a:lstStyle/>
          <a:p>
            <a:r>
              <a:rPr lang="en-IN" sz="1400" b="1" dirty="0">
                <a:solidFill>
                  <a:schemeClr val="bg1"/>
                </a:solidFill>
              </a:rPr>
              <a:t>Specificity – 92.79% </a:t>
            </a:r>
          </a:p>
          <a:p>
            <a:r>
              <a:rPr lang="en-IN" sz="1400" b="1" dirty="0">
                <a:solidFill>
                  <a:schemeClr val="bg1"/>
                </a:solidFill>
              </a:rPr>
              <a:t>Sensitivity – 33.93% </a:t>
            </a:r>
            <a:endParaRPr lang="en-US" sz="1400" b="1" dirty="0">
              <a:solidFill>
                <a:schemeClr val="bg1"/>
              </a:solidFill>
            </a:endParaRPr>
          </a:p>
        </p:txBody>
      </p:sp>
      <p:pic>
        <p:nvPicPr>
          <p:cNvPr id="8" name="Picture 7">
            <a:extLst>
              <a:ext uri="{FF2B5EF4-FFF2-40B4-BE49-F238E27FC236}">
                <a16:creationId xmlns:a16="http://schemas.microsoft.com/office/drawing/2014/main" id="{8F60559D-4433-4FED-B19C-9AF70C3539F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89703" y="1289366"/>
            <a:ext cx="3610668" cy="2456690"/>
          </a:xfrm>
          <a:prstGeom prst="rect">
            <a:avLst/>
          </a:prstGeom>
        </p:spPr>
      </p:pic>
      <p:pic>
        <p:nvPicPr>
          <p:cNvPr id="10" name="Picture 9">
            <a:extLst>
              <a:ext uri="{FF2B5EF4-FFF2-40B4-BE49-F238E27FC236}">
                <a16:creationId xmlns:a16="http://schemas.microsoft.com/office/drawing/2014/main" id="{2105C5B5-90EB-46B6-856E-8633A7D39BD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46886" y="3993901"/>
            <a:ext cx="3807875" cy="2371632"/>
          </a:xfrm>
          <a:prstGeom prst="rect">
            <a:avLst/>
          </a:prstGeom>
        </p:spPr>
      </p:pic>
      <p:pic>
        <p:nvPicPr>
          <p:cNvPr id="13" name="Picture 12">
            <a:extLst>
              <a:ext uri="{FF2B5EF4-FFF2-40B4-BE49-F238E27FC236}">
                <a16:creationId xmlns:a16="http://schemas.microsoft.com/office/drawing/2014/main" id="{A84E6654-DE22-4E00-AD05-F7F9279D94CA}"/>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546441" y="1289365"/>
            <a:ext cx="3610668" cy="2456690"/>
          </a:xfrm>
          <a:prstGeom prst="rect">
            <a:avLst/>
          </a:prstGeom>
        </p:spPr>
      </p:pic>
      <p:pic>
        <p:nvPicPr>
          <p:cNvPr id="24" name="Picture 23">
            <a:extLst>
              <a:ext uri="{FF2B5EF4-FFF2-40B4-BE49-F238E27FC236}">
                <a16:creationId xmlns:a16="http://schemas.microsoft.com/office/drawing/2014/main" id="{49C1CF3B-D22A-49FA-8217-E45E8291CA38}"/>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573405" y="3993901"/>
            <a:ext cx="3583703" cy="2371632"/>
          </a:xfrm>
          <a:prstGeom prst="rect">
            <a:avLst/>
          </a:prstGeom>
        </p:spPr>
      </p:pic>
    </p:spTree>
    <p:extLst>
      <p:ext uri="{BB962C8B-B14F-4D97-AF65-F5344CB8AC3E}">
        <p14:creationId xmlns:p14="http://schemas.microsoft.com/office/powerpoint/2010/main" val="155738752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045-BC17-3C40-AA6A-A5FA7C2DE1C1}"/>
              </a:ext>
            </a:extLst>
          </p:cNvPr>
          <p:cNvSpPr>
            <a:spLocks noGrp="1"/>
          </p:cNvSpPr>
          <p:nvPr>
            <p:ph type="title"/>
          </p:nvPr>
        </p:nvSpPr>
        <p:spPr>
          <a:xfrm>
            <a:off x="838200" y="231775"/>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ROC Curve and ROC AUC Score</a:t>
            </a:r>
          </a:p>
        </p:txBody>
      </p:sp>
      <p:pic>
        <p:nvPicPr>
          <p:cNvPr id="9" name="Graphic 8" descr="Research">
            <a:extLst>
              <a:ext uri="{FF2B5EF4-FFF2-40B4-BE49-F238E27FC236}">
                <a16:creationId xmlns:a16="http://schemas.microsoft.com/office/drawing/2014/main" id="{C0EFDD52-37B5-5B43-BED8-1854D572DBD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3661" y="2326672"/>
            <a:ext cx="533401" cy="533401"/>
          </a:xfrm>
          <a:prstGeom prst="rect">
            <a:avLst/>
          </a:prstGeom>
        </p:spPr>
      </p:pic>
      <p:pic>
        <p:nvPicPr>
          <p:cNvPr id="11" name="Graphic 10" descr="Research">
            <a:extLst>
              <a:ext uri="{FF2B5EF4-FFF2-40B4-BE49-F238E27FC236}">
                <a16:creationId xmlns:a16="http://schemas.microsoft.com/office/drawing/2014/main" id="{F7025F9F-DB11-E44E-9F6B-70B7970061F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7934" y="2386848"/>
            <a:ext cx="519511" cy="533400"/>
          </a:xfrm>
          <a:prstGeom prst="rect">
            <a:avLst/>
          </a:prstGeom>
        </p:spPr>
      </p:pic>
      <p:pic>
        <p:nvPicPr>
          <p:cNvPr id="15" name="Graphic 14" descr="Research">
            <a:extLst>
              <a:ext uri="{FF2B5EF4-FFF2-40B4-BE49-F238E27FC236}">
                <a16:creationId xmlns:a16="http://schemas.microsoft.com/office/drawing/2014/main" id="{DA5724F3-0B91-4141-8CC1-1C853A456F3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7934" y="4872034"/>
            <a:ext cx="519512" cy="519512"/>
          </a:xfrm>
          <a:prstGeom prst="rect">
            <a:avLst/>
          </a:prstGeom>
        </p:spPr>
      </p:pic>
      <p:sp>
        <p:nvSpPr>
          <p:cNvPr id="12" name="Rounded Rectangle 11">
            <a:extLst>
              <a:ext uri="{FF2B5EF4-FFF2-40B4-BE49-F238E27FC236}">
                <a16:creationId xmlns:a16="http://schemas.microsoft.com/office/drawing/2014/main" id="{EE9D409A-7559-8D49-95CA-2FC3020DC252}"/>
              </a:ext>
            </a:extLst>
          </p:cNvPr>
          <p:cNvSpPr/>
          <p:nvPr/>
        </p:nvSpPr>
        <p:spPr>
          <a:xfrm>
            <a:off x="3972489" y="2387554"/>
            <a:ext cx="1818712" cy="506236"/>
          </a:xfrm>
          <a:prstGeom prst="roundRect">
            <a:avLst/>
          </a:prstGeom>
          <a:gradFill>
            <a:gsLst>
              <a:gs pos="0">
                <a:schemeClr val="accent1">
                  <a:lumMod val="40000"/>
                  <a:lumOff val="60000"/>
                  <a:alpha val="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79.55</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0" name="Rounded Rectangle 19">
            <a:extLst>
              <a:ext uri="{FF2B5EF4-FFF2-40B4-BE49-F238E27FC236}">
                <a16:creationId xmlns:a16="http://schemas.microsoft.com/office/drawing/2014/main" id="{C1DEBD0C-002D-8145-9A2B-2DB53E974FFA}"/>
              </a:ext>
            </a:extLst>
          </p:cNvPr>
          <p:cNvSpPr/>
          <p:nvPr/>
        </p:nvSpPr>
        <p:spPr>
          <a:xfrm>
            <a:off x="3981589" y="4857577"/>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66.86</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
        <p:nvSpPr>
          <p:cNvPr id="21" name="Rounded Rectangle 20">
            <a:extLst>
              <a:ext uri="{FF2B5EF4-FFF2-40B4-BE49-F238E27FC236}">
                <a16:creationId xmlns:a16="http://schemas.microsoft.com/office/drawing/2014/main" id="{8D6DB928-FA68-F54E-9F04-67A840B6B830}"/>
              </a:ext>
            </a:extLst>
          </p:cNvPr>
          <p:cNvSpPr/>
          <p:nvPr/>
        </p:nvSpPr>
        <p:spPr>
          <a:xfrm>
            <a:off x="9992847" y="2341820"/>
            <a:ext cx="1760799" cy="56711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63.89</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2" name="Rounded Rectangle 21">
            <a:extLst>
              <a:ext uri="{FF2B5EF4-FFF2-40B4-BE49-F238E27FC236}">
                <a16:creationId xmlns:a16="http://schemas.microsoft.com/office/drawing/2014/main" id="{2BA7CFA2-D0B7-C540-B700-087441F4F03B}"/>
              </a:ext>
            </a:extLst>
          </p:cNvPr>
          <p:cNvSpPr/>
          <p:nvPr/>
        </p:nvSpPr>
        <p:spPr>
          <a:xfrm>
            <a:off x="514554" y="443287"/>
            <a:ext cx="10077246"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rminator 13">
            <a:extLst>
              <a:ext uri="{FF2B5EF4-FFF2-40B4-BE49-F238E27FC236}">
                <a16:creationId xmlns:a16="http://schemas.microsoft.com/office/drawing/2014/main" id="{E53034A0-1B47-1643-B690-445E0F37102E}"/>
              </a:ext>
            </a:extLst>
          </p:cNvPr>
          <p:cNvSpPr/>
          <p:nvPr/>
        </p:nvSpPr>
        <p:spPr>
          <a:xfrm>
            <a:off x="2117950" y="6234944"/>
            <a:ext cx="1818713" cy="461665"/>
          </a:xfrm>
          <a:prstGeom prst="flowChartTerminator">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16" name="TextBox 15">
            <a:extLst>
              <a:ext uri="{FF2B5EF4-FFF2-40B4-BE49-F238E27FC236}">
                <a16:creationId xmlns:a16="http://schemas.microsoft.com/office/drawing/2014/main" id="{D8116084-4833-BC47-8D40-BC41DCD1D223}"/>
              </a:ext>
            </a:extLst>
          </p:cNvPr>
          <p:cNvSpPr txBox="1"/>
          <p:nvPr/>
        </p:nvSpPr>
        <p:spPr>
          <a:xfrm>
            <a:off x="4043590" y="6281110"/>
            <a:ext cx="5622501" cy="369332"/>
          </a:xfrm>
          <a:prstGeom prst="rect">
            <a:avLst/>
          </a:prstGeom>
          <a:noFill/>
        </p:spPr>
        <p:txBody>
          <a:bodyPr wrap="none" rtlCol="0">
            <a:spAutoFit/>
          </a:bodyPr>
          <a:lstStyle/>
          <a:p>
            <a:r>
              <a:rPr lang="en-US" b="1" dirty="0"/>
              <a:t>The Logistic Regression model has the highest AUC score.</a:t>
            </a:r>
          </a:p>
        </p:txBody>
      </p:sp>
      <p:pic>
        <p:nvPicPr>
          <p:cNvPr id="17" name="Graphic 16" descr="Research">
            <a:extLst>
              <a:ext uri="{FF2B5EF4-FFF2-40B4-BE49-F238E27FC236}">
                <a16:creationId xmlns:a16="http://schemas.microsoft.com/office/drawing/2014/main" id="{DBB4D12E-4898-C944-A098-70A72951FC8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9932" y="4682692"/>
            <a:ext cx="533401" cy="533401"/>
          </a:xfrm>
          <a:prstGeom prst="rect">
            <a:avLst/>
          </a:prstGeom>
        </p:spPr>
      </p:pic>
      <p:sp>
        <p:nvSpPr>
          <p:cNvPr id="25" name="Rounded Rectangle 24">
            <a:extLst>
              <a:ext uri="{FF2B5EF4-FFF2-40B4-BE49-F238E27FC236}">
                <a16:creationId xmlns:a16="http://schemas.microsoft.com/office/drawing/2014/main" id="{408A4887-E7BE-664E-8802-3D84544CFE1A}"/>
              </a:ext>
            </a:extLst>
          </p:cNvPr>
          <p:cNvSpPr/>
          <p:nvPr/>
        </p:nvSpPr>
        <p:spPr>
          <a:xfrm>
            <a:off x="10017749" y="4681880"/>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81.93</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pic>
        <p:nvPicPr>
          <p:cNvPr id="4" name="Picture 3">
            <a:extLst>
              <a:ext uri="{FF2B5EF4-FFF2-40B4-BE49-F238E27FC236}">
                <a16:creationId xmlns:a16="http://schemas.microsoft.com/office/drawing/2014/main" id="{912F7336-5D1A-462F-A563-F0CAE3C634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8442" y="1330114"/>
            <a:ext cx="2909492" cy="2510234"/>
          </a:xfrm>
          <a:prstGeom prst="rect">
            <a:avLst/>
          </a:prstGeom>
        </p:spPr>
      </p:pic>
      <p:pic>
        <p:nvPicPr>
          <p:cNvPr id="6" name="Picture 5">
            <a:extLst>
              <a:ext uri="{FF2B5EF4-FFF2-40B4-BE49-F238E27FC236}">
                <a16:creationId xmlns:a16="http://schemas.microsoft.com/office/drawing/2014/main" id="{AD4DBE91-EAB3-4C9B-8892-B026A3FE66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4554" y="3803510"/>
            <a:ext cx="2909492" cy="2458976"/>
          </a:xfrm>
          <a:prstGeom prst="rect">
            <a:avLst/>
          </a:prstGeom>
        </p:spPr>
      </p:pic>
      <p:pic>
        <p:nvPicPr>
          <p:cNvPr id="8" name="Picture 7">
            <a:extLst>
              <a:ext uri="{FF2B5EF4-FFF2-40B4-BE49-F238E27FC236}">
                <a16:creationId xmlns:a16="http://schemas.microsoft.com/office/drawing/2014/main" id="{7457854C-590D-43FD-946B-1A09E80B2D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00801" y="1427519"/>
            <a:ext cx="2922244" cy="2375362"/>
          </a:xfrm>
          <a:prstGeom prst="rect">
            <a:avLst/>
          </a:prstGeom>
        </p:spPr>
      </p:pic>
      <p:pic>
        <p:nvPicPr>
          <p:cNvPr id="13" name="Picture 12">
            <a:extLst>
              <a:ext uri="{FF2B5EF4-FFF2-40B4-BE49-F238E27FC236}">
                <a16:creationId xmlns:a16="http://schemas.microsoft.com/office/drawing/2014/main" id="{BF3AE734-E123-46E0-BCB8-C2EDC87FF6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09901" y="3777142"/>
            <a:ext cx="3052139" cy="2529707"/>
          </a:xfrm>
          <a:prstGeom prst="rect">
            <a:avLst/>
          </a:prstGeom>
        </p:spPr>
      </p:pic>
    </p:spTree>
    <p:extLst>
      <p:ext uri="{BB962C8B-B14F-4D97-AF65-F5344CB8AC3E}">
        <p14:creationId xmlns:p14="http://schemas.microsoft.com/office/powerpoint/2010/main" val="31225654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A35B-F91D-CA48-A7F7-437CF9144B1C}"/>
              </a:ext>
            </a:extLst>
          </p:cNvPr>
          <p:cNvSpPr txBox="1">
            <a:spLocks noGrp="1"/>
          </p:cNvSpPr>
          <p:nvPr>
            <p:ph type="title"/>
          </p:nvPr>
        </p:nvSpPr>
        <p:spPr>
          <a:xfrm>
            <a:off x="685800" y="685800"/>
            <a:ext cx="7620000" cy="776288"/>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solidFill>
                  <a:schemeClr val="tx1"/>
                </a:solidFill>
              </a:rPr>
              <a:t>    Hyperparameter tunning/Post-pruning</a:t>
            </a:r>
          </a:p>
        </p:txBody>
      </p:sp>
      <p:sp>
        <p:nvSpPr>
          <p:cNvPr id="6" name="TextBox 5">
            <a:extLst>
              <a:ext uri="{FF2B5EF4-FFF2-40B4-BE49-F238E27FC236}">
                <a16:creationId xmlns:a16="http://schemas.microsoft.com/office/drawing/2014/main" id="{FC32026B-FFD4-934B-90D5-133BD641A133}"/>
              </a:ext>
            </a:extLst>
          </p:cNvPr>
          <p:cNvSpPr txBox="1"/>
          <p:nvPr/>
        </p:nvSpPr>
        <p:spPr>
          <a:xfrm>
            <a:off x="582246" y="1573465"/>
            <a:ext cx="10515600" cy="1200329"/>
          </a:xfrm>
          <a:prstGeom prst="rect">
            <a:avLst/>
          </a:prstGeom>
          <a:noFill/>
        </p:spPr>
        <p:txBody>
          <a:bodyPr wrap="square" rtlCol="0">
            <a:spAutoFit/>
          </a:bodyPr>
          <a:lstStyle/>
          <a:p>
            <a:r>
              <a:rPr lang="en-IN" dirty="0"/>
              <a:t>Each base model has been chosen and a set of parameters has been considered for fine tuning. Using these set of parameters we have used Grid Search Cross Validation technique for Hyperparameter tunning the models where the Cross Validation method considered is 10-Fold Cross Validation.</a:t>
            </a:r>
          </a:p>
          <a:p>
            <a:endParaRPr lang="en-US" dirty="0"/>
          </a:p>
        </p:txBody>
      </p:sp>
      <p:pic>
        <p:nvPicPr>
          <p:cNvPr id="3" name="Picture 2">
            <a:extLst>
              <a:ext uri="{FF2B5EF4-FFF2-40B4-BE49-F238E27FC236}">
                <a16:creationId xmlns:a16="http://schemas.microsoft.com/office/drawing/2014/main" id="{0D1B79E0-368B-42A8-ACEF-CA804915488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381000" y="2590800"/>
            <a:ext cx="5334000" cy="2133600"/>
          </a:xfrm>
          <a:prstGeom prst="rect">
            <a:avLst/>
          </a:prstGeom>
        </p:spPr>
      </p:pic>
      <p:pic>
        <p:nvPicPr>
          <p:cNvPr id="7" name="Picture 6">
            <a:extLst>
              <a:ext uri="{FF2B5EF4-FFF2-40B4-BE49-F238E27FC236}">
                <a16:creationId xmlns:a16="http://schemas.microsoft.com/office/drawing/2014/main" id="{58137E2E-194F-4823-BF99-F2EB19F0033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a:off x="369277" y="4724401"/>
            <a:ext cx="5345723" cy="2057400"/>
          </a:xfrm>
          <a:prstGeom prst="rect">
            <a:avLst/>
          </a:prstGeom>
        </p:spPr>
      </p:pic>
      <p:pic>
        <p:nvPicPr>
          <p:cNvPr id="9" name="Picture 8">
            <a:extLst>
              <a:ext uri="{FF2B5EF4-FFF2-40B4-BE49-F238E27FC236}">
                <a16:creationId xmlns:a16="http://schemas.microsoft.com/office/drawing/2014/main" id="{200ED658-6F31-4EFC-B2A3-98E10A994494}"/>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715000" y="2590799"/>
            <a:ext cx="6324600" cy="2133600"/>
          </a:xfrm>
          <a:prstGeom prst="rect">
            <a:avLst/>
          </a:prstGeom>
        </p:spPr>
      </p:pic>
      <p:pic>
        <p:nvPicPr>
          <p:cNvPr id="11" name="Picture 10">
            <a:extLst>
              <a:ext uri="{FF2B5EF4-FFF2-40B4-BE49-F238E27FC236}">
                <a16:creationId xmlns:a16="http://schemas.microsoft.com/office/drawing/2014/main" id="{84EC86CD-7BFE-4C98-9412-1A1A9A19D32D}"/>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715000" y="4724400"/>
            <a:ext cx="6324600" cy="2119908"/>
          </a:xfrm>
          <a:prstGeom prst="rect">
            <a:avLst/>
          </a:prstGeom>
        </p:spPr>
      </p:pic>
    </p:spTree>
    <p:extLst>
      <p:ext uri="{BB962C8B-B14F-4D97-AF65-F5344CB8AC3E}">
        <p14:creationId xmlns:p14="http://schemas.microsoft.com/office/powerpoint/2010/main" val="9142261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198-2B09-8E44-84E5-B471EA88E42B}"/>
              </a:ext>
            </a:extLst>
          </p:cNvPr>
          <p:cNvSpPr>
            <a:spLocks noGrp="1"/>
          </p:cNvSpPr>
          <p:nvPr>
            <p:ph type="title"/>
          </p:nvPr>
        </p:nvSpPr>
        <p:spPr>
          <a:xfrm>
            <a:off x="340853" y="463287"/>
            <a:ext cx="7162800" cy="548572"/>
          </a:xfrm>
        </p:spPr>
        <p:txBody>
          <a:bodyPr>
            <a:normAutofit fontScale="90000"/>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Treating Imbalanced Data</a:t>
            </a:r>
          </a:p>
        </p:txBody>
      </p:sp>
      <p:sp>
        <p:nvSpPr>
          <p:cNvPr id="3" name="Content Placeholder 2">
            <a:extLst>
              <a:ext uri="{FF2B5EF4-FFF2-40B4-BE49-F238E27FC236}">
                <a16:creationId xmlns:a16="http://schemas.microsoft.com/office/drawing/2014/main" id="{97EE3C6C-0CF7-D948-9DC9-4CFFA648AEE5}"/>
              </a:ext>
            </a:extLst>
          </p:cNvPr>
          <p:cNvSpPr>
            <a:spLocks noGrp="1"/>
          </p:cNvSpPr>
          <p:nvPr>
            <p:ph idx="1"/>
          </p:nvPr>
        </p:nvSpPr>
        <p:spPr>
          <a:xfrm>
            <a:off x="533400" y="1200772"/>
            <a:ext cx="6858000" cy="1649801"/>
          </a:xfrm>
        </p:spPr>
        <p:txBody>
          <a:bodyPr>
            <a:normAutofit fontScale="92500"/>
          </a:bodyPr>
          <a:lstStyle/>
          <a:p>
            <a:pPr marL="0" indent="0">
              <a:buNone/>
            </a:pPr>
            <a:r>
              <a:rPr lang="en-IN" sz="1800" dirty="0"/>
              <a:t>One approach to address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a:t>
            </a:r>
            <a:r>
              <a:rPr lang="en-IN" sz="1800" b="1" dirty="0"/>
              <a:t>Synthetic Minority Oversampling Technique(SMOTE)</a:t>
            </a:r>
          </a:p>
          <a:p>
            <a:endParaRPr lang="en-IN" sz="1800" b="1" dirty="0"/>
          </a:p>
          <a:p>
            <a:pPr marL="0" indent="0">
              <a:buNone/>
            </a:pPr>
            <a:endParaRPr lang="en-IN" sz="1800" b="1" dirty="0"/>
          </a:p>
          <a:p>
            <a:endParaRPr lang="en-IN" sz="1800" b="1" dirty="0"/>
          </a:p>
        </p:txBody>
      </p:sp>
      <p:sp>
        <p:nvSpPr>
          <p:cNvPr id="6" name="Rounded Rectangle 5">
            <a:extLst>
              <a:ext uri="{FF2B5EF4-FFF2-40B4-BE49-F238E27FC236}">
                <a16:creationId xmlns:a16="http://schemas.microsoft.com/office/drawing/2014/main" id="{9C3243E9-9F32-A34C-BBE7-8C73C9F0547A}"/>
              </a:ext>
            </a:extLst>
          </p:cNvPr>
          <p:cNvSpPr/>
          <p:nvPr/>
        </p:nvSpPr>
        <p:spPr>
          <a:xfrm>
            <a:off x="412958" y="394673"/>
            <a:ext cx="7090696" cy="6858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ounded Rectangle 11">
            <a:extLst>
              <a:ext uri="{FF2B5EF4-FFF2-40B4-BE49-F238E27FC236}">
                <a16:creationId xmlns:a16="http://schemas.microsoft.com/office/drawing/2014/main" id="{E427829E-347C-3547-8BBB-EA571C45FAF2}"/>
              </a:ext>
            </a:extLst>
          </p:cNvPr>
          <p:cNvSpPr/>
          <p:nvPr/>
        </p:nvSpPr>
        <p:spPr>
          <a:xfrm>
            <a:off x="533400" y="4267200"/>
            <a:ext cx="4233985" cy="489301"/>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Smote Analysis</a:t>
            </a:r>
          </a:p>
        </p:txBody>
      </p:sp>
      <p:pic>
        <p:nvPicPr>
          <p:cNvPr id="5" name="Picture 4">
            <a:extLst>
              <a:ext uri="{FF2B5EF4-FFF2-40B4-BE49-F238E27FC236}">
                <a16:creationId xmlns:a16="http://schemas.microsoft.com/office/drawing/2014/main" id="{07A4E760-BE25-4B4F-8CC4-88355FF5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17" y="4876800"/>
            <a:ext cx="5342083" cy="1920406"/>
          </a:xfrm>
          <a:prstGeom prst="rect">
            <a:avLst/>
          </a:prstGeom>
        </p:spPr>
      </p:pic>
      <p:pic>
        <p:nvPicPr>
          <p:cNvPr id="10" name="Picture 9">
            <a:extLst>
              <a:ext uri="{FF2B5EF4-FFF2-40B4-BE49-F238E27FC236}">
                <a16:creationId xmlns:a16="http://schemas.microsoft.com/office/drawing/2014/main" id="{33D356C3-ED38-47F0-8463-FEAD5B40D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652" y="622696"/>
            <a:ext cx="4612145" cy="2882504"/>
          </a:xfrm>
          <a:prstGeom prst="rect">
            <a:avLst/>
          </a:prstGeom>
        </p:spPr>
      </p:pic>
      <p:pic>
        <p:nvPicPr>
          <p:cNvPr id="16" name="Picture 15">
            <a:extLst>
              <a:ext uri="{FF2B5EF4-FFF2-40B4-BE49-F238E27FC236}">
                <a16:creationId xmlns:a16="http://schemas.microsoft.com/office/drawing/2014/main" id="{DF72CF4A-7748-4C95-B4BD-B86A48F07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029250"/>
            <a:ext cx="4526672" cy="1059272"/>
          </a:xfrm>
          <a:prstGeom prst="rect">
            <a:avLst/>
          </a:prstGeom>
        </p:spPr>
      </p:pic>
      <p:pic>
        <p:nvPicPr>
          <p:cNvPr id="18" name="Picture 17">
            <a:extLst>
              <a:ext uri="{FF2B5EF4-FFF2-40B4-BE49-F238E27FC236}">
                <a16:creationId xmlns:a16="http://schemas.microsoft.com/office/drawing/2014/main" id="{D328F8B4-F83D-4E1C-97FA-7E5684327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237" y="3686679"/>
            <a:ext cx="4612146" cy="3110527"/>
          </a:xfrm>
          <a:prstGeom prst="rect">
            <a:avLst/>
          </a:prstGeom>
        </p:spPr>
      </p:pic>
    </p:spTree>
    <p:extLst>
      <p:ext uri="{BB962C8B-B14F-4D97-AF65-F5344CB8AC3E}">
        <p14:creationId xmlns:p14="http://schemas.microsoft.com/office/powerpoint/2010/main" val="25859804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446" y="262255"/>
            <a:ext cx="8174355" cy="873760"/>
          </a:xfrm>
        </p:spPr>
        <p:txBody>
          <a:bodyPr/>
          <a:lstStyle/>
          <a:p>
            <a:r>
              <a:rPr lang="en-US" b="1" dirty="0">
                <a:latin typeface="Times New Roman" panose="02020603050405020304" pitchFamily="18" charset="0"/>
                <a:cs typeface="Times New Roman" panose="02020603050405020304" pitchFamily="18" charset="0"/>
              </a:rPr>
              <a:t>AGENDA</a:t>
            </a:r>
          </a:p>
        </p:txBody>
      </p:sp>
      <p:graphicFrame>
        <p:nvGraphicFramePr>
          <p:cNvPr id="3" name="Diagram 2"/>
          <p:cNvGraphicFramePr/>
          <p:nvPr/>
        </p:nvGraphicFramePr>
        <p:xfrm>
          <a:off x="2133600" y="1447800"/>
          <a:ext cx="8239760" cy="4687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B0C6E26-626F-CF01-BD25-3A0249A95B44}"/>
              </a:ext>
            </a:extLst>
          </p:cNvPr>
          <p:cNvSpPr>
            <a:spLocks noGrp="1"/>
          </p:cNvSpPr>
          <p:nvPr>
            <p:ph type="sldNum" sz="quarter" idx="12"/>
          </p:nvPr>
        </p:nvSpPr>
        <p:spPr/>
        <p:txBody>
          <a:bodyPr/>
          <a:lstStyle/>
          <a:p>
            <a:fld id="{258DF75C-1349-4428-A080-E4DEDA9691AA}" type="slidenum">
              <a:rPr lang="en-US" smtClean="0"/>
              <a:t>2</a:t>
            </a:fld>
            <a:endParaRPr lang="en-US" dirty="0"/>
          </a:p>
        </p:txBody>
      </p:sp>
    </p:spTree>
    <p:extLst>
      <p:ext uri="{BB962C8B-B14F-4D97-AF65-F5344CB8AC3E}">
        <p14:creationId xmlns:p14="http://schemas.microsoft.com/office/powerpoint/2010/main" val="36033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2B615-FBC4-E94D-95C4-6AEBE1BEB8B9}"/>
              </a:ext>
            </a:extLst>
          </p:cNvPr>
          <p:cNvSpPr>
            <a:spLocks noGrp="1"/>
          </p:cNvSpPr>
          <p:nvPr>
            <p:ph type="title"/>
          </p:nvPr>
        </p:nvSpPr>
        <p:spPr>
          <a:xfrm>
            <a:off x="517086" y="250092"/>
            <a:ext cx="5029200"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b="1" dirty="0">
                <a:solidFill>
                  <a:schemeClr val="tx1"/>
                </a:solidFill>
              </a:rPr>
              <a:t>  Feature Engineering</a:t>
            </a:r>
          </a:p>
        </p:txBody>
      </p:sp>
      <p:sp>
        <p:nvSpPr>
          <p:cNvPr id="5" name="TextBox 4">
            <a:extLst>
              <a:ext uri="{FF2B5EF4-FFF2-40B4-BE49-F238E27FC236}">
                <a16:creationId xmlns:a16="http://schemas.microsoft.com/office/drawing/2014/main" id="{65107AF1-3066-0D43-9A64-CD96121C55BD}"/>
              </a:ext>
            </a:extLst>
          </p:cNvPr>
          <p:cNvSpPr txBox="1"/>
          <p:nvPr/>
        </p:nvSpPr>
        <p:spPr>
          <a:xfrm>
            <a:off x="517086" y="1346246"/>
            <a:ext cx="11370093" cy="923330"/>
          </a:xfrm>
          <a:prstGeom prst="rect">
            <a:avLst/>
          </a:prstGeom>
          <a:noFill/>
        </p:spPr>
        <p:txBody>
          <a:bodyPr wrap="square" rtlCol="0">
            <a:spAutoFit/>
          </a:bodyPr>
          <a:lstStyle/>
          <a:p>
            <a:r>
              <a:rPr lang="en-US" dirty="0"/>
              <a:t>We have used </a:t>
            </a:r>
            <a:r>
              <a:rPr lang="en-US" b="1" dirty="0"/>
              <a:t>Recursive Feature Elimination</a:t>
            </a:r>
            <a:r>
              <a:rPr lang="en-US" dirty="0"/>
              <a:t>(RFE) method to obtain a subset of features which contribute significantly to the model from the overall resampled data using a base Random Forest model on the complete resampled data. The features that will be considered for further model building and optimization are :</a:t>
            </a:r>
          </a:p>
        </p:txBody>
      </p:sp>
      <p:sp>
        <p:nvSpPr>
          <p:cNvPr id="6" name="TextBox 5">
            <a:extLst>
              <a:ext uri="{FF2B5EF4-FFF2-40B4-BE49-F238E27FC236}">
                <a16:creationId xmlns:a16="http://schemas.microsoft.com/office/drawing/2014/main" id="{71AECD04-356D-9746-873F-E85AA790B04D}"/>
              </a:ext>
            </a:extLst>
          </p:cNvPr>
          <p:cNvSpPr txBox="1"/>
          <p:nvPr/>
        </p:nvSpPr>
        <p:spPr>
          <a:xfrm>
            <a:off x="1472978" y="5275660"/>
            <a:ext cx="8209140" cy="369332"/>
          </a:xfrm>
          <a:prstGeom prst="rect">
            <a:avLst/>
          </a:prstGeom>
          <a:noFill/>
        </p:spPr>
        <p:txBody>
          <a:bodyPr wrap="square" rtlCol="0">
            <a:spAutoFit/>
          </a:bodyPr>
          <a:lstStyle/>
          <a:p>
            <a:endParaRPr lang="en-US" b="1" i="1" dirty="0">
              <a:solidFill>
                <a:srgbClr val="0070C0"/>
              </a:solidFill>
            </a:endParaRPr>
          </a:p>
        </p:txBody>
      </p:sp>
      <p:sp>
        <p:nvSpPr>
          <p:cNvPr id="8" name="Title 3">
            <a:extLst>
              <a:ext uri="{FF2B5EF4-FFF2-40B4-BE49-F238E27FC236}">
                <a16:creationId xmlns:a16="http://schemas.microsoft.com/office/drawing/2014/main" id="{6DC21FC0-47BA-CB4E-A649-2905FAB20DD0}"/>
              </a:ext>
            </a:extLst>
          </p:cNvPr>
          <p:cNvSpPr txBox="1">
            <a:spLocks/>
          </p:cNvSpPr>
          <p:nvPr/>
        </p:nvSpPr>
        <p:spPr>
          <a:xfrm>
            <a:off x="536624" y="3940683"/>
            <a:ext cx="7255293"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Bagging and Boosting algorithms</a:t>
            </a:r>
          </a:p>
        </p:txBody>
      </p:sp>
      <p:sp>
        <p:nvSpPr>
          <p:cNvPr id="9" name="TextBox 8">
            <a:extLst>
              <a:ext uri="{FF2B5EF4-FFF2-40B4-BE49-F238E27FC236}">
                <a16:creationId xmlns:a16="http://schemas.microsoft.com/office/drawing/2014/main" id="{951D904A-6503-4045-B14F-57954A453912}"/>
              </a:ext>
            </a:extLst>
          </p:cNvPr>
          <p:cNvSpPr txBox="1"/>
          <p:nvPr/>
        </p:nvSpPr>
        <p:spPr>
          <a:xfrm>
            <a:off x="762000" y="5257800"/>
            <a:ext cx="10058400" cy="1200329"/>
          </a:xfrm>
          <a:prstGeom prst="rect">
            <a:avLst/>
          </a:prstGeom>
          <a:noFill/>
        </p:spPr>
        <p:txBody>
          <a:bodyPr wrap="square" rtlCol="0">
            <a:spAutoFit/>
          </a:bodyPr>
          <a:lstStyle/>
          <a:p>
            <a:r>
              <a:rPr lang="en-US" dirty="0"/>
              <a:t>Using the above features we have deployed a bagging classifier i.e. a Random Forest model with default parameters and three boosting classifiers like AdaBoost model, Gradient Boost model and XGBoost model and have done a critical analysis based on the model sensitivity and specificity,f1-weighted average and ROC AUC score to compare each model.</a:t>
            </a:r>
          </a:p>
        </p:txBody>
      </p:sp>
      <p:sp>
        <p:nvSpPr>
          <p:cNvPr id="3" name="Rectangle 2">
            <a:extLst>
              <a:ext uri="{FF2B5EF4-FFF2-40B4-BE49-F238E27FC236}">
                <a16:creationId xmlns:a16="http://schemas.microsoft.com/office/drawing/2014/main" id="{B1C190E7-DB3B-4AFC-9F52-6E69E17B3F29}"/>
              </a:ext>
            </a:extLst>
          </p:cNvPr>
          <p:cNvSpPr>
            <a:spLocks noChangeArrowheads="1"/>
          </p:cNvSpPr>
          <p:nvPr/>
        </p:nvSpPr>
        <p:spPr bwMode="auto">
          <a:xfrm>
            <a:off x="536623" y="2650640"/>
            <a:ext cx="11350555" cy="812942"/>
          </a:xfrm>
          <a:prstGeom prst="rect">
            <a:avLst/>
          </a:prstGeom>
          <a:solidFill>
            <a:schemeClr val="accent1">
              <a:lumMod val="20000"/>
              <a:lumOff val="80000"/>
            </a:schemeClr>
          </a:solidFill>
          <a:ln>
            <a:noFill/>
          </a:ln>
          <a:effectLst/>
        </p:spPr>
        <p:txBody>
          <a:bodyPr vert="horz" wrap="square" lIns="317400" tIns="238050" rIns="3174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var(--jp-code-font-family)"/>
              </a:rPr>
              <a:t>map_apache</a:t>
            </a:r>
            <a:r>
              <a:rPr kumimoji="0" lang="en-US" altLang="en-US" sz="1600" b="0" i="0" u="none" strike="noStrike" cap="none" normalizeH="0" baseline="0" dirty="0">
                <a:ln>
                  <a:noFill/>
                </a:ln>
                <a:solidFill>
                  <a:schemeClr val="tx1"/>
                </a:solidFill>
                <a:effectLst/>
                <a:latin typeface="var(--jp-code-font-family)"/>
              </a:rPr>
              <a:t>', 'apache_4a_icu_death_prob', 'apache_2_diagnosis', 'apache_3j_diagnosis', 'apache_4a_hospital_death_prob', '</a:t>
            </a:r>
            <a:r>
              <a:rPr kumimoji="0" lang="en-US" altLang="en-US" sz="1600" b="0" i="0" u="none" strike="noStrike" cap="none" normalizeH="0" baseline="0" dirty="0" err="1">
                <a:ln>
                  <a:noFill/>
                </a:ln>
                <a:solidFill>
                  <a:schemeClr val="tx1"/>
                </a:solidFill>
                <a:effectLst/>
                <a:latin typeface="var(--jp-code-font-family)"/>
              </a:rPr>
              <a:t>bun_apache</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creatinine_apache</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wbc_apache</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gcs_verbal_apache</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glucose_apache</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diabetes_mellitus</a:t>
            </a:r>
            <a:r>
              <a:rPr kumimoji="0" lang="en-US" altLang="en-US" sz="1600" b="0" i="0" u="none" strike="noStrike" cap="none" normalizeH="0" baseline="0" dirty="0">
                <a:ln>
                  <a:noFill/>
                </a:ln>
                <a:solidFill>
                  <a:schemeClr val="tx1"/>
                </a:solidFill>
                <a:effectLst/>
                <a:latin typeface="var(--jp-code-font-family)"/>
              </a:rPr>
              <a:t>', '</a:t>
            </a:r>
            <a:r>
              <a:rPr kumimoji="0" lang="en-US" altLang="en-US" sz="1600" b="0" i="0" u="none" strike="noStrike" cap="none" normalizeH="0" baseline="0" dirty="0" err="1">
                <a:ln>
                  <a:noFill/>
                </a:ln>
                <a:solidFill>
                  <a:schemeClr val="tx1"/>
                </a:solidFill>
                <a:effectLst/>
                <a:latin typeface="var(--jp-code-font-family)"/>
              </a:rPr>
              <a:t>resprate_apache</a:t>
            </a:r>
            <a:r>
              <a:rPr kumimoji="0" lang="en-US" altLang="en-US" sz="1600" b="0" i="0" u="none" strike="noStrike" cap="none" normalizeH="0" baseline="0" dirty="0">
                <a:ln>
                  <a:noFill/>
                </a:ln>
                <a:solidFill>
                  <a:schemeClr val="tx1"/>
                </a:solidFill>
                <a:effectLst/>
                <a:latin typeface="var(--jp-code-font-family)"/>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95652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53714C-E7E6-4D05-8CBD-9BC02592FCD3}"/>
              </a:ext>
            </a:extLst>
          </p:cNvPr>
          <p:cNvPicPr>
            <a:picLocks noChangeAspect="1"/>
          </p:cNvPicPr>
          <p:nvPr/>
        </p:nvPicPr>
        <p:blipFill>
          <a:blip r:embed="rId2"/>
          <a:stretch>
            <a:fillRect/>
          </a:stretch>
        </p:blipFill>
        <p:spPr>
          <a:xfrm>
            <a:off x="1008413" y="5935281"/>
            <a:ext cx="8855207" cy="662997"/>
          </a:xfrm>
          <a:prstGeom prst="rect">
            <a:avLst/>
          </a:prstGeom>
        </p:spPr>
      </p:pic>
      <p:sp>
        <p:nvSpPr>
          <p:cNvPr id="7" name="Title 3">
            <a:extLst>
              <a:ext uri="{FF2B5EF4-FFF2-40B4-BE49-F238E27FC236}">
                <a16:creationId xmlns:a16="http://schemas.microsoft.com/office/drawing/2014/main" id="{2DA34E07-A382-1A48-89B6-1EA71C0D5EE0}"/>
              </a:ext>
            </a:extLst>
          </p:cNvPr>
          <p:cNvSpPr txBox="1">
            <a:spLocks/>
          </p:cNvSpPr>
          <p:nvPr/>
        </p:nvSpPr>
        <p:spPr>
          <a:xfrm>
            <a:off x="533400" y="398047"/>
            <a:ext cx="7162799" cy="912234"/>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Overall Model Comparison</a:t>
            </a:r>
          </a:p>
        </p:txBody>
      </p:sp>
      <p:pic>
        <p:nvPicPr>
          <p:cNvPr id="3" name="Picture 2">
            <a:extLst>
              <a:ext uri="{FF2B5EF4-FFF2-40B4-BE49-F238E27FC236}">
                <a16:creationId xmlns:a16="http://schemas.microsoft.com/office/drawing/2014/main" id="{5224799B-0660-4194-9F99-145A0C48EEA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85800" y="1600200"/>
            <a:ext cx="10371719" cy="4267200"/>
          </a:xfrm>
          <a:prstGeom prst="rect">
            <a:avLst/>
          </a:prstGeom>
        </p:spPr>
      </p:pic>
    </p:spTree>
    <p:extLst>
      <p:ext uri="{BB962C8B-B14F-4D97-AF65-F5344CB8AC3E}">
        <p14:creationId xmlns:p14="http://schemas.microsoft.com/office/powerpoint/2010/main" val="293572474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2A0F6-E1FC-492F-9B9D-BE3FE4670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48" y="609600"/>
            <a:ext cx="5707875" cy="5715000"/>
          </a:xfrm>
          <a:prstGeom prst="rect">
            <a:avLst/>
          </a:prstGeom>
        </p:spPr>
      </p:pic>
      <p:pic>
        <p:nvPicPr>
          <p:cNvPr id="9" name="Picture 8">
            <a:extLst>
              <a:ext uri="{FF2B5EF4-FFF2-40B4-BE49-F238E27FC236}">
                <a16:creationId xmlns:a16="http://schemas.microsoft.com/office/drawing/2014/main" id="{DF2CF714-A135-4B01-BA4A-5D09A2AAE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99" y="487752"/>
            <a:ext cx="5326875" cy="4000804"/>
          </a:xfrm>
          <a:prstGeom prst="rect">
            <a:avLst/>
          </a:prstGeom>
        </p:spPr>
      </p:pic>
      <p:pic>
        <p:nvPicPr>
          <p:cNvPr id="11" name="Picture 10">
            <a:extLst>
              <a:ext uri="{FF2B5EF4-FFF2-40B4-BE49-F238E27FC236}">
                <a16:creationId xmlns:a16="http://schemas.microsoft.com/office/drawing/2014/main" id="{D31845A9-545F-4DF2-AD66-5E2AF6B31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4724401"/>
            <a:ext cx="4671452" cy="1828800"/>
          </a:xfrm>
          <a:prstGeom prst="rect">
            <a:avLst/>
          </a:prstGeom>
        </p:spPr>
      </p:pic>
    </p:spTree>
    <p:extLst>
      <p:ext uri="{BB962C8B-B14F-4D97-AF65-F5344CB8AC3E}">
        <p14:creationId xmlns:p14="http://schemas.microsoft.com/office/powerpoint/2010/main" val="3546879286"/>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 You!</a:t>
            </a:r>
          </a:p>
        </p:txBody>
      </p:sp>
      <p:sp>
        <p:nvSpPr>
          <p:cNvPr id="2" name="Slide Number Placeholder 1">
            <a:extLst>
              <a:ext uri="{FF2B5EF4-FFF2-40B4-BE49-F238E27FC236}">
                <a16:creationId xmlns:a16="http://schemas.microsoft.com/office/drawing/2014/main" id="{43B45BE1-BF54-410D-614A-0CD1622B9A87}"/>
              </a:ext>
            </a:extLst>
          </p:cNvPr>
          <p:cNvSpPr>
            <a:spLocks noGrp="1"/>
          </p:cNvSpPr>
          <p:nvPr>
            <p:ph type="sldNum" sz="quarter" idx="12"/>
          </p:nvPr>
        </p:nvSpPr>
        <p:spPr/>
        <p:txBody>
          <a:bodyPr/>
          <a:lstStyle/>
          <a:p>
            <a:fld id="{258DF75C-1349-4428-A080-E4DEDA9691AA}" type="slidenum">
              <a:rPr lang="en-US" smtClean="0"/>
              <a:t>23</a:t>
            </a:fld>
            <a:endParaRPr lang="en-US" dirty="0"/>
          </a:p>
        </p:txBody>
      </p:sp>
    </p:spTree>
    <p:extLst>
      <p:ext uri="{BB962C8B-B14F-4D97-AF65-F5344CB8AC3E}">
        <p14:creationId xmlns:p14="http://schemas.microsoft.com/office/powerpoint/2010/main" val="372421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81200" y="1447800"/>
            <a:ext cx="2819400" cy="533400"/>
          </a:xfr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ormAutofit fontScale="25000" lnSpcReduction="20000"/>
          </a:bodyPr>
          <a:lstStyle/>
          <a:p>
            <a:pPr marL="0" indent="0">
              <a:buNone/>
            </a:pPr>
            <a:r>
              <a:rPr lang="en-US" sz="11200" u="sng" dirty="0">
                <a:solidFill>
                  <a:schemeClr val="tx1">
                    <a:lumMod val="75000"/>
                    <a:lumOff val="25000"/>
                  </a:schemeClr>
                </a:solidFill>
                <a:latin typeface="Times New Roman" panose="02020603050405020304" pitchFamily="18" charset="0"/>
                <a:cs typeface="Times New Roman" panose="02020603050405020304" pitchFamily="18" charset="0"/>
              </a:rPr>
              <a:t>Industry Review</a:t>
            </a:r>
          </a:p>
          <a:p>
            <a:pPr marL="0" indent="0">
              <a:buNone/>
            </a:pPr>
            <a:endParaRPr lang="en-US" sz="7000" u="sng" dirty="0">
              <a:solidFill>
                <a:schemeClr val="bg1"/>
              </a:solidFill>
              <a:latin typeface="Times New Roman" panose="02020603050405020304" pitchFamily="18" charset="0"/>
              <a:cs typeface="Times New Roman" panose="02020603050405020304" pitchFamily="18" charset="0"/>
            </a:endParaRPr>
          </a:p>
          <a:p>
            <a:pPr marL="0" indent="0">
              <a:buNone/>
            </a:pPr>
            <a:r>
              <a:rPr lang="en-US" u="sng" dirty="0">
                <a:solidFill>
                  <a:schemeClr val="bg1"/>
                </a:solidFill>
              </a:rPr>
              <a:t> </a:t>
            </a:r>
          </a:p>
        </p:txBody>
      </p:sp>
      <p:sp>
        <p:nvSpPr>
          <p:cNvPr id="2" name="Title 1"/>
          <p:cNvSpPr>
            <a:spLocks noGrp="1"/>
          </p:cNvSpPr>
          <p:nvPr>
            <p:ph type="title" idx="4294967295"/>
          </p:nvPr>
        </p:nvSpPr>
        <p:spPr>
          <a:xfrm>
            <a:off x="1988127" y="381000"/>
            <a:ext cx="8229600" cy="914400"/>
          </a:xfrm>
          <a:ln>
            <a:solidFill>
              <a:schemeClr val="tx2">
                <a:lumMod val="75000"/>
              </a:schemeClr>
            </a:solidFill>
          </a:ln>
          <a:effectLst>
            <a:outerShdw blurRad="40000" dist="20000" dir="5400000" rotWithShape="0">
              <a:srgbClr val="000000">
                <a:alpha val="38000"/>
              </a:srgbClr>
            </a:outerShdw>
            <a:softEdge rad="31750"/>
          </a:effectLst>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981201" y="2119746"/>
            <a:ext cx="5174673" cy="461665"/>
          </a:xfrm>
          <a:prstGeom prst="rect">
            <a:avLst/>
          </a:prstGeom>
          <a:solidFill>
            <a:schemeClr val="tx2">
              <a:lumMod val="20000"/>
              <a:lumOff val="80000"/>
            </a:schemeClr>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Domain:- Predictive Analysis</a:t>
            </a:r>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105891" y="2805546"/>
            <a:ext cx="799407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Prediction using Statistical modeling, Data mining techniques and Machine learning.</a:t>
            </a:r>
          </a:p>
          <a:p>
            <a:endParaRPr lang="en-US" dirty="0"/>
          </a:p>
          <a:p>
            <a:pPr marL="285750" indent="-285750">
              <a:buFont typeface="Wingdings" panose="05000000000000000000" pitchFamily="2" charset="2"/>
              <a:buChar char="Ø"/>
            </a:pPr>
            <a:endParaRPr lang="en-IN" dirty="0"/>
          </a:p>
        </p:txBody>
      </p:sp>
      <p:sp>
        <p:nvSpPr>
          <p:cNvPr id="14" name="TextBox 13"/>
          <p:cNvSpPr txBox="1"/>
          <p:nvPr/>
        </p:nvSpPr>
        <p:spPr>
          <a:xfrm>
            <a:off x="2209800" y="3491345"/>
            <a:ext cx="43711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140526" y="4091555"/>
            <a:ext cx="6324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Increasing requirement of medical care.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Process of analyzing current and historical industry data to predict trends. </a:t>
            </a:r>
            <a:endParaRPr lang="en-IN"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2105890" y="5130186"/>
            <a:ext cx="4724400" cy="461665"/>
          </a:xfrm>
          <a:prstGeom prst="rect">
            <a:avLst/>
          </a:prstGeom>
          <a:solidFill>
            <a:schemeClr val="tx2">
              <a:lumMod val="20000"/>
              <a:lumOff val="80000"/>
            </a:schemeClr>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Dataset:- Patient Survival Prediction</a:t>
            </a:r>
            <a:endParaRPr lang="en-IN" sz="2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209800" y="3534912"/>
            <a:ext cx="2590800" cy="461665"/>
          </a:xfrm>
          <a:prstGeom prst="rect">
            <a:avLst/>
          </a:prstGeom>
          <a:solidFill>
            <a:schemeClr val="tx2">
              <a:lumMod val="20000"/>
              <a:lumOff val="80000"/>
            </a:schemeClr>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Health care</a:t>
            </a:r>
            <a:endParaRPr lang="en-IN" sz="2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140526" y="5791200"/>
            <a:ext cx="715587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Hospital_death will be used as the main key area in the Dataset</a:t>
            </a:r>
            <a:r>
              <a:rPr lang="en-US" dirty="0"/>
              <a:t>.</a:t>
            </a:r>
            <a:endParaRPr lang="en-IN" dirty="0"/>
          </a:p>
        </p:txBody>
      </p:sp>
      <p:sp>
        <p:nvSpPr>
          <p:cNvPr id="4" name="Slide Number Placeholder 3">
            <a:extLst>
              <a:ext uri="{FF2B5EF4-FFF2-40B4-BE49-F238E27FC236}">
                <a16:creationId xmlns:a16="http://schemas.microsoft.com/office/drawing/2014/main" id="{EBB45A52-C6E6-2B8C-81DF-8AFE29CEFA9C}"/>
              </a:ext>
            </a:extLst>
          </p:cNvPr>
          <p:cNvSpPr>
            <a:spLocks noGrp="1"/>
          </p:cNvSpPr>
          <p:nvPr>
            <p:ph type="sldNum" sz="quarter" idx="12"/>
          </p:nvPr>
        </p:nvSpPr>
        <p:spPr/>
        <p:txBody>
          <a:bodyPr/>
          <a:lstStyle/>
          <a:p>
            <a:fld id="{258DF75C-1349-4428-A080-E4DEDA9691AA}" type="slidenum">
              <a:rPr lang="en-US" smtClean="0"/>
              <a:t>3</a:t>
            </a:fld>
            <a:endParaRPr lang="en-US" dirty="0"/>
          </a:p>
        </p:txBody>
      </p:sp>
    </p:spTree>
    <p:extLst>
      <p:ext uri="{BB962C8B-B14F-4D97-AF65-F5344CB8AC3E}">
        <p14:creationId xmlns:p14="http://schemas.microsoft.com/office/powerpoint/2010/main" val="291658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Problems related to doctors, nurses, and support staff</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Inadequate ICU drugs and equipment</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Improper maintenance of equipment and facilities</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Problem caused by other related units (laboratory, Accident and Emergency unit, Operation Room)</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Absence of treatment protocol</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Improper communication (Inter and intra departmental)</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Delay in consultation due to lack of commitment and team work</a:t>
            </a:r>
          </a:p>
          <a:p>
            <a:pPr>
              <a:buClr>
                <a:srgbClr val="558ED5"/>
              </a:buCl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Delay the Lab. reports</a:t>
            </a:r>
            <a:r>
              <a:rPr lang="en-US" sz="2800" dirty="0">
                <a:latin typeface="Times New Roman" panose="02020603050405020304" pitchFamily="18" charset="0"/>
                <a:cs typeface="Times New Roman" panose="02020603050405020304" pitchFamily="18" charset="0"/>
              </a:rPr>
              <a:t> </a:t>
            </a:r>
          </a:p>
        </p:txBody>
      </p:sp>
      <p:sp>
        <p:nvSpPr>
          <p:cNvPr id="5" name="Flowchart: Alternate Process 4"/>
          <p:cNvSpPr/>
          <p:nvPr/>
        </p:nvSpPr>
        <p:spPr>
          <a:xfrm>
            <a:off x="1752600" y="381001"/>
            <a:ext cx="7879080" cy="781685"/>
          </a:xfrm>
          <a:prstGeom prst="flowChartAlternateProcess">
            <a:avLst/>
          </a:prstGeom>
          <a:solidFill>
            <a:schemeClr val="accent1">
              <a:lumMod val="20000"/>
              <a:lumOff val="80000"/>
            </a:schemeClr>
          </a:solidFill>
          <a:ln w="28575" cmpd="sng">
            <a:solidFill>
              <a:schemeClr val="accent1">
                <a:shade val="50000"/>
              </a:schemeClr>
            </a:solidFill>
            <a:prstDash val="solid"/>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r>
              <a:rPr lang="en-US" sz="3200" b="1" dirty="0">
                <a:latin typeface="Times New Roman" panose="02020603050405020304" pitchFamily="18" charset="0"/>
                <a:cs typeface="Times New Roman" panose="02020603050405020304" pitchFamily="18" charset="0"/>
                <a:sym typeface="+mn-ea"/>
              </a:rPr>
              <a:t>PROBLEM UNDERSTANDING</a:t>
            </a:r>
            <a:endParaRPr lang="en-US" sz="3200" dirty="0"/>
          </a:p>
        </p:txBody>
      </p:sp>
      <p:sp>
        <p:nvSpPr>
          <p:cNvPr id="2" name="Slide Number Placeholder 1">
            <a:extLst>
              <a:ext uri="{FF2B5EF4-FFF2-40B4-BE49-F238E27FC236}">
                <a16:creationId xmlns:a16="http://schemas.microsoft.com/office/drawing/2014/main" id="{3F77E757-46E1-7EC1-604A-508A03255EB6}"/>
              </a:ext>
            </a:extLst>
          </p:cNvPr>
          <p:cNvSpPr>
            <a:spLocks noGrp="1"/>
          </p:cNvSpPr>
          <p:nvPr>
            <p:ph type="sldNum" sz="quarter" idx="12"/>
          </p:nvPr>
        </p:nvSpPr>
        <p:spPr/>
        <p:txBody>
          <a:bodyPr/>
          <a:lstStyle/>
          <a:p>
            <a:fld id="{258DF75C-1349-4428-A080-E4DEDA9691AA}" type="slidenum">
              <a:rPr lang="en-US" smtClean="0"/>
              <a:t>4</a:t>
            </a:fld>
            <a:endParaRPr lang="en-US" dirty="0"/>
          </a:p>
        </p:txBody>
      </p:sp>
    </p:spTree>
    <p:extLst>
      <p:ext uri="{BB962C8B-B14F-4D97-AF65-F5344CB8AC3E}">
        <p14:creationId xmlns:p14="http://schemas.microsoft.com/office/powerpoint/2010/main" val="193636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CF1B1374-6C99-4642-9617-4426B07B7CEA}"/>
              </a:ext>
            </a:extLst>
          </p:cNvPr>
          <p:cNvSpPr txBox="1"/>
          <p:nvPr/>
        </p:nvSpPr>
        <p:spPr>
          <a:xfrm>
            <a:off x="1885951" y="428535"/>
            <a:ext cx="7772400" cy="46166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sz="2400" dirty="0">
                <a:latin typeface="Times New Roman" panose="02020603050405020304" pitchFamily="18" charset="0"/>
                <a:cs typeface="Times New Roman" panose="02020603050405020304" pitchFamily="18" charset="0"/>
              </a:rPr>
              <a:t>DATA UNDERSTANDING</a:t>
            </a:r>
          </a:p>
        </p:txBody>
      </p:sp>
      <p:sp>
        <p:nvSpPr>
          <p:cNvPr id="2" name="TextBox 1">
            <a:extLst>
              <a:ext uri="{FF2B5EF4-FFF2-40B4-BE49-F238E27FC236}">
                <a16:creationId xmlns:a16="http://schemas.microsoft.com/office/drawing/2014/main" id="{263475BD-78EF-0573-4108-C38EF6A94407}"/>
              </a:ext>
            </a:extLst>
          </p:cNvPr>
          <p:cNvSpPr txBox="1"/>
          <p:nvPr/>
        </p:nvSpPr>
        <p:spPr>
          <a:xfrm rot="10800000" flipH="1" flipV="1">
            <a:off x="2362200" y="1309301"/>
            <a:ext cx="7772400" cy="1510099"/>
          </a:xfrm>
          <a:prstGeom prst="rect">
            <a:avLst/>
          </a:prstGeom>
          <a:solidFill>
            <a:schemeClr val="accent5">
              <a:lumMod val="20000"/>
              <a:lumOff val="80000"/>
            </a:schemeClr>
          </a:solidFill>
          <a:ln>
            <a:noFill/>
          </a:ln>
          <a:effectLst>
            <a:softEdge rad="12700"/>
          </a:effectLst>
          <a:scene3d>
            <a:camera prst="orthographicFront">
              <a:rot lat="0" lon="0" rev="0"/>
            </a:camera>
            <a:lightRig rig="chilly" dir="t">
              <a:rot lat="0" lon="0" rev="18480000"/>
            </a:lightRig>
          </a:scene3d>
          <a:sp3d prstMaterial="clear">
            <a:bevelT h="63500"/>
          </a:sp3d>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consisting of information on patient identifiers, their age, bmi, height, weight, vitals, comorbidity, chronic condition and whether they survived or not.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was collected by Global Open Source Severity of Illness Score (GOSSIS), a new in hospital mortality prediction algorithm for predicting survival prediction .</a:t>
            </a: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669EAEDC-25DD-7947-C2A2-973286368D6A}"/>
              </a:ext>
            </a:extLst>
          </p:cNvPr>
          <p:cNvSpPr/>
          <p:nvPr/>
        </p:nvSpPr>
        <p:spPr>
          <a:xfrm>
            <a:off x="2400300" y="3086100"/>
            <a:ext cx="2628900" cy="571500"/>
          </a:xfrm>
          <a:prstGeom prst="roundRect">
            <a:avLst/>
          </a:prstGeom>
          <a:solidFill>
            <a:schemeClr val="tx2">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About The Dataset</a:t>
            </a: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8CE5D19A-6213-9115-DDF3-36CE05AB9711}"/>
              </a:ext>
            </a:extLst>
          </p:cNvPr>
          <p:cNvGraphicFramePr/>
          <p:nvPr/>
        </p:nvGraphicFramePr>
        <p:xfrm>
          <a:off x="2400300" y="3657601"/>
          <a:ext cx="7924800" cy="2621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Table 13">
            <a:extLst>
              <a:ext uri="{FF2B5EF4-FFF2-40B4-BE49-F238E27FC236}">
                <a16:creationId xmlns:a16="http://schemas.microsoft.com/office/drawing/2014/main" id="{4AA4815D-B6BD-4039-88B9-3B7390D5BEFE}"/>
              </a:ext>
            </a:extLst>
          </p:cNvPr>
          <p:cNvGraphicFramePr>
            <a:graphicFrameLocks noGrp="1"/>
          </p:cNvGraphicFramePr>
          <p:nvPr/>
        </p:nvGraphicFramePr>
        <p:xfrm>
          <a:off x="2571750" y="4562624"/>
          <a:ext cx="1143000" cy="1143000"/>
        </p:xfrm>
        <a:graphic>
          <a:graphicData uri="http://schemas.openxmlformats.org/drawingml/2006/table">
            <a:tbl>
              <a:tblPr/>
              <a:tblGrid>
                <a:gridCol w="1143000">
                  <a:extLst>
                    <a:ext uri="{9D8B030D-6E8A-4147-A177-3AD203B41FA5}">
                      <a16:colId xmlns:a16="http://schemas.microsoft.com/office/drawing/2014/main" val="989804853"/>
                    </a:ext>
                  </a:extLst>
                </a:gridCol>
              </a:tblGrid>
              <a:tr h="381000">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encounter_id</a:t>
                      </a:r>
                    </a:p>
                  </a:txBody>
                  <a:tcPr marL="7620" marR="7620" marT="7620" marB="0" anchor="b">
                    <a:lnL>
                      <a:noFill/>
                    </a:lnL>
                    <a:lnR>
                      <a:noFill/>
                    </a:lnR>
                    <a:lnT>
                      <a:noFill/>
                    </a:lnT>
                    <a:lnB>
                      <a:noFill/>
                    </a:lnB>
                  </a:tcPr>
                </a:tc>
                <a:extLst>
                  <a:ext uri="{0D108BD9-81ED-4DB2-BD59-A6C34878D82A}">
                    <a16:rowId xmlns:a16="http://schemas.microsoft.com/office/drawing/2014/main" val="1522904437"/>
                  </a:ext>
                </a:extLst>
              </a:tr>
              <a:tr h="381000">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hospital_id</a:t>
                      </a:r>
                    </a:p>
                  </a:txBody>
                  <a:tcPr marL="7620" marR="7620" marT="7620" marB="0" anchor="b">
                    <a:lnL>
                      <a:noFill/>
                    </a:lnL>
                    <a:lnR>
                      <a:noFill/>
                    </a:lnR>
                    <a:lnT>
                      <a:noFill/>
                    </a:lnT>
                    <a:lnB>
                      <a:noFill/>
                    </a:lnB>
                  </a:tcPr>
                </a:tc>
                <a:extLst>
                  <a:ext uri="{0D108BD9-81ED-4DB2-BD59-A6C34878D82A}">
                    <a16:rowId xmlns:a16="http://schemas.microsoft.com/office/drawing/2014/main" val="995204160"/>
                  </a:ext>
                </a:extLst>
              </a:tr>
              <a:tr h="381000">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patient_id</a:t>
                      </a:r>
                    </a:p>
                  </a:txBody>
                  <a:tcPr marL="7620" marR="7620" marT="7620" marB="0" anchor="b">
                    <a:lnL>
                      <a:noFill/>
                    </a:lnL>
                    <a:lnR>
                      <a:noFill/>
                    </a:lnR>
                    <a:lnT>
                      <a:noFill/>
                    </a:lnT>
                    <a:lnB>
                      <a:noFill/>
                    </a:lnB>
                  </a:tcPr>
                </a:tc>
                <a:extLst>
                  <a:ext uri="{0D108BD9-81ED-4DB2-BD59-A6C34878D82A}">
                    <a16:rowId xmlns:a16="http://schemas.microsoft.com/office/drawing/2014/main" val="1129168155"/>
                  </a:ext>
                </a:extLst>
              </a:tr>
            </a:tbl>
          </a:graphicData>
        </a:graphic>
      </p:graphicFrame>
      <p:graphicFrame>
        <p:nvGraphicFramePr>
          <p:cNvPr id="16" name="Table 15">
            <a:extLst>
              <a:ext uri="{FF2B5EF4-FFF2-40B4-BE49-F238E27FC236}">
                <a16:creationId xmlns:a16="http://schemas.microsoft.com/office/drawing/2014/main" id="{BC16CA9F-A119-33AF-A8B6-CDFFEEA24CCA}"/>
              </a:ext>
            </a:extLst>
          </p:cNvPr>
          <p:cNvGraphicFramePr>
            <a:graphicFrameLocks noGrp="1"/>
          </p:cNvGraphicFramePr>
          <p:nvPr/>
        </p:nvGraphicFramePr>
        <p:xfrm>
          <a:off x="4038600" y="4574347"/>
          <a:ext cx="1466850" cy="2055051"/>
        </p:xfrm>
        <a:graphic>
          <a:graphicData uri="http://schemas.openxmlformats.org/drawingml/2006/table">
            <a:tbl>
              <a:tblPr/>
              <a:tblGrid>
                <a:gridCol w="1466850">
                  <a:extLst>
                    <a:ext uri="{9D8B030D-6E8A-4147-A177-3AD203B41FA5}">
                      <a16:colId xmlns:a16="http://schemas.microsoft.com/office/drawing/2014/main" val="793146512"/>
                    </a:ext>
                  </a:extLst>
                </a:gridCol>
              </a:tblGrid>
              <a:tr h="36179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age</a:t>
                      </a:r>
                    </a:p>
                  </a:txBody>
                  <a:tcPr marL="7620" marR="7620" marT="7620" marB="0" anchor="b">
                    <a:lnL>
                      <a:noFill/>
                    </a:lnL>
                    <a:lnR>
                      <a:noFill/>
                    </a:lnR>
                    <a:lnT>
                      <a:noFill/>
                    </a:lnT>
                    <a:lnB>
                      <a:noFill/>
                    </a:lnB>
                  </a:tcPr>
                </a:tc>
                <a:extLst>
                  <a:ext uri="{0D108BD9-81ED-4DB2-BD59-A6C34878D82A}">
                    <a16:rowId xmlns:a16="http://schemas.microsoft.com/office/drawing/2014/main" val="2482185498"/>
                  </a:ext>
                </a:extLst>
              </a:tr>
              <a:tr h="266291">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bmi</a:t>
                      </a:r>
                    </a:p>
                  </a:txBody>
                  <a:tcPr marL="7620" marR="7620" marT="7620" marB="0" anchor="b">
                    <a:lnL>
                      <a:noFill/>
                    </a:lnL>
                    <a:lnR>
                      <a:noFill/>
                    </a:lnR>
                    <a:lnT>
                      <a:noFill/>
                    </a:lnT>
                    <a:lnB>
                      <a:noFill/>
                    </a:lnB>
                  </a:tcPr>
                </a:tc>
                <a:extLst>
                  <a:ext uri="{0D108BD9-81ED-4DB2-BD59-A6C34878D82A}">
                    <a16:rowId xmlns:a16="http://schemas.microsoft.com/office/drawing/2014/main" val="1205091028"/>
                  </a:ext>
                </a:extLst>
              </a:tr>
              <a:tr h="266291">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elective_surgery</a:t>
                      </a:r>
                    </a:p>
                  </a:txBody>
                  <a:tcPr marL="7620" marR="7620" marT="7620" marB="0" anchor="b">
                    <a:lnL>
                      <a:noFill/>
                    </a:lnL>
                    <a:lnR>
                      <a:noFill/>
                    </a:lnR>
                    <a:lnT>
                      <a:noFill/>
                    </a:lnT>
                    <a:lnB>
                      <a:noFill/>
                    </a:lnB>
                  </a:tcPr>
                </a:tc>
                <a:extLst>
                  <a:ext uri="{0D108BD9-81ED-4DB2-BD59-A6C34878D82A}">
                    <a16:rowId xmlns:a16="http://schemas.microsoft.com/office/drawing/2014/main" val="3272051018"/>
                  </a:ext>
                </a:extLst>
              </a:tr>
              <a:tr h="36179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ethnicity</a:t>
                      </a:r>
                    </a:p>
                  </a:txBody>
                  <a:tcPr marL="7620" marR="7620" marT="7620" marB="0" anchor="b">
                    <a:lnL>
                      <a:noFill/>
                    </a:lnL>
                    <a:lnR>
                      <a:noFill/>
                    </a:lnR>
                    <a:lnT>
                      <a:noFill/>
                    </a:lnT>
                    <a:lnB>
                      <a:noFill/>
                    </a:lnB>
                  </a:tcPr>
                </a:tc>
                <a:extLst>
                  <a:ext uri="{0D108BD9-81ED-4DB2-BD59-A6C34878D82A}">
                    <a16:rowId xmlns:a16="http://schemas.microsoft.com/office/drawing/2014/main" val="2584732439"/>
                  </a:ext>
                </a:extLst>
              </a:tr>
              <a:tr h="266291">
                <a:tc>
                  <a:txBody>
                    <a:bodyPr/>
                    <a:lstStyle/>
                    <a:p>
                      <a:pPr marL="171450" indent="-171450" algn="l" fontAlgn="b">
                        <a:buFont typeface="Arial" panose="020B0604020202020204" pitchFamily="34" charset="0"/>
                        <a:buChar char="•"/>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450049857"/>
                  </a:ext>
                </a:extLst>
              </a:tr>
              <a:tr h="266291">
                <a:tc>
                  <a:txBody>
                    <a:bodyPr/>
                    <a:lstStyle/>
                    <a:p>
                      <a:pPr marL="285750" indent="-285750" algn="l" fontAlgn="b">
                        <a:buFont typeface="Arial" panose="020B0604020202020204" pitchFamily="34" charset="0"/>
                        <a:buChar char="•"/>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3297045477"/>
                  </a:ext>
                </a:extLst>
              </a:tr>
              <a:tr h="266291">
                <a:tc>
                  <a:txBody>
                    <a:bodyPr/>
                    <a:lstStyle/>
                    <a:p>
                      <a:pPr marL="285750" indent="-285750" algn="l" fontAlgn="b">
                        <a:buFont typeface="Arial" panose="020B0604020202020204" pitchFamily="34" charset="0"/>
                        <a:buChar char="•"/>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498375281"/>
                  </a:ext>
                </a:extLst>
              </a:tr>
            </a:tbl>
          </a:graphicData>
        </a:graphic>
      </p:graphicFrame>
      <p:graphicFrame>
        <p:nvGraphicFramePr>
          <p:cNvPr id="18" name="Table 17">
            <a:extLst>
              <a:ext uri="{FF2B5EF4-FFF2-40B4-BE49-F238E27FC236}">
                <a16:creationId xmlns:a16="http://schemas.microsoft.com/office/drawing/2014/main" id="{47E90497-B709-2D6C-BDBA-B026ACC4A42C}"/>
              </a:ext>
            </a:extLst>
          </p:cNvPr>
          <p:cNvGraphicFramePr>
            <a:graphicFrameLocks noGrp="1"/>
          </p:cNvGraphicFramePr>
          <p:nvPr/>
        </p:nvGraphicFramePr>
        <p:xfrm>
          <a:off x="5695950" y="4574347"/>
          <a:ext cx="1219200" cy="1597853"/>
        </p:xfrm>
        <a:graphic>
          <a:graphicData uri="http://schemas.openxmlformats.org/drawingml/2006/table">
            <a:tbl>
              <a:tblPr/>
              <a:tblGrid>
                <a:gridCol w="1219200">
                  <a:extLst>
                    <a:ext uri="{9D8B030D-6E8A-4147-A177-3AD203B41FA5}">
                      <a16:colId xmlns:a16="http://schemas.microsoft.com/office/drawing/2014/main" val="3185251507"/>
                    </a:ext>
                  </a:extLst>
                </a:gridCol>
              </a:tblGrid>
              <a:tr h="45538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apache_2_diagnosis</a:t>
                      </a:r>
                    </a:p>
                  </a:txBody>
                  <a:tcPr marL="7620" marR="7620" marT="7620" marB="0" anchor="b">
                    <a:lnL>
                      <a:noFill/>
                    </a:lnL>
                    <a:lnR>
                      <a:noFill/>
                    </a:lnR>
                    <a:lnT>
                      <a:noFill/>
                    </a:lnT>
                    <a:lnB>
                      <a:noFill/>
                    </a:lnB>
                  </a:tcPr>
                </a:tc>
                <a:extLst>
                  <a:ext uri="{0D108BD9-81ED-4DB2-BD59-A6C34878D82A}">
                    <a16:rowId xmlns:a16="http://schemas.microsoft.com/office/drawing/2014/main" val="2585709699"/>
                  </a:ext>
                </a:extLst>
              </a:tr>
              <a:tr h="45538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apache_3j_diagnosis</a:t>
                      </a:r>
                    </a:p>
                  </a:txBody>
                  <a:tcPr marL="7620" marR="7620" marT="7620" marB="0" anchor="b">
                    <a:lnL>
                      <a:noFill/>
                    </a:lnL>
                    <a:lnR>
                      <a:noFill/>
                    </a:lnR>
                    <a:lnT>
                      <a:noFill/>
                    </a:lnT>
                    <a:lnB>
                      <a:noFill/>
                    </a:lnB>
                  </a:tcPr>
                </a:tc>
                <a:extLst>
                  <a:ext uri="{0D108BD9-81ED-4DB2-BD59-A6C34878D82A}">
                    <a16:rowId xmlns:a16="http://schemas.microsoft.com/office/drawing/2014/main" val="1711801920"/>
                  </a:ext>
                </a:extLst>
              </a:tr>
              <a:tr h="45538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apache_post_operative</a:t>
                      </a:r>
                    </a:p>
                  </a:txBody>
                  <a:tcPr marL="7620" marR="7620" marT="7620" marB="0" anchor="b">
                    <a:lnL>
                      <a:noFill/>
                    </a:lnL>
                    <a:lnR>
                      <a:noFill/>
                    </a:lnR>
                    <a:lnT>
                      <a:noFill/>
                    </a:lnT>
                    <a:lnB>
                      <a:noFill/>
                    </a:lnB>
                  </a:tcPr>
                </a:tc>
                <a:extLst>
                  <a:ext uri="{0D108BD9-81ED-4DB2-BD59-A6C34878D82A}">
                    <a16:rowId xmlns:a16="http://schemas.microsoft.com/office/drawing/2014/main" val="1103981492"/>
                  </a:ext>
                </a:extLst>
              </a:tr>
              <a:tr h="231689">
                <a:tc>
                  <a:txBody>
                    <a:bodyPr/>
                    <a:lstStyle/>
                    <a:p>
                      <a:pPr marL="0" indent="0" algn="l" fontAlgn="b">
                        <a:buFont typeface="Arial" panose="020B0604020202020204" pitchFamily="34" charset="0"/>
                        <a:buNone/>
                      </a:pP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3209886949"/>
                  </a:ext>
                </a:extLst>
              </a:tr>
            </a:tbl>
          </a:graphicData>
        </a:graphic>
      </p:graphicFrame>
      <p:graphicFrame>
        <p:nvGraphicFramePr>
          <p:cNvPr id="20" name="Table 19">
            <a:extLst>
              <a:ext uri="{FF2B5EF4-FFF2-40B4-BE49-F238E27FC236}">
                <a16:creationId xmlns:a16="http://schemas.microsoft.com/office/drawing/2014/main" id="{B0A1518F-D9A1-41CB-4E4F-BB3BD22D9C02}"/>
              </a:ext>
            </a:extLst>
          </p:cNvPr>
          <p:cNvGraphicFramePr>
            <a:graphicFrameLocks noGrp="1"/>
          </p:cNvGraphicFramePr>
          <p:nvPr/>
        </p:nvGraphicFramePr>
        <p:xfrm>
          <a:off x="7400925" y="4532563"/>
          <a:ext cx="1219201" cy="1563438"/>
        </p:xfrm>
        <a:graphic>
          <a:graphicData uri="http://schemas.openxmlformats.org/drawingml/2006/table">
            <a:tbl>
              <a:tblPr/>
              <a:tblGrid>
                <a:gridCol w="1219201">
                  <a:extLst>
                    <a:ext uri="{9D8B030D-6E8A-4147-A177-3AD203B41FA5}">
                      <a16:colId xmlns:a16="http://schemas.microsoft.com/office/drawing/2014/main" val="3354973481"/>
                    </a:ext>
                  </a:extLst>
                </a:gridCol>
              </a:tblGrid>
              <a:tr h="661600">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d1_diasbp_noninvasive_min</a:t>
                      </a:r>
                    </a:p>
                  </a:txBody>
                  <a:tcPr marL="7620" marR="7620" marT="7620" marB="0" anchor="b">
                    <a:lnL>
                      <a:noFill/>
                    </a:lnL>
                    <a:lnR>
                      <a:noFill/>
                    </a:lnR>
                    <a:lnT>
                      <a:noFill/>
                    </a:lnT>
                    <a:lnB>
                      <a:noFill/>
                    </a:lnB>
                  </a:tcPr>
                </a:tc>
                <a:extLst>
                  <a:ext uri="{0D108BD9-81ED-4DB2-BD59-A6C34878D82A}">
                    <a16:rowId xmlns:a16="http://schemas.microsoft.com/office/drawing/2014/main" val="3700423945"/>
                  </a:ext>
                </a:extLst>
              </a:tr>
              <a:tr h="483348">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d1_resprate_min</a:t>
                      </a:r>
                    </a:p>
                  </a:txBody>
                  <a:tcPr marL="7620" marR="7620" marT="7620" marB="0" anchor="b">
                    <a:lnL>
                      <a:noFill/>
                    </a:lnL>
                    <a:lnR>
                      <a:noFill/>
                    </a:lnR>
                    <a:lnT>
                      <a:noFill/>
                    </a:lnT>
                    <a:lnB>
                      <a:noFill/>
                    </a:lnB>
                  </a:tcPr>
                </a:tc>
                <a:extLst>
                  <a:ext uri="{0D108BD9-81ED-4DB2-BD59-A6C34878D82A}">
                    <a16:rowId xmlns:a16="http://schemas.microsoft.com/office/drawing/2014/main" val="3014790125"/>
                  </a:ext>
                </a:extLst>
              </a:tr>
              <a:tr h="418490">
                <a:tc>
                  <a:txBody>
                    <a:bodyPr/>
                    <a:lstStyle/>
                    <a:p>
                      <a:pPr marL="171450" indent="-1714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d1_spo2_max</a:t>
                      </a:r>
                    </a:p>
                  </a:txBody>
                  <a:tcPr marL="7620" marR="7620" marT="7620" marB="0" anchor="b">
                    <a:lnL>
                      <a:noFill/>
                    </a:lnL>
                    <a:lnR>
                      <a:noFill/>
                    </a:lnR>
                    <a:lnT>
                      <a:noFill/>
                    </a:lnT>
                    <a:lnB>
                      <a:noFill/>
                    </a:lnB>
                  </a:tcPr>
                </a:tc>
                <a:extLst>
                  <a:ext uri="{0D108BD9-81ED-4DB2-BD59-A6C34878D82A}">
                    <a16:rowId xmlns:a16="http://schemas.microsoft.com/office/drawing/2014/main" val="105885117"/>
                  </a:ext>
                </a:extLst>
              </a:tr>
            </a:tbl>
          </a:graphicData>
        </a:graphic>
      </p:graphicFrame>
      <p:graphicFrame>
        <p:nvGraphicFramePr>
          <p:cNvPr id="22" name="Table 21">
            <a:extLst>
              <a:ext uri="{FF2B5EF4-FFF2-40B4-BE49-F238E27FC236}">
                <a16:creationId xmlns:a16="http://schemas.microsoft.com/office/drawing/2014/main" id="{101DDCD4-FF7F-7691-B01E-AF3DE5E7C7B2}"/>
              </a:ext>
            </a:extLst>
          </p:cNvPr>
          <p:cNvGraphicFramePr>
            <a:graphicFrameLocks noGrp="1"/>
          </p:cNvGraphicFramePr>
          <p:nvPr/>
        </p:nvGraphicFramePr>
        <p:xfrm>
          <a:off x="8991601" y="4472937"/>
          <a:ext cx="1333500" cy="1470664"/>
        </p:xfrm>
        <a:graphic>
          <a:graphicData uri="http://schemas.openxmlformats.org/drawingml/2006/table">
            <a:tbl>
              <a:tblPr/>
              <a:tblGrid>
                <a:gridCol w="1333500">
                  <a:extLst>
                    <a:ext uri="{9D8B030D-6E8A-4147-A177-3AD203B41FA5}">
                      <a16:colId xmlns:a16="http://schemas.microsoft.com/office/drawing/2014/main" val="3792655013"/>
                    </a:ext>
                  </a:extLst>
                </a:gridCol>
              </a:tblGrid>
              <a:tr h="449332">
                <a:tc>
                  <a:txBody>
                    <a:bodyPr/>
                    <a:lstStyle/>
                    <a:p>
                      <a:pPr marL="285750" indent="-2857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d1_wbc_min</a:t>
                      </a:r>
                    </a:p>
                  </a:txBody>
                  <a:tcPr marL="7620" marR="7620" marT="7620" marB="0" anchor="b">
                    <a:lnL>
                      <a:noFill/>
                    </a:lnL>
                    <a:lnR>
                      <a:noFill/>
                    </a:lnR>
                    <a:lnT>
                      <a:noFill/>
                    </a:lnT>
                    <a:lnB>
                      <a:noFill/>
                    </a:lnB>
                  </a:tcPr>
                </a:tc>
                <a:extLst>
                  <a:ext uri="{0D108BD9-81ED-4DB2-BD59-A6C34878D82A}">
                    <a16:rowId xmlns:a16="http://schemas.microsoft.com/office/drawing/2014/main" val="3202689028"/>
                  </a:ext>
                </a:extLst>
              </a:tr>
              <a:tr h="510666">
                <a:tc>
                  <a:txBody>
                    <a:bodyPr/>
                    <a:lstStyle/>
                    <a:p>
                      <a:pPr marL="285750" indent="-2857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h1_creatinine_min</a:t>
                      </a:r>
                    </a:p>
                  </a:txBody>
                  <a:tcPr marL="7620" marR="7620" marT="7620" marB="0" anchor="b">
                    <a:lnL>
                      <a:noFill/>
                    </a:lnL>
                    <a:lnR>
                      <a:noFill/>
                    </a:lnR>
                    <a:lnT>
                      <a:noFill/>
                    </a:lnT>
                    <a:lnB>
                      <a:noFill/>
                    </a:lnB>
                  </a:tcPr>
                </a:tc>
                <a:extLst>
                  <a:ext uri="{0D108BD9-81ED-4DB2-BD59-A6C34878D82A}">
                    <a16:rowId xmlns:a16="http://schemas.microsoft.com/office/drawing/2014/main" val="3374679549"/>
                  </a:ext>
                </a:extLst>
              </a:tr>
              <a:tr h="510666">
                <a:tc>
                  <a:txBody>
                    <a:bodyPr/>
                    <a:lstStyle/>
                    <a:p>
                      <a:pPr marL="285750" indent="-285750" algn="l" fontAlgn="b">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h1_glucose_max</a:t>
                      </a:r>
                    </a:p>
                  </a:txBody>
                  <a:tcPr marL="7620" marR="7620" marT="7620" marB="0" anchor="b">
                    <a:lnL>
                      <a:noFill/>
                    </a:lnL>
                    <a:lnR>
                      <a:noFill/>
                    </a:lnR>
                    <a:lnT>
                      <a:noFill/>
                    </a:lnT>
                    <a:lnB>
                      <a:noFill/>
                    </a:lnB>
                  </a:tcPr>
                </a:tc>
                <a:extLst>
                  <a:ext uri="{0D108BD9-81ED-4DB2-BD59-A6C34878D82A}">
                    <a16:rowId xmlns:a16="http://schemas.microsoft.com/office/drawing/2014/main" val="3433835721"/>
                  </a:ext>
                </a:extLst>
              </a:tr>
            </a:tbl>
          </a:graphicData>
        </a:graphic>
      </p:graphicFrame>
      <p:pic>
        <p:nvPicPr>
          <p:cNvPr id="24" name="Picture 23">
            <a:extLst>
              <a:ext uri="{FF2B5EF4-FFF2-40B4-BE49-F238E27FC236}">
                <a16:creationId xmlns:a16="http://schemas.microsoft.com/office/drawing/2014/main" id="{02D47F2A-E827-2AD4-5D69-1D42E37985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4387" y="2971800"/>
            <a:ext cx="3558540" cy="914400"/>
          </a:xfrm>
          <a:prstGeom prst="rect">
            <a:avLst/>
          </a:prstGeom>
        </p:spPr>
      </p:pic>
      <p:sp>
        <p:nvSpPr>
          <p:cNvPr id="6" name="Slide Number Placeholder 5">
            <a:extLst>
              <a:ext uri="{FF2B5EF4-FFF2-40B4-BE49-F238E27FC236}">
                <a16:creationId xmlns:a16="http://schemas.microsoft.com/office/drawing/2014/main" id="{95E53507-B0CA-69C0-129C-B307054F0115}"/>
              </a:ext>
            </a:extLst>
          </p:cNvPr>
          <p:cNvSpPr>
            <a:spLocks noGrp="1"/>
          </p:cNvSpPr>
          <p:nvPr>
            <p:ph type="sldNum" sz="quarter" idx="12"/>
          </p:nvPr>
        </p:nvSpPr>
        <p:spPr/>
        <p:txBody>
          <a:bodyPr/>
          <a:lstStyle/>
          <a:p>
            <a:fld id="{258DF75C-1349-4428-A080-E4DEDA9691AA}" type="slidenum">
              <a:rPr lang="en-US" smtClean="0"/>
              <a:t>5</a:t>
            </a:fld>
            <a:endParaRPr lang="en-US" dirty="0"/>
          </a:p>
        </p:txBody>
      </p:sp>
    </p:spTree>
    <p:extLst>
      <p:ext uri="{BB962C8B-B14F-4D97-AF65-F5344CB8AC3E}">
        <p14:creationId xmlns:p14="http://schemas.microsoft.com/office/powerpoint/2010/main" val="192679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Diagram 22">
            <a:extLst>
              <a:ext uri="{FF2B5EF4-FFF2-40B4-BE49-F238E27FC236}">
                <a16:creationId xmlns:a16="http://schemas.microsoft.com/office/drawing/2014/main" id="{EA739464-E42B-CAC7-2D36-843E771E101C}"/>
              </a:ext>
            </a:extLst>
          </p:cNvPr>
          <p:cNvGraphicFramePr/>
          <p:nvPr>
            <p:extLst>
              <p:ext uri="{D42A27DB-BD31-4B8C-83A1-F6EECF244321}">
                <p14:modId xmlns:p14="http://schemas.microsoft.com/office/powerpoint/2010/main" val="547622542"/>
              </p:ext>
            </p:extLst>
          </p:nvPr>
        </p:nvGraphicFramePr>
        <p:xfrm>
          <a:off x="2133600" y="262708"/>
          <a:ext cx="3352800" cy="462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10">
            <a:extLst>
              <a:ext uri="{FF2B5EF4-FFF2-40B4-BE49-F238E27FC236}">
                <a16:creationId xmlns:a16="http://schemas.microsoft.com/office/drawing/2014/main" id="{6D3B2D6B-C3ED-C57D-BBCD-E56EE6354C54}"/>
              </a:ext>
            </a:extLst>
          </p:cNvPr>
          <p:cNvGraphicFramePr>
            <a:graphicFrameLocks noGrp="1"/>
          </p:cNvGraphicFramePr>
          <p:nvPr>
            <p:ph idx="1"/>
          </p:nvPr>
        </p:nvGraphicFramePr>
        <p:xfrm>
          <a:off x="2261087" y="3849516"/>
          <a:ext cx="7429500" cy="24383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Rectangle: Rounded Corners 13">
            <a:extLst>
              <a:ext uri="{FF2B5EF4-FFF2-40B4-BE49-F238E27FC236}">
                <a16:creationId xmlns:a16="http://schemas.microsoft.com/office/drawing/2014/main" id="{C3F86900-0047-0F11-D7D5-270B2FB0ECD5}"/>
              </a:ext>
            </a:extLst>
          </p:cNvPr>
          <p:cNvSpPr/>
          <p:nvPr/>
        </p:nvSpPr>
        <p:spPr>
          <a:xfrm>
            <a:off x="2133601" y="884024"/>
            <a:ext cx="3024553" cy="551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3D04590D-AB15-DBA9-08C3-161AA0205E19}"/>
              </a:ext>
            </a:extLst>
          </p:cNvPr>
          <p:cNvSpPr txBox="1"/>
          <p:nvPr/>
        </p:nvSpPr>
        <p:spPr>
          <a:xfrm>
            <a:off x="2262553" y="1013053"/>
            <a:ext cx="2895600"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RECORDS  - 91713</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0FDA3BB5-8BCB-DBCD-AE32-2683668D62A2}"/>
              </a:ext>
            </a:extLst>
          </p:cNvPr>
          <p:cNvSpPr/>
          <p:nvPr/>
        </p:nvSpPr>
        <p:spPr>
          <a:xfrm>
            <a:off x="6072554" y="894414"/>
            <a:ext cx="2690448" cy="551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66B1F1A7-3AAB-8EC5-836E-63780A8ABFDC}"/>
              </a:ext>
            </a:extLst>
          </p:cNvPr>
          <p:cNvSpPr txBox="1"/>
          <p:nvPr/>
        </p:nvSpPr>
        <p:spPr>
          <a:xfrm>
            <a:off x="6012474" y="973847"/>
            <a:ext cx="2819400"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ATTRIBUTES  - 186</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EC5C43C2-F425-3F1F-1636-750408FB8C7F}"/>
              </a:ext>
            </a:extLst>
          </p:cNvPr>
          <p:cNvSpPr/>
          <p:nvPr/>
        </p:nvSpPr>
        <p:spPr>
          <a:xfrm>
            <a:off x="2184887" y="1594448"/>
            <a:ext cx="7505700" cy="923329"/>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EB783505-40B3-C60F-4CFB-D20F0CA15E2A}"/>
              </a:ext>
            </a:extLst>
          </p:cNvPr>
          <p:cNvSpPr txBox="1"/>
          <p:nvPr/>
        </p:nvSpPr>
        <p:spPr>
          <a:xfrm>
            <a:off x="2428143" y="1642635"/>
            <a:ext cx="7162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Target variable : hospital_death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Indicating the survival prediction in case of number of cases concerning the ICU  . </a:t>
            </a:r>
          </a:p>
        </p:txBody>
      </p:sp>
      <p:pic>
        <p:nvPicPr>
          <p:cNvPr id="22" name="Picture 21">
            <a:extLst>
              <a:ext uri="{FF2B5EF4-FFF2-40B4-BE49-F238E27FC236}">
                <a16:creationId xmlns:a16="http://schemas.microsoft.com/office/drawing/2014/main" id="{483B84A8-7AD3-74DF-7A5E-70F2091A04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1669" y="2611714"/>
            <a:ext cx="6873240" cy="1027284"/>
          </a:xfrm>
          <a:prstGeom prst="rect">
            <a:avLst/>
          </a:prstGeom>
        </p:spPr>
      </p:pic>
      <p:sp>
        <p:nvSpPr>
          <p:cNvPr id="2" name="Slide Number Placeholder 1">
            <a:extLst>
              <a:ext uri="{FF2B5EF4-FFF2-40B4-BE49-F238E27FC236}">
                <a16:creationId xmlns:a16="http://schemas.microsoft.com/office/drawing/2014/main" id="{D05A7BB7-7968-B127-BB82-9690D84B7503}"/>
              </a:ext>
            </a:extLst>
          </p:cNvPr>
          <p:cNvSpPr>
            <a:spLocks noGrp="1"/>
          </p:cNvSpPr>
          <p:nvPr>
            <p:ph type="sldNum" sz="quarter" idx="12"/>
          </p:nvPr>
        </p:nvSpPr>
        <p:spPr/>
        <p:txBody>
          <a:bodyPr/>
          <a:lstStyle/>
          <a:p>
            <a:fld id="{258DF75C-1349-4428-A080-E4DEDA9691AA}" type="slidenum">
              <a:rPr lang="en-US" smtClean="0"/>
              <a:t>6</a:t>
            </a:fld>
            <a:endParaRPr lang="en-US" dirty="0"/>
          </a:p>
        </p:txBody>
      </p:sp>
    </p:spTree>
    <p:extLst>
      <p:ext uri="{BB962C8B-B14F-4D97-AF65-F5344CB8AC3E}">
        <p14:creationId xmlns:p14="http://schemas.microsoft.com/office/powerpoint/2010/main" val="297631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0" name="Content Placeholder 2"/>
          <p:cNvSpPr txBox="1">
            <a:spLocks/>
          </p:cNvSpPr>
          <p:nvPr/>
        </p:nvSpPr>
        <p:spPr>
          <a:xfrm>
            <a:off x="1953658" y="980502"/>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1953659" y="533400"/>
            <a:ext cx="8537369" cy="707886"/>
          </a:xfrm>
          <a:prstGeom prst="rect">
            <a:avLst/>
          </a:prstGeom>
          <a:noFill/>
          <a:ln w="19050">
            <a:solidFill>
              <a:schemeClr val="accent1">
                <a:lumMod val="75000"/>
              </a:schemeClr>
            </a:solidFill>
          </a:ln>
        </p:spPr>
        <p:txBody>
          <a:bodyPr wrap="square" rtlCol="0">
            <a:spAutoFit/>
          </a:bodyPr>
          <a:lstStyle/>
          <a:p>
            <a:pPr algn="ctr"/>
            <a:r>
              <a:rPr lang="en-US" sz="4000" dirty="0">
                <a:latin typeface="Times New Roman" pitchFamily="18" charset="0"/>
                <a:ea typeface="굴림" panose="020B0600000101010101" pitchFamily="34" charset="-127"/>
                <a:cs typeface="Times New Roman" pitchFamily="18" charset="0"/>
              </a:rPr>
              <a:t>Data Preprocessing</a:t>
            </a:r>
            <a:endParaRPr lang="en-US" sz="4000" b="1" dirty="0">
              <a:latin typeface="Times New Roman" pitchFamily="18" charset="0"/>
              <a:cs typeface="Times New Roman" pitchFamily="18" charset="0"/>
            </a:endParaRPr>
          </a:p>
        </p:txBody>
      </p:sp>
      <p:graphicFrame>
        <p:nvGraphicFramePr>
          <p:cNvPr id="3" name="Diagram 2"/>
          <p:cNvGraphicFramePr/>
          <p:nvPr>
            <p:extLst>
              <p:ext uri="{D42A27DB-BD31-4B8C-83A1-F6EECF244321}">
                <p14:modId xmlns:p14="http://schemas.microsoft.com/office/powerpoint/2010/main" val="2792470580"/>
              </p:ext>
            </p:extLst>
          </p:nvPr>
        </p:nvGraphicFramePr>
        <p:xfrm>
          <a:off x="2209800" y="1397000"/>
          <a:ext cx="80772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60EA0885-A48A-BFA4-6B3A-A9FEEEDEE793}"/>
              </a:ext>
            </a:extLst>
          </p:cNvPr>
          <p:cNvSpPr>
            <a:spLocks noGrp="1"/>
          </p:cNvSpPr>
          <p:nvPr>
            <p:ph type="sldNum" sz="quarter" idx="12"/>
          </p:nvPr>
        </p:nvSpPr>
        <p:spPr/>
        <p:txBody>
          <a:bodyPr/>
          <a:lstStyle/>
          <a:p>
            <a:fld id="{258DF75C-1349-4428-A080-E4DEDA9691AA}" type="slidenum">
              <a:rPr lang="en-US" smtClean="0"/>
              <a:t>7</a:t>
            </a:fld>
            <a:endParaRPr lang="en-US"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0" name="Content Placeholder 2"/>
          <p:cNvSpPr txBox="1">
            <a:spLocks/>
          </p:cNvSpPr>
          <p:nvPr/>
        </p:nvSpPr>
        <p:spPr>
          <a:xfrm>
            <a:off x="1953658" y="980502"/>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IN" sz="2400" dirty="0">
              <a:solidFill>
                <a:srgbClr val="0055A0"/>
              </a:solidFill>
            </a:endParaRPr>
          </a:p>
        </p:txBody>
      </p:sp>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Exploratory Data Analysis</a:t>
            </a:r>
            <a:br>
              <a:rPr lang="en-US" dirty="0"/>
            </a:br>
            <a:r>
              <a:rPr lang="en-US" sz="3600" dirty="0">
                <a:latin typeface="Times New Roman" panose="02020603050405020304" pitchFamily="18" charset="0"/>
                <a:cs typeface="Times New Roman" panose="02020603050405020304" pitchFamily="18" charset="0"/>
              </a:rPr>
              <a:t>Univariate Analysis</a:t>
            </a:r>
          </a:p>
        </p:txBody>
      </p:sp>
      <p:pic>
        <p:nvPicPr>
          <p:cNvPr id="7" name="Picture 6" descr="PSPSharib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39029" t="43219" r="32428" b="11684"/>
          <a:stretch/>
        </p:blipFill>
        <p:spPr>
          <a:xfrm>
            <a:off x="2667000" y="1447145"/>
            <a:ext cx="3240426" cy="3097141"/>
          </a:xfrm>
          <a:prstGeom prst="rect">
            <a:avLst/>
          </a:prstGeom>
        </p:spPr>
      </p:pic>
      <p:pic>
        <p:nvPicPr>
          <p:cNvPr id="12" name="Picture 11" descr="PSPSharib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40291" t="48356" r="35534" b="12486"/>
          <a:stretch/>
        </p:blipFill>
        <p:spPr>
          <a:xfrm>
            <a:off x="2667001" y="4149914"/>
            <a:ext cx="2530297" cy="2479486"/>
          </a:xfrm>
          <a:prstGeom prst="rect">
            <a:avLst/>
          </a:prstGeom>
        </p:spPr>
      </p:pic>
      <p:pic>
        <p:nvPicPr>
          <p:cNvPr id="13" name="Picture 12" descr="PSPSharib - Jupyter Notebook - Google Chrome"/>
          <p:cNvPicPr>
            <a:picLocks noChangeAspect="1"/>
          </p:cNvPicPr>
          <p:nvPr/>
        </p:nvPicPr>
        <p:blipFill rotWithShape="1">
          <a:blip r:embed="rId4">
            <a:extLst>
              <a:ext uri="{28A0092B-C50C-407E-A947-70E740481C1C}">
                <a14:useLocalDpi xmlns:a14="http://schemas.microsoft.com/office/drawing/2010/main" val="0"/>
              </a:ext>
            </a:extLst>
          </a:blip>
          <a:srcRect l="27864" t="50000" r="23204" b="10560"/>
          <a:stretch/>
        </p:blipFill>
        <p:spPr>
          <a:xfrm>
            <a:off x="6096000" y="1752601"/>
            <a:ext cx="4267200" cy="2195929"/>
          </a:xfrm>
          <a:prstGeom prst="rect">
            <a:avLst/>
          </a:prstGeom>
        </p:spPr>
      </p:pic>
      <p:pic>
        <p:nvPicPr>
          <p:cNvPr id="14" name="Picture 13" descr="PSPSharib - Jupyter Notebook - Google Chrome"/>
          <p:cNvPicPr>
            <a:picLocks noChangeAspect="1"/>
          </p:cNvPicPr>
          <p:nvPr/>
        </p:nvPicPr>
        <p:blipFill rotWithShape="1">
          <a:blip r:embed="rId5">
            <a:extLst>
              <a:ext uri="{28A0092B-C50C-407E-A947-70E740481C1C}">
                <a14:useLocalDpi xmlns:a14="http://schemas.microsoft.com/office/drawing/2010/main" val="0"/>
              </a:ext>
            </a:extLst>
          </a:blip>
          <a:srcRect l="27281" t="46911" r="23495" b="12486"/>
          <a:stretch/>
        </p:blipFill>
        <p:spPr>
          <a:xfrm>
            <a:off x="6019800" y="4419600"/>
            <a:ext cx="4343400" cy="2308998"/>
          </a:xfrm>
          <a:prstGeom prst="rect">
            <a:avLst/>
          </a:prstGeom>
        </p:spPr>
      </p:pic>
      <p:sp>
        <p:nvSpPr>
          <p:cNvPr id="3" name="Slide Number Placeholder 2">
            <a:extLst>
              <a:ext uri="{FF2B5EF4-FFF2-40B4-BE49-F238E27FC236}">
                <a16:creationId xmlns:a16="http://schemas.microsoft.com/office/drawing/2014/main" id="{2F980E13-A868-C7BC-0EC5-13D3666BB0B3}"/>
              </a:ext>
            </a:extLst>
          </p:cNvPr>
          <p:cNvSpPr>
            <a:spLocks noGrp="1"/>
          </p:cNvSpPr>
          <p:nvPr>
            <p:ph type="sldNum" sz="quarter" idx="12"/>
          </p:nvPr>
        </p:nvSpPr>
        <p:spPr/>
        <p:txBody>
          <a:bodyPr/>
          <a:lstStyle/>
          <a:p>
            <a:fld id="{258DF75C-1349-4428-A080-E4DEDA9691AA}" type="slidenum">
              <a:rPr lang="en-US" smtClean="0"/>
              <a:t>8</a:t>
            </a:fld>
            <a:endParaRPr lang="en-US"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69027"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1569027"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0" name="Content Placeholder 2"/>
          <p:cNvSpPr txBox="1">
            <a:spLocks/>
          </p:cNvSpPr>
          <p:nvPr/>
        </p:nvSpPr>
        <p:spPr>
          <a:xfrm>
            <a:off x="1953658" y="980502"/>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IN" sz="2400" dirty="0">
              <a:solidFill>
                <a:srgbClr val="0055A0"/>
              </a:solidFill>
            </a:endParaRPr>
          </a:p>
        </p:txBody>
      </p:sp>
      <p:sp>
        <p:nvSpPr>
          <p:cNvPr id="6" name="TextBox 5"/>
          <p:cNvSpPr txBox="1"/>
          <p:nvPr/>
        </p:nvSpPr>
        <p:spPr>
          <a:xfrm>
            <a:off x="1978232" y="54115"/>
            <a:ext cx="8537369" cy="1200329"/>
          </a:xfrm>
          <a:prstGeom prst="rect">
            <a:avLst/>
          </a:prstGeom>
          <a:noFill/>
        </p:spPr>
        <p:txBody>
          <a:bodyPr wrap="square" rtlCol="0">
            <a:spAutoFit/>
          </a:bodyPr>
          <a:lstStyle/>
          <a:p>
            <a:pPr algn="ctr"/>
            <a:r>
              <a:rPr lang="en-US" sz="4000" dirty="0"/>
              <a:t>Exploratory Data Analysis</a:t>
            </a:r>
            <a:br>
              <a:rPr lang="en-US" sz="4000" dirty="0"/>
            </a:br>
            <a:r>
              <a:rPr lang="en-US" sz="3200" dirty="0"/>
              <a:t>Bivariate Analysis</a:t>
            </a:r>
            <a:endParaRPr lang="en-US" sz="4000" b="1" dirty="0"/>
          </a:p>
        </p:txBody>
      </p:sp>
      <p:pic>
        <p:nvPicPr>
          <p:cNvPr id="7" name="Picture 6" descr="PSPSharib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5921" t="51886" r="22137" b="3660"/>
          <a:stretch/>
        </p:blipFill>
        <p:spPr>
          <a:xfrm>
            <a:off x="6400800" y="1229290"/>
            <a:ext cx="4114801" cy="2366802"/>
          </a:xfrm>
          <a:prstGeom prst="rect">
            <a:avLst/>
          </a:prstGeom>
        </p:spPr>
      </p:pic>
      <p:pic>
        <p:nvPicPr>
          <p:cNvPr id="8" name="Picture 7" descr="PSPSharib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6853" t="41550" r="23002" b="13713"/>
          <a:stretch/>
        </p:blipFill>
        <p:spPr>
          <a:xfrm>
            <a:off x="2041114" y="1194854"/>
            <a:ext cx="4054886" cy="2401239"/>
          </a:xfrm>
          <a:prstGeom prst="rect">
            <a:avLst/>
          </a:prstGeom>
        </p:spPr>
      </p:pic>
      <p:pic>
        <p:nvPicPr>
          <p:cNvPr id="9" name="Picture 8" descr="PSPSharib - Jupyter Notebook - Google Chrome"/>
          <p:cNvPicPr>
            <a:picLocks noChangeAspect="1"/>
          </p:cNvPicPr>
          <p:nvPr/>
        </p:nvPicPr>
        <p:blipFill rotWithShape="1">
          <a:blip r:embed="rId4">
            <a:extLst>
              <a:ext uri="{28A0092B-C50C-407E-A947-70E740481C1C}">
                <a14:useLocalDpi xmlns:a14="http://schemas.microsoft.com/office/drawing/2010/main" val="0"/>
              </a:ext>
            </a:extLst>
          </a:blip>
          <a:srcRect l="26019" t="45466" r="19126" b="14038"/>
          <a:stretch/>
        </p:blipFill>
        <p:spPr>
          <a:xfrm>
            <a:off x="3751718" y="3804950"/>
            <a:ext cx="5015883" cy="2240132"/>
          </a:xfrm>
          <a:prstGeom prst="rect">
            <a:avLst/>
          </a:prstGeom>
        </p:spPr>
      </p:pic>
      <p:sp>
        <p:nvSpPr>
          <p:cNvPr id="2" name="Slide Number Placeholder 1">
            <a:extLst>
              <a:ext uri="{FF2B5EF4-FFF2-40B4-BE49-F238E27FC236}">
                <a16:creationId xmlns:a16="http://schemas.microsoft.com/office/drawing/2014/main" id="{FE3558AF-BB56-F048-0CBD-7F43B97CCD41}"/>
              </a:ext>
            </a:extLst>
          </p:cNvPr>
          <p:cNvSpPr>
            <a:spLocks noGrp="1"/>
          </p:cNvSpPr>
          <p:nvPr>
            <p:ph type="sldNum" sz="quarter" idx="12"/>
          </p:nvPr>
        </p:nvSpPr>
        <p:spPr/>
        <p:txBody>
          <a:bodyPr/>
          <a:lstStyle/>
          <a:p>
            <a:fld id="{258DF75C-1349-4428-A080-E4DEDA9691AA}" type="slidenum">
              <a:rPr lang="en-US" smtClean="0"/>
              <a:t>9</a:t>
            </a:fld>
            <a:endParaRPr lang="en-US"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9010</TotalTime>
  <Words>1678</Words>
  <Application>Microsoft Office PowerPoint</Application>
  <PresentationFormat>Widescreen</PresentationFormat>
  <Paragraphs>447</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Helvetica Neue</vt:lpstr>
      <vt:lpstr>Helvetica Neue Condensed</vt:lpstr>
      <vt:lpstr>Times New Roman</vt:lpstr>
      <vt:lpstr>var(--jp-code-font-family)</vt:lpstr>
      <vt:lpstr>Wingdings</vt:lpstr>
      <vt:lpstr>Office Theme</vt:lpstr>
      <vt:lpstr>PowerPoint Presentation</vt:lpstr>
      <vt:lpstr>AGENDA</vt:lpstr>
      <vt:lpstr>INTRODUCTION</vt:lpstr>
      <vt:lpstr>PowerPoint Presentation</vt:lpstr>
      <vt:lpstr>PowerPoint Presentation</vt:lpstr>
      <vt:lpstr>PowerPoint Presentation</vt:lpstr>
      <vt:lpstr>PowerPoint Presentation</vt:lpstr>
      <vt:lpstr>Exploratory Data Analysis Univariate Analysis</vt:lpstr>
      <vt:lpstr>PowerPoint Presentation</vt:lpstr>
      <vt:lpstr>Exploratory Data Analysis Multivariate Analysis</vt:lpstr>
      <vt:lpstr>Exploratory Data Analysis</vt:lpstr>
      <vt:lpstr>Inferential Statistical Analysis: Chi-Square Test  for Independence of Attributes</vt:lpstr>
      <vt:lpstr>PowerPoint Presentation</vt:lpstr>
      <vt:lpstr>Predictive Modelling and Observations</vt:lpstr>
      <vt:lpstr>Confusion Matrix comparison</vt:lpstr>
      <vt:lpstr>CLASSIFICATION REPORT</vt:lpstr>
      <vt:lpstr>ROC Curve and ROC AUC Score</vt:lpstr>
      <vt:lpstr>    Hyperparameter tunning/Post-pruning</vt:lpstr>
      <vt:lpstr>Treating Imbalanced Data</vt:lpstr>
      <vt:lpstr>  Feature Engineering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Md sharib zeya</cp:lastModifiedBy>
  <cp:revision>333</cp:revision>
  <dcterms:created xsi:type="dcterms:W3CDTF">2017-03-30T12:09:41Z</dcterms:created>
  <dcterms:modified xsi:type="dcterms:W3CDTF">2022-09-25T16:51:09Z</dcterms:modified>
</cp:coreProperties>
</file>