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8008C3-6D76-41DB-968C-C49AE9C52C2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2EF603-5D66-4410-9649-B57C08EF640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44353E-7710-4E1F-9C7C-E9E1050EE2A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027DD9-43E1-45F2-A455-2E3B19880FB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330562-3202-49DF-92CC-7F539197B52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502CF-42CC-4623-81F9-850AE97BF6A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469C44-49E3-490E-A8CD-B438DC938AF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E17707-7C3A-49F3-9459-8361163A6F5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E562F5-70F2-4DC0-9248-412556DBC22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16293-64D9-4176-BBDE-4F7805C5125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362F51-96A2-42A1-86F6-236F44890F4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0B41F3-CC0D-495D-8BA8-574B7A572E1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760678-2BC3-4C27-91AE-F37637ADA5F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4881E-081A-4C4E-8A9C-E3D153045EF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CF67B-2EE3-4B6F-9FFE-D135FAA3E27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E2C8B-6204-4F25-A685-5AA0275CD8D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59A63-3F9F-498F-A93F-2EDFF72CF34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235896-8A5E-4D77-B60E-59EB73134D6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4BA546-9A84-400B-8A0E-8CC85CFE154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7503AD-E528-4A51-8C04-8C96CF4EC97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03BDC8-7D34-4EA8-AC4A-A06E7F589CF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C806C2-D968-4EB7-A873-BFE1679CFE8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CECE7B-81FC-418A-BDF8-F99B89C72D3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8F25CE-D89D-4A22-AB15-F62B8ACD536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F085F5D-2593-4C3F-9B54-3A39A81DCED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96CACB-D188-4F6C-AEC8-3D9AB3BAA53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mdslino@gmail.com" TargetMode="External"/><Relationship Id="rId2" Type="http://schemas.openxmlformats.org/officeDocument/2006/relationships/hyperlink" Target="https://github.com/Mdslino" TargetMode="External"/><Relationship Id="rId3" Type="http://schemas.openxmlformats.org/officeDocument/2006/relationships/hyperlink" Target="https://dev.to/mdslino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545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  <a:ea typeface="Arial"/>
              </a:rPr>
              <a:t>Observabilidade e Rastreabilidade de Aplicações Web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2285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Hora do Código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Contatos: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mdslino@gmail.com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https://github.com/Mdslino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https://dev.to/mdslino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https://www.linkedin.com/in/mdslino/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(12)99124-6868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27;p23" descr=""/>
          <p:cNvPicPr/>
          <p:nvPr/>
        </p:nvPicPr>
        <p:blipFill>
          <a:blip r:embed="rId4"/>
          <a:stretch/>
        </p:blipFill>
        <p:spPr>
          <a:xfrm>
            <a:off x="2963160" y="1300680"/>
            <a:ext cx="259920" cy="194760"/>
          </a:xfrm>
          <a:prstGeom prst="rect">
            <a:avLst/>
          </a:prstGeom>
          <a:ln w="0">
            <a:noFill/>
          </a:ln>
        </p:spPr>
      </p:pic>
      <p:pic>
        <p:nvPicPr>
          <p:cNvPr id="112" name="Google Shape;128;p23" descr=""/>
          <p:cNvPicPr/>
          <p:nvPr/>
        </p:nvPicPr>
        <p:blipFill>
          <a:blip r:embed="rId5"/>
          <a:stretch/>
        </p:blipFill>
        <p:spPr>
          <a:xfrm>
            <a:off x="3570840" y="1525680"/>
            <a:ext cx="288360" cy="288360"/>
          </a:xfrm>
          <a:prstGeom prst="rect">
            <a:avLst/>
          </a:prstGeom>
          <a:ln w="0">
            <a:noFill/>
          </a:ln>
        </p:spPr>
      </p:pic>
      <p:pic>
        <p:nvPicPr>
          <p:cNvPr id="113" name="Google Shape;129;p23" descr=""/>
          <p:cNvPicPr/>
          <p:nvPr/>
        </p:nvPicPr>
        <p:blipFill>
          <a:blip r:embed="rId6"/>
          <a:stretch/>
        </p:blipFill>
        <p:spPr>
          <a:xfrm>
            <a:off x="3072600" y="1814400"/>
            <a:ext cx="403920" cy="32328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30;p23" descr=""/>
          <p:cNvPicPr/>
          <p:nvPr/>
        </p:nvPicPr>
        <p:blipFill>
          <a:blip r:embed="rId7"/>
          <a:stretch/>
        </p:blipFill>
        <p:spPr>
          <a:xfrm>
            <a:off x="2555640" y="2476440"/>
            <a:ext cx="323280" cy="32328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31;p23" descr=""/>
          <p:cNvPicPr/>
          <p:nvPr/>
        </p:nvPicPr>
        <p:blipFill>
          <a:blip r:embed="rId8"/>
          <a:stretch/>
        </p:blipFill>
        <p:spPr>
          <a:xfrm>
            <a:off x="4572000" y="2216160"/>
            <a:ext cx="259920" cy="25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Quem sou eu?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Ex-atual-aluno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Desenvolvedor Back-End (6 anos)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Desenvolvedor Sênior Fintech Magalu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61;p14" descr=""/>
          <p:cNvPicPr/>
          <p:nvPr/>
        </p:nvPicPr>
        <p:blipFill>
          <a:blip r:embed="rId1"/>
          <a:stretch/>
        </p:blipFill>
        <p:spPr>
          <a:xfrm>
            <a:off x="2405880" y="1208880"/>
            <a:ext cx="641880" cy="30780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62;p14" descr=""/>
          <p:cNvPicPr/>
          <p:nvPr/>
        </p:nvPicPr>
        <p:blipFill>
          <a:blip r:embed="rId2"/>
          <a:stretch/>
        </p:blipFill>
        <p:spPr>
          <a:xfrm>
            <a:off x="4818960" y="3116520"/>
            <a:ext cx="2008800" cy="2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Ferramentas de Mercado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1716480" y="1320120"/>
            <a:ext cx="944280" cy="9442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69;p15" descr=""/>
          <p:cNvPicPr/>
          <p:nvPr/>
        </p:nvPicPr>
        <p:blipFill>
          <a:blip r:embed="rId2"/>
          <a:stretch/>
        </p:blipFill>
        <p:spPr>
          <a:xfrm>
            <a:off x="2897280" y="1460520"/>
            <a:ext cx="1302120" cy="66348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70;p15" descr=""/>
          <p:cNvPicPr/>
          <p:nvPr/>
        </p:nvPicPr>
        <p:blipFill>
          <a:blip r:embed="rId3"/>
          <a:stretch/>
        </p:blipFill>
        <p:spPr>
          <a:xfrm>
            <a:off x="4615920" y="1320120"/>
            <a:ext cx="1598040" cy="94428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71;p15" descr=""/>
          <p:cNvPicPr/>
          <p:nvPr/>
        </p:nvPicPr>
        <p:blipFill>
          <a:blip r:embed="rId4"/>
          <a:stretch/>
        </p:blipFill>
        <p:spPr>
          <a:xfrm>
            <a:off x="6444360" y="1301040"/>
            <a:ext cx="982800" cy="98280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72;p15" descr=""/>
          <p:cNvPicPr/>
          <p:nvPr/>
        </p:nvPicPr>
        <p:blipFill>
          <a:blip r:embed="rId5"/>
          <a:stretch/>
        </p:blipFill>
        <p:spPr>
          <a:xfrm>
            <a:off x="1537200" y="3346200"/>
            <a:ext cx="1302120" cy="69984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73;p15" descr=""/>
          <p:cNvPicPr/>
          <p:nvPr/>
        </p:nvPicPr>
        <p:blipFill>
          <a:blip r:embed="rId6"/>
          <a:stretch/>
        </p:blipFill>
        <p:spPr>
          <a:xfrm>
            <a:off x="3127680" y="3205080"/>
            <a:ext cx="840960" cy="84096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74;p15" descr=""/>
          <p:cNvPicPr/>
          <p:nvPr/>
        </p:nvPicPr>
        <p:blipFill>
          <a:blip r:embed="rId7"/>
          <a:stretch/>
        </p:blipFill>
        <p:spPr>
          <a:xfrm>
            <a:off x="4615920" y="3207240"/>
            <a:ext cx="1598040" cy="83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Pilares da Observabilidade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80;p16" descr=""/>
          <p:cNvPicPr/>
          <p:nvPr/>
        </p:nvPicPr>
        <p:blipFill>
          <a:blip r:embed="rId1"/>
          <a:stretch/>
        </p:blipFill>
        <p:spPr>
          <a:xfrm>
            <a:off x="996120" y="1435680"/>
            <a:ext cx="2104560" cy="144252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81;p16" descr=""/>
          <p:cNvPicPr/>
          <p:nvPr/>
        </p:nvPicPr>
        <p:blipFill>
          <a:blip r:embed="rId2"/>
          <a:stretch/>
        </p:blipFill>
        <p:spPr>
          <a:xfrm>
            <a:off x="6554160" y="1120680"/>
            <a:ext cx="2277720" cy="1708200"/>
          </a:xfrm>
          <a:prstGeom prst="rect">
            <a:avLst/>
          </a:prstGeom>
          <a:ln w="0">
            <a:noFill/>
          </a:ln>
        </p:spPr>
      </p:pic>
      <p:pic>
        <p:nvPicPr>
          <p:cNvPr id="94" name="Google Shape;82;p16" descr=""/>
          <p:cNvPicPr/>
          <p:nvPr/>
        </p:nvPicPr>
        <p:blipFill>
          <a:blip r:embed="rId3"/>
          <a:stretch/>
        </p:blipFill>
        <p:spPr>
          <a:xfrm>
            <a:off x="3592080" y="3073320"/>
            <a:ext cx="1959840" cy="1959840"/>
          </a:xfrm>
          <a:prstGeom prst="rect">
            <a:avLst/>
          </a:prstGeom>
          <a:ln w="0">
            <a:noFill/>
          </a:ln>
        </p:spPr>
      </p:pic>
      <p:sp>
        <p:nvSpPr>
          <p:cNvPr id="95" name="Google Shape;83;p16"/>
          <p:cNvSpPr/>
          <p:nvPr/>
        </p:nvSpPr>
        <p:spPr>
          <a:xfrm rot="10800000">
            <a:off x="2049120" y="2878920"/>
            <a:ext cx="1542960" cy="117432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84;p16"/>
          <p:cNvSpPr/>
          <p:nvPr/>
        </p:nvSpPr>
        <p:spPr>
          <a:xfrm flipH="1" rot="10800000">
            <a:off x="3099240" y="1975320"/>
            <a:ext cx="3452760" cy="181800"/>
          </a:xfrm>
          <a:prstGeom prst="curvedConnector3">
            <a:avLst>
              <a:gd name="adj1" fmla="val 50001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85;p16"/>
          <p:cNvSpPr/>
          <p:nvPr/>
        </p:nvSpPr>
        <p:spPr>
          <a:xfrm rot="5400000">
            <a:off x="6010920" y="2370600"/>
            <a:ext cx="1223640" cy="214092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Logs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Estruturados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Indexados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Correlacionados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Métricas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Dados de aplicação;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Dados de Infraestrutura;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Dados de Negócio;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Vestígios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Contextualizados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Correlacionados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Rastreáveis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Indexados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Vantagens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Fácil resolução de erros;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Autonomia do time de desenvolvimento;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Maior entendimento da correlação software x negócio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Arial"/>
              </a:rPr>
              <a:t>Desvantagens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Dificuldade de implementação;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Curva de aprendizado;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Custo elevado;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2023-02-02T08:06:54Z</dcterms:modified>
  <cp:revision>1</cp:revision>
  <dc:subject/>
  <dc:title/>
</cp:coreProperties>
</file>