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de3d8970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fde3d89708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e626b03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6e626b0375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e626b037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6e626b0375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e626b037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6e626b0375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1009060" y="4181085"/>
            <a:ext cx="23694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Denilson Bonatti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958675" y="1889150"/>
            <a:ext cx="74043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35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GitLab</a:t>
            </a:r>
            <a:endParaRPr b="0" i="0" sz="35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GitLab?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608100" y="1873975"/>
            <a:ext cx="7840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 GitLab é um repositório Git que fornece repositórios abertos e privados e outros recursos. É uma plataforma completa de DevOps que permite que os profissionais executem todas as tarefas em um projeto, desde o planejamento do projeto, passando pelo gerenciamento do código-fonte até o monitoramento e a segurança.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49" y="3477363"/>
            <a:ext cx="790188" cy="746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4">
            <a:alphaModFix/>
          </a:blip>
          <a:srcRect b="0" l="19182" r="18250" t="0"/>
          <a:stretch/>
        </p:blipFill>
        <p:spPr>
          <a:xfrm>
            <a:off x="244575" y="1078885"/>
            <a:ext cx="1161336" cy="984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843" y="2526459"/>
            <a:ext cx="912802" cy="73255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/>
          <p:nvPr/>
        </p:nvSpPr>
        <p:spPr>
          <a:xfrm>
            <a:off x="661241" y="3070034"/>
            <a:ext cx="327900" cy="419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629504" y="2162657"/>
            <a:ext cx="327900" cy="419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24197" y="1035965"/>
            <a:ext cx="974831" cy="102068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1700055" y="2062966"/>
            <a:ext cx="136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Teste</a:t>
            </a:r>
            <a:endParaRPr b="1" sz="11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05766" y="1049503"/>
            <a:ext cx="1201438" cy="9805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3063115" y="2017686"/>
            <a:ext cx="1362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Criação do executável ou artefato (imagem Docker)</a:t>
            </a:r>
            <a:endParaRPr b="1" sz="1100"/>
          </a:p>
        </p:txBody>
      </p:sp>
      <p:sp>
        <p:nvSpPr>
          <p:cNvPr id="88" name="Google Shape;88;p17"/>
          <p:cNvSpPr txBox="1"/>
          <p:nvPr/>
        </p:nvSpPr>
        <p:spPr>
          <a:xfrm>
            <a:off x="4477255" y="2029372"/>
            <a:ext cx="1511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Deploy para ambiente de Desenvolvimento</a:t>
            </a:r>
            <a:endParaRPr b="1" sz="1100"/>
          </a:p>
        </p:txBody>
      </p:sp>
      <p:sp>
        <p:nvSpPr>
          <p:cNvPr id="89" name="Google Shape;89;p17"/>
          <p:cNvSpPr/>
          <p:nvPr/>
        </p:nvSpPr>
        <p:spPr>
          <a:xfrm>
            <a:off x="1524588" y="1396018"/>
            <a:ext cx="450900" cy="3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2796696" y="1399163"/>
            <a:ext cx="450900" cy="3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8">
            <a:alphaModFix/>
          </a:blip>
          <a:srcRect b="7966" l="14016" r="13698" t="13926"/>
          <a:stretch/>
        </p:blipFill>
        <p:spPr>
          <a:xfrm>
            <a:off x="4673725" y="1023050"/>
            <a:ext cx="974837" cy="99463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4292332" y="1399163"/>
            <a:ext cx="450900" cy="3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8">
            <a:alphaModFix/>
          </a:blip>
          <a:srcRect b="7966" l="14016" r="13698" t="13926"/>
          <a:stretch/>
        </p:blipFill>
        <p:spPr>
          <a:xfrm>
            <a:off x="6071246" y="1023050"/>
            <a:ext cx="974837" cy="99463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>
            <a:off x="5613654" y="1399163"/>
            <a:ext cx="450900" cy="3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5925502" y="2015564"/>
            <a:ext cx="1511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Deploy para ambiente de Staging</a:t>
            </a:r>
            <a:endParaRPr b="1" sz="11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69850" y="1016750"/>
            <a:ext cx="912800" cy="100725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7061454" y="1399163"/>
            <a:ext cx="450900" cy="3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7188627" y="2029364"/>
            <a:ext cx="1511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Deploy para o ambiente de Produção</a:t>
            </a:r>
            <a:endParaRPr b="1" sz="1100"/>
          </a:p>
        </p:txBody>
      </p:sp>
      <p:sp>
        <p:nvSpPr>
          <p:cNvPr id="99" name="Google Shape;99;p17"/>
          <p:cNvSpPr txBox="1"/>
          <p:nvPr/>
        </p:nvSpPr>
        <p:spPr>
          <a:xfrm>
            <a:off x="2016650" y="3153650"/>
            <a:ext cx="5540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Hospeda o código da aplicação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Controle de versão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Possui recursos para ajudar o time de desenvolvimento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Possui ferramentas para teste e packing da aplicação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Integração com o Docker Registry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Ferramentas para a criação de todo o pipeline de deploy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Outras ferramentas de CI/CD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23" y="1843686"/>
            <a:ext cx="2246820" cy="12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875" y="1887113"/>
            <a:ext cx="2720151" cy="13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125" y="3573121"/>
            <a:ext cx="3456274" cy="10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7875" y="3247199"/>
            <a:ext cx="2771750" cy="13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Jenkins X GitLab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608100" y="1873975"/>
            <a:ext cx="35247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😀 Lider da industria da software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😀 Ferramenta poderosa, open-source e possui uma grande comunidade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😀 Integrações flexíveis com inúmeros plugins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😞 Ferramenta antiga. Não foi produzida inicialmente pensando em microsserviços e containers.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😞 Necessidade de instalar e configurar os plugins desejados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😞 Necessidade de instalação do software em servidores da empresa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" name="Google Shape;116;p19"/>
          <p:cNvSpPr txBox="1"/>
          <p:nvPr/>
        </p:nvSpPr>
        <p:spPr>
          <a:xfrm>
            <a:off x="4836525" y="1914075"/>
            <a:ext cx="38781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😀 GitLab é uma plataforma Devops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😀 A</a:t>
            </a:r>
            <a:r>
              <a:rPr lang="en-US">
                <a:solidFill>
                  <a:schemeClr val="dk1"/>
                </a:solidFill>
              </a:rPr>
              <a:t>companha a indústria de desenvolvimento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😀 M</a:t>
            </a:r>
            <a:r>
              <a:rPr lang="en-US">
                <a:solidFill>
                  <a:schemeClr val="dk1"/>
                </a:solidFill>
              </a:rPr>
              <a:t>uitos recursos integrados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😀 Permite manter o CI CD e o gerenciamento de código no mesmo lugar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😀</a:t>
            </a:r>
            <a:r>
              <a:rPr lang="en-US">
                <a:solidFill>
                  <a:schemeClr val="dk1"/>
                </a:solidFill>
              </a:rPr>
              <a:t>Tudo em uma única solução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😀 Aplicação do tipo software como serviço (SaaS)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