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57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D0B96D52-EA56-B715-B6CA-E1DD242C1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65C6E-A399-24B6-FE81-B5F0C0C8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Abstracted Relation DaaS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1E61-E226-F70B-C859-F532CB10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Mitchell Stemm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045B-8E71-B542-A1E3-131C120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685F-BB89-0AB1-4E98-B30B2F1C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design allows for different user groups to have distinct levels of security.</a:t>
            </a:r>
          </a:p>
          <a:p>
            <a:r>
              <a:rPr lang="en-US" dirty="0"/>
              <a:t>For a lower level of security, the encryption is a single key that can decrypt all items of a cloud service.</a:t>
            </a:r>
          </a:p>
          <a:p>
            <a:r>
              <a:rPr lang="en-US" dirty="0"/>
              <a:t>More security would have 2 or more keys for items spread across a random pattern.</a:t>
            </a:r>
          </a:p>
          <a:p>
            <a:r>
              <a:rPr lang="en-US" dirty="0"/>
              <a:t>In the most advanced security role-based encryption would be implemented into a database.</a:t>
            </a:r>
          </a:p>
          <a:p>
            <a:r>
              <a:rPr lang="en-US" dirty="0"/>
              <a:t>The unused requests to CS1 can also be scaled in exchange for throughput.</a:t>
            </a:r>
          </a:p>
        </p:txBody>
      </p:sp>
    </p:spTree>
    <p:extLst>
      <p:ext uri="{BB962C8B-B14F-4D97-AF65-F5344CB8AC3E}">
        <p14:creationId xmlns:p14="http://schemas.microsoft.com/office/powerpoint/2010/main" val="188880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3C1D-9ADF-A3B9-418D-12C7E2A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Other security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78C1-32C1-8A6B-7689-737CA947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Collusion resistant</a:t>
            </a:r>
          </a:p>
          <a:p>
            <a:pPr marL="617220" lvl="1" indent="-342900"/>
            <a:r>
              <a:rPr lang="en-US" sz="2400" dirty="0"/>
              <a:t>CS1 and 2 can’t work together to learn anything they don’t already know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Pattern resistant</a:t>
            </a:r>
          </a:p>
          <a:p>
            <a:pPr marL="617220" lvl="1" indent="-342900"/>
            <a:r>
              <a:rPr lang="en-US" sz="2400" dirty="0"/>
              <a:t>CS1 can’t identify tables based on repeated queries</a:t>
            </a:r>
          </a:p>
        </p:txBody>
      </p:sp>
    </p:spTree>
    <p:extLst>
      <p:ext uri="{BB962C8B-B14F-4D97-AF65-F5344CB8AC3E}">
        <p14:creationId xmlns:p14="http://schemas.microsoft.com/office/powerpoint/2010/main" val="158947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C572-8206-A997-C7F7-06B0FD6A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E108-5DE2-5930-3706-EDB092D3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Diffusion free encryption</a:t>
            </a:r>
          </a:p>
          <a:p>
            <a:pPr marL="617220" lvl="1" indent="-342900"/>
            <a:r>
              <a:rPr lang="en-US" sz="2000" dirty="0"/>
              <a:t>Because CS2 relies on data location of CS1 encryption loses diffusion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User/Decision forwarder load</a:t>
            </a:r>
          </a:p>
          <a:p>
            <a:pPr marL="617220" lvl="1" indent="-342900"/>
            <a:r>
              <a:rPr lang="en-US" sz="2000" dirty="0"/>
              <a:t>This system puts more load on to users and the decision forwarder than a standard cloud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8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E1EE-DA5E-CFB8-6AFF-19DD3B2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8114-E767-EA3B-2C59-B25DF51B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Secure encryption and diffusion for a multi-cloud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Brute force protection, the system is resistant to a malicious cloud’s attempts to decrypt sensitive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friendly, the protections added dose not or minimally  affects a user's ability to query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4720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A4B7-9901-68BA-816A-ABCC96AF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E281-4817-5101-64C0-0BDA4EFA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Communication is secure.</a:t>
            </a:r>
          </a:p>
          <a:p>
            <a:pPr marL="731520" lvl="1" indent="-457200"/>
            <a:r>
              <a:rPr lang="en-US" sz="2400" dirty="0"/>
              <a:t>Achieved via HTTPS, AES,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Encryption is secure</a:t>
            </a:r>
          </a:p>
          <a:p>
            <a:pPr marL="731520" lvl="1" indent="-457200"/>
            <a:r>
              <a:rPr lang="en-US" sz="2400" dirty="0"/>
              <a:t>Standard encrypted is protected from most brute force attacks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User has sufficient computing power</a:t>
            </a:r>
          </a:p>
          <a:p>
            <a:pPr marL="731520" lvl="1" indent="-457200"/>
            <a:r>
              <a:rPr lang="en-US" sz="2400" dirty="0"/>
              <a:t>This system relies on a capable user(no Chromebooks)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9AA4-9122-8FBB-3038-E85EBEC9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723090"/>
          </a:xfrm>
        </p:spPr>
        <p:txBody>
          <a:bodyPr>
            <a:normAutofit/>
          </a:bodyPr>
          <a:lstStyle/>
          <a:p>
            <a:r>
              <a:rPr lang="en-US" sz="4000" dirty="0"/>
              <a:t>System overview</a:t>
            </a: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id="{AD5B2AB2-CC37-7AE9-5462-08D5ABC3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656" y="1861694"/>
            <a:ext cx="1228725" cy="876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1" name="Cylinder 5">
            <a:extLst>
              <a:ext uri="{FF2B5EF4-FFF2-40B4-BE49-F238E27FC236}">
                <a16:creationId xmlns:a16="http://schemas.microsoft.com/office/drawing/2014/main" id="{60964F3A-D554-B6AE-E677-6285A17D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056" y="2041230"/>
            <a:ext cx="1190625" cy="1257300"/>
          </a:xfrm>
          <a:prstGeom prst="can">
            <a:avLst>
              <a:gd name="adj" fmla="val 18964"/>
            </a:avLst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(encrypted)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ylinder 6">
            <a:extLst>
              <a:ext uri="{FF2B5EF4-FFF2-40B4-BE49-F238E27FC236}">
                <a16:creationId xmlns:a16="http://schemas.microsoft.com/office/drawing/2014/main" id="{53B7803E-F3B8-C3E8-3A4F-204C3B71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056" y="4322467"/>
            <a:ext cx="1190625" cy="1104900"/>
          </a:xfrm>
          <a:prstGeom prst="can">
            <a:avLst>
              <a:gd name="adj" fmla="val 18968"/>
            </a:avLst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2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schema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Pentagon 7">
            <a:extLst>
              <a:ext uri="{FF2B5EF4-FFF2-40B4-BE49-F238E27FC236}">
                <a16:creationId xmlns:a16="http://schemas.microsoft.com/office/drawing/2014/main" id="{1B7D0C9B-F5AF-6F89-2C6E-62F79126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18" y="2131717"/>
            <a:ext cx="1200150" cy="1076325"/>
          </a:xfrm>
          <a:prstGeom prst="pentagon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service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Pentagon 8">
            <a:extLst>
              <a:ext uri="{FF2B5EF4-FFF2-40B4-BE49-F238E27FC236}">
                <a16:creationId xmlns:a16="http://schemas.microsoft.com/office/drawing/2014/main" id="{D45B6312-EEBF-BBB6-9689-579DBBB5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06" y="4322467"/>
            <a:ext cx="1200150" cy="1076325"/>
          </a:xfrm>
          <a:prstGeom prst="pentagon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service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39E55-1CE5-8506-5075-3E327441D986}"/>
              </a:ext>
            </a:extLst>
          </p:cNvPr>
          <p:cNvCxnSpPr/>
          <p:nvPr/>
        </p:nvCxnSpPr>
        <p:spPr>
          <a:xfrm>
            <a:off x="8436381" y="2688930"/>
            <a:ext cx="1590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 Box 10">
            <a:extLst>
              <a:ext uri="{FF2B5EF4-FFF2-40B4-BE49-F238E27FC236}">
                <a16:creationId xmlns:a16="http://schemas.microsoft.com/office/drawing/2014/main" id="{20D07EE8-F13B-165C-F61C-B9F7E2FD0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931" y="2299844"/>
            <a:ext cx="1162050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Owns/maintains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C1BA6F-80B5-AD75-5924-F889002C0B8A}"/>
              </a:ext>
            </a:extLst>
          </p:cNvPr>
          <p:cNvCxnSpPr/>
          <p:nvPr/>
        </p:nvCxnSpPr>
        <p:spPr>
          <a:xfrm>
            <a:off x="8436381" y="4993345"/>
            <a:ext cx="1590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12">
            <a:extLst>
              <a:ext uri="{FF2B5EF4-FFF2-40B4-BE49-F238E27FC236}">
                <a16:creationId xmlns:a16="http://schemas.microsoft.com/office/drawing/2014/main" id="{967F7879-9B2E-7DB8-6B37-64E39A737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706" y="4670130"/>
            <a:ext cx="1162050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Owns/maintains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35F658-360E-F104-6E7D-FDFCAC0EC2B6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392448" y="4072230"/>
            <a:ext cx="1098976" cy="47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7C76C9C1-AF75-5C3A-D969-EDED854C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73" y="3619944"/>
            <a:ext cx="2009775" cy="1000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software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Diamond 17">
            <a:extLst>
              <a:ext uri="{FF2B5EF4-FFF2-40B4-BE49-F238E27FC236}">
                <a16:creationId xmlns:a16="http://schemas.microsoft.com/office/drawing/2014/main" id="{3CE228F6-07DA-E256-81CA-8759C92C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424" y="3151114"/>
            <a:ext cx="2139194" cy="1842231"/>
          </a:xfrm>
          <a:prstGeom prst="diamond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ecision </a:t>
            </a:r>
            <a:r>
              <a:rPr lang="en-US" alt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orwarder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(Only needed for ABE)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45CF18-E2ED-B34A-ADF5-006A23F1C380}"/>
              </a:ext>
            </a:extLst>
          </p:cNvPr>
          <p:cNvCxnSpPr>
            <a:stCxn id="7" idx="4"/>
            <a:endCxn id="20" idx="0"/>
          </p:cNvCxnSpPr>
          <p:nvPr/>
        </p:nvCxnSpPr>
        <p:spPr>
          <a:xfrm>
            <a:off x="2384019" y="2737994"/>
            <a:ext cx="3542" cy="881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41E7DF-E7E1-78F2-A59F-AFAD082FA028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flipH="1">
            <a:off x="6630618" y="2542836"/>
            <a:ext cx="710001" cy="152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85EB59-2244-1EBF-5E04-D73C4D354CB1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6630618" y="4072230"/>
            <a:ext cx="706789" cy="661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4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7A93-1F02-9CA1-A7FE-476C9E15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202446" cy="62710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it works(With DF):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1964-A196-3E3D-0A7B-4B3C23A8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27" y="1796902"/>
            <a:ext cx="10447345" cy="4423677"/>
          </a:xfrm>
        </p:spPr>
        <p:txBody>
          <a:bodyPr/>
          <a:lstStyle/>
          <a:p>
            <a:r>
              <a:rPr lang="en-US" sz="2400" dirty="0"/>
              <a:t>Generally, a query will follow this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user writes query in their local software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Software securely sends the query to the Decision Forwarder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Decision forwarder requests relevant tables from cloud service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Cloud service 2 will return a column of encrypted data of said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Decision forwarder uses response from CS2 and requests that info from DB1 with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receives the query result from the Decision forwarder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7A93-1F02-9CA1-A7FE-476C9E15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202446" cy="62710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it works(Without DF):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1964-A196-3E3D-0A7B-4B3C23A8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27" y="1796902"/>
            <a:ext cx="10621468" cy="4423677"/>
          </a:xfrm>
        </p:spPr>
        <p:txBody>
          <a:bodyPr/>
          <a:lstStyle/>
          <a:p>
            <a:r>
              <a:rPr lang="en-US" sz="2400" dirty="0"/>
              <a:t>Generally, a query will follow this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user writes query in their local software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Software processes query and requests relevant tables from cloud service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Cloud service 2 will return a column of encrypted data of said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Local software uses response from CS2 and requests that info from DB1 with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receives the query result from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4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823F-EA0B-68D5-EA60-1931CFECB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843" y="2094720"/>
            <a:ext cx="4814313" cy="2668560"/>
          </a:xfrm>
        </p:spPr>
        <p:txBody>
          <a:bodyPr anchor="t"/>
          <a:lstStyle/>
          <a:p>
            <a:r>
              <a:rPr lang="en-US" dirty="0"/>
              <a:t>So, what’s in these databases?</a:t>
            </a:r>
          </a:p>
        </p:txBody>
      </p:sp>
    </p:spTree>
    <p:extLst>
      <p:ext uri="{BB962C8B-B14F-4D97-AF65-F5344CB8AC3E}">
        <p14:creationId xmlns:p14="http://schemas.microsoft.com/office/powerpoint/2010/main" val="424733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28-7EB9-D37E-C03A-DC31D2C1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244977" cy="66963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What’s in these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8D1C-40D9-BB34-8696-E962E4E8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5" y="1648047"/>
            <a:ext cx="3333961" cy="669639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Un-encrypted CS1</a:t>
            </a:r>
            <a:r>
              <a:rPr lang="en-US" dirty="0"/>
              <a:t>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CA587-D7B2-9D8B-5941-14792C3C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42" y="2604977"/>
            <a:ext cx="3267531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33F46-01B9-9BC4-0E8B-83309CCE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30" y="2604977"/>
            <a:ext cx="4058216" cy="2419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3A1D1A-DB67-FFB4-52C8-F74D46DDD650}"/>
              </a:ext>
            </a:extLst>
          </p:cNvPr>
          <p:cNvSpPr txBox="1">
            <a:spLocks/>
          </p:cNvSpPr>
          <p:nvPr/>
        </p:nvSpPr>
        <p:spPr>
          <a:xfrm>
            <a:off x="7334039" y="1619482"/>
            <a:ext cx="3333961" cy="66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Un-encrypted CS2</a:t>
            </a: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28-7EB9-D37E-C03A-DC31D2C1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244977" cy="669639"/>
          </a:xfrm>
        </p:spPr>
        <p:txBody>
          <a:bodyPr>
            <a:normAutofit/>
          </a:bodyPr>
          <a:lstStyle/>
          <a:p>
            <a:r>
              <a:rPr lang="en-US" sz="3200" dirty="0"/>
              <a:t>Completed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8D1C-40D9-BB34-8696-E962E4E8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5" y="1648047"/>
            <a:ext cx="3333961" cy="669639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Employee </a:t>
            </a: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A5F95D-93A9-DC8A-6916-6E027070FB00}"/>
              </a:ext>
            </a:extLst>
          </p:cNvPr>
          <p:cNvSpPr txBox="1">
            <a:spLocks/>
          </p:cNvSpPr>
          <p:nvPr/>
        </p:nvSpPr>
        <p:spPr>
          <a:xfrm>
            <a:off x="7248978" y="1648047"/>
            <a:ext cx="3333961" cy="66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items </a:t>
            </a:r>
            <a:r>
              <a:rPr lang="en-US" dirty="0"/>
              <a:t>			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D31ED-55BC-4C9E-8AD4-643B3C48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41" y="2987325"/>
            <a:ext cx="3724795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D7C19-EDDA-62C7-FD80-03888E46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507" y="2784082"/>
            <a:ext cx="3913516" cy="15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7305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Words>459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Calibri</vt:lpstr>
      <vt:lpstr>GestaltVTI</vt:lpstr>
      <vt:lpstr>Abstracted Relation DaaS </vt:lpstr>
      <vt:lpstr>Goals for this project</vt:lpstr>
      <vt:lpstr>Assumptions</vt:lpstr>
      <vt:lpstr>System overview</vt:lpstr>
      <vt:lpstr>How it works(With DF):</vt:lpstr>
      <vt:lpstr>How it works(Without DF):</vt:lpstr>
      <vt:lpstr>So, what’s in these databases?</vt:lpstr>
      <vt:lpstr>What’s in these databases?</vt:lpstr>
      <vt:lpstr>Completed tables:</vt:lpstr>
      <vt:lpstr>Scalability</vt:lpstr>
      <vt:lpstr>Other security measures 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Abstracted Relation DaaS </dc:title>
  <dc:creator>Mitch Stemm</dc:creator>
  <cp:lastModifiedBy>Mitch Stemm</cp:lastModifiedBy>
  <cp:revision>6</cp:revision>
  <dcterms:created xsi:type="dcterms:W3CDTF">2022-11-23T18:22:11Z</dcterms:created>
  <dcterms:modified xsi:type="dcterms:W3CDTF">2022-11-28T15:32:00Z</dcterms:modified>
</cp:coreProperties>
</file>