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991A91C-504B-4DE1-A1CB-D0DF647B2F34}"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991A91C-504B-4DE1-A1CB-D0DF647B2F34}"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991A91C-504B-4DE1-A1CB-D0DF647B2F34}"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991A91C-504B-4DE1-A1CB-D0DF647B2F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1B684C2-F7ED-4587-9413-FAD8D3C38BA5}" type="datetimeFigureOut">
              <a:rPr lang="en-IN" smtClean="0"/>
              <a:t>22-11-2024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991A91C-504B-4DE1-A1CB-D0DF647B2F34}"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1B684C2-F7ED-4587-9413-FAD8D3C38BA5}" type="datetimeFigureOut">
              <a:rPr lang="en-IN" smtClean="0"/>
              <a:t>22-11-2024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991A91C-504B-4DE1-A1CB-D0DF647B2F34}"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An Android Application for Keeping Up with the Latest Headlines</a:t>
            </a:r>
            <a:endParaRPr lang="en-IN" b="1" dirty="0"/>
          </a:p>
        </p:txBody>
      </p:sp>
      <p:sp>
        <p:nvSpPr>
          <p:cNvPr id="3" name="Subtitle 2"/>
          <p:cNvSpPr>
            <a:spLocks noGrp="1"/>
          </p:cNvSpPr>
          <p:nvPr>
            <p:ph type="subTitle" idx="1"/>
          </p:nvPr>
        </p:nvSpPr>
        <p:spPr>
          <a:xfrm>
            <a:off x="2267744" y="4437112"/>
            <a:ext cx="6400800" cy="1752600"/>
          </a:xfrm>
        </p:spPr>
        <p:txBody>
          <a:bodyPr/>
          <a:lstStyle/>
          <a:p>
            <a:pPr algn="r"/>
            <a:r>
              <a:rPr lang="en-US" dirty="0" err="1" smtClean="0">
                <a:solidFill>
                  <a:schemeClr val="tx1"/>
                </a:solidFill>
                <a:latin typeface="Times New Roman" pitchFamily="18" charset="0"/>
                <a:cs typeface="Times New Roman" pitchFamily="18" charset="0"/>
              </a:rPr>
              <a:t>S.Mohamed</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Suhail</a:t>
            </a:r>
            <a:endParaRPr lang="en-US" dirty="0" smtClean="0">
              <a:solidFill>
                <a:schemeClr val="tx1"/>
              </a:solidFill>
              <a:latin typeface="Times New Roman" pitchFamily="18" charset="0"/>
              <a:cs typeface="Times New Roman" pitchFamily="18" charset="0"/>
            </a:endParaRPr>
          </a:p>
          <a:p>
            <a:pPr algn="r"/>
            <a:r>
              <a:rPr lang="en-US" dirty="0" smtClean="0">
                <a:solidFill>
                  <a:schemeClr val="tx1"/>
                </a:solidFill>
                <a:latin typeface="Times New Roman" pitchFamily="18" charset="0"/>
                <a:cs typeface="Times New Roman" pitchFamily="18" charset="0"/>
              </a:rPr>
              <a:t>NM ID:aut8121cs9</a:t>
            </a:r>
          </a:p>
          <a:p>
            <a:pPr algn="r"/>
            <a:r>
              <a:rPr lang="en-US" dirty="0" err="1" smtClean="0">
                <a:solidFill>
                  <a:schemeClr val="tx1"/>
                </a:solidFill>
                <a:latin typeface="Times New Roman" pitchFamily="18" charset="0"/>
                <a:cs typeface="Times New Roman" pitchFamily="18" charset="0"/>
              </a:rPr>
              <a:t>Reg</a:t>
            </a:r>
            <a:r>
              <a:rPr lang="en-US" dirty="0" smtClean="0">
                <a:solidFill>
                  <a:schemeClr val="tx1"/>
                </a:solidFill>
                <a:latin typeface="Times New Roman" pitchFamily="18" charset="0"/>
                <a:cs typeface="Times New Roman" pitchFamily="18" charset="0"/>
              </a:rPr>
              <a:t> No:812122104025</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5704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88640"/>
            <a:ext cx="4572000" cy="6247864"/>
          </a:xfrm>
          <a:prstGeom prst="rect">
            <a:avLst/>
          </a:prstGeom>
        </p:spPr>
        <p:txBody>
          <a:bodyPr>
            <a:spAutoFit/>
          </a:bodyPr>
          <a:lstStyle/>
          <a:p>
            <a:r>
              <a:rPr lang="en-IN" sz="1600" dirty="0" err="1" smtClean="0"/>
              <a:t>contentDescription</a:t>
            </a:r>
            <a:r>
              <a:rPr lang="en-IN" sz="1600" dirty="0" smtClean="0"/>
              <a:t> = </a:t>
            </a:r>
            <a:r>
              <a:rPr lang="en-IN" sz="1600" dirty="0" err="1" smtClean="0"/>
              <a:t>movie.description</a:t>
            </a:r>
            <a:r>
              <a:rPr lang="en-IN" sz="1600" dirty="0" smtClean="0"/>
              <a:t>,</a:t>
            </a:r>
          </a:p>
          <a:p>
            <a:r>
              <a:rPr lang="en-IN" sz="1600" dirty="0" smtClean="0"/>
              <a:t>                    modifier = Modifier</a:t>
            </a:r>
          </a:p>
          <a:p>
            <a:r>
              <a:rPr lang="en-IN" sz="1600" dirty="0" smtClean="0"/>
              <a:t>                        .</a:t>
            </a:r>
            <a:r>
              <a:rPr lang="en-IN" sz="1600" dirty="0" err="1" smtClean="0"/>
              <a:t>fillMaxHeight</a:t>
            </a:r>
            <a:r>
              <a:rPr lang="en-IN" sz="1600" dirty="0" smtClean="0"/>
              <a:t>()</a:t>
            </a:r>
          </a:p>
          <a:p>
            <a:r>
              <a:rPr lang="en-IN" sz="1600" dirty="0" smtClean="0"/>
              <a:t>                        .weight(0.3f)</a:t>
            </a:r>
          </a:p>
          <a:p>
            <a:r>
              <a:rPr lang="en-IN" sz="1600" dirty="0" smtClean="0"/>
              <a:t>                )</a:t>
            </a:r>
          </a:p>
          <a:p>
            <a:endParaRPr lang="en-IN" sz="1600" dirty="0" smtClean="0"/>
          </a:p>
          <a:p>
            <a:endParaRPr lang="en-IN" sz="1600" dirty="0" smtClean="0"/>
          </a:p>
          <a:p>
            <a:r>
              <a:rPr lang="en-IN" sz="1600" dirty="0" smtClean="0"/>
              <a:t>                Column(</a:t>
            </a:r>
          </a:p>
          <a:p>
            <a:r>
              <a:rPr lang="en-IN" sz="1600" dirty="0" smtClean="0"/>
              <a:t>                    </a:t>
            </a:r>
            <a:r>
              <a:rPr lang="en-IN" sz="1600" dirty="0" err="1" smtClean="0"/>
              <a:t>verticalArrangement</a:t>
            </a:r>
            <a:r>
              <a:rPr lang="en-IN" sz="1600" dirty="0" smtClean="0"/>
              <a:t> = </a:t>
            </a:r>
            <a:r>
              <a:rPr lang="en-IN" sz="1600" dirty="0" err="1" smtClean="0"/>
              <a:t>Arrangement.Center</a:t>
            </a:r>
            <a:r>
              <a:rPr lang="en-IN" sz="1600" dirty="0" smtClean="0"/>
              <a:t>,</a:t>
            </a:r>
          </a:p>
          <a:p>
            <a:r>
              <a:rPr lang="en-IN" sz="1600" dirty="0" smtClean="0"/>
              <a:t>                    modifier = Modifier</a:t>
            </a:r>
          </a:p>
          <a:p>
            <a:r>
              <a:rPr lang="en-IN" sz="1600" dirty="0" smtClean="0"/>
              <a:t>                        .padding(4.dp)</a:t>
            </a:r>
          </a:p>
          <a:p>
            <a:r>
              <a:rPr lang="en-IN" sz="1600" dirty="0" smtClean="0"/>
              <a:t>                        .</a:t>
            </a:r>
            <a:r>
              <a:rPr lang="en-IN" sz="1600" dirty="0" err="1" smtClean="0"/>
              <a:t>fillMaxHeight</a:t>
            </a:r>
            <a:r>
              <a:rPr lang="en-IN" sz="1600" dirty="0" smtClean="0"/>
              <a:t>()</a:t>
            </a:r>
          </a:p>
          <a:p>
            <a:r>
              <a:rPr lang="en-IN" sz="1600" dirty="0" smtClean="0"/>
              <a:t>                        .weight(0.8f)</a:t>
            </a:r>
          </a:p>
          <a:p>
            <a:r>
              <a:rPr lang="en-IN" sz="1600" dirty="0" smtClean="0"/>
              <a:t>                        .background(</a:t>
            </a:r>
            <a:r>
              <a:rPr lang="en-IN" sz="1600" dirty="0" err="1" smtClean="0"/>
              <a:t>Color.Gray</a:t>
            </a:r>
            <a:r>
              <a:rPr lang="en-IN" sz="1600" dirty="0" smtClean="0"/>
              <a:t>)</a:t>
            </a:r>
          </a:p>
          <a:p>
            <a:r>
              <a:rPr lang="en-IN" sz="1600" dirty="0" smtClean="0"/>
              <a:t>                        .padding(20.dp)</a:t>
            </a:r>
          </a:p>
          <a:p>
            <a:r>
              <a:rPr lang="en-IN" sz="1600" dirty="0" smtClean="0"/>
              <a:t>                        .selectable(true, true, null,</a:t>
            </a:r>
          </a:p>
          <a:p>
            <a:r>
              <a:rPr lang="en-IN" sz="1600" dirty="0" smtClean="0"/>
              <a:t>                            </a:t>
            </a:r>
            <a:r>
              <a:rPr lang="en-IN" sz="1600" dirty="0" err="1" smtClean="0"/>
              <a:t>onClick</a:t>
            </a:r>
            <a:r>
              <a:rPr lang="en-IN" sz="1600" dirty="0" smtClean="0"/>
              <a:t> = {</a:t>
            </a:r>
          </a:p>
          <a:p>
            <a:r>
              <a:rPr lang="en-IN" sz="1600" dirty="0" smtClean="0"/>
              <a:t>                                </a:t>
            </a:r>
            <a:r>
              <a:rPr lang="en-IN" sz="1600" dirty="0" err="1" smtClean="0"/>
              <a:t>Log.i</a:t>
            </a:r>
            <a:r>
              <a:rPr lang="en-IN" sz="1600" dirty="0" smtClean="0"/>
              <a:t>("test123abc", "</a:t>
            </a:r>
            <a:r>
              <a:rPr lang="en-IN" sz="1600" dirty="0" err="1" smtClean="0"/>
              <a:t>MovieItem</a:t>
            </a:r>
            <a:r>
              <a:rPr lang="en-IN" sz="1600" dirty="0" smtClean="0"/>
              <a:t>: $index/n${</a:t>
            </a:r>
            <a:r>
              <a:rPr lang="en-IN" sz="1600" dirty="0" err="1" smtClean="0"/>
              <a:t>movie.description</a:t>
            </a:r>
            <a:r>
              <a:rPr lang="en-IN" sz="1600" dirty="0" smtClean="0"/>
              <a:t>}")</a:t>
            </a:r>
          </a:p>
          <a:p>
            <a:r>
              <a:rPr lang="en-IN" sz="1600" dirty="0" smtClean="0"/>
              <a:t>                                </a:t>
            </a:r>
            <a:r>
              <a:rPr lang="en-IN" sz="1600" dirty="0" err="1" smtClean="0"/>
              <a:t>context.startActivity</a:t>
            </a:r>
            <a:r>
              <a:rPr lang="en-IN" sz="1600" dirty="0" smtClean="0"/>
              <a:t>(</a:t>
            </a:r>
          </a:p>
          <a:p>
            <a:r>
              <a:rPr lang="en-IN" sz="1600" dirty="0" smtClean="0"/>
              <a:t>                                    Intent(context, </a:t>
            </a:r>
            <a:r>
              <a:rPr lang="en-IN" sz="1600" dirty="0" err="1" smtClean="0"/>
              <a:t>DisplayNews</a:t>
            </a:r>
            <a:r>
              <a:rPr lang="en-IN" sz="1600" dirty="0" smtClean="0"/>
              <a:t>::class.java)</a:t>
            </a:r>
          </a:p>
          <a:p>
            <a:r>
              <a:rPr lang="en-IN" sz="1600" dirty="0" smtClean="0"/>
              <a:t>                                        .</a:t>
            </a:r>
            <a:r>
              <a:rPr lang="en-IN" sz="1600" dirty="0" err="1" smtClean="0"/>
              <a:t>setFlags</a:t>
            </a:r>
            <a:r>
              <a:rPr lang="en-IN" sz="1600" dirty="0" smtClean="0"/>
              <a:t>(</a:t>
            </a:r>
            <a:r>
              <a:rPr lang="en-IN" sz="1600" dirty="0" err="1" smtClean="0"/>
              <a:t>Intent.FLAG_ACTIVITY_NEW_TASK</a:t>
            </a:r>
            <a:r>
              <a:rPr lang="en-IN" sz="1600" dirty="0" smtClean="0"/>
              <a:t>)</a:t>
            </a:r>
            <a:endParaRPr lang="en-IN" sz="1600" dirty="0"/>
          </a:p>
        </p:txBody>
      </p:sp>
    </p:spTree>
    <p:extLst>
      <p:ext uri="{BB962C8B-B14F-4D97-AF65-F5344CB8AC3E}">
        <p14:creationId xmlns:p14="http://schemas.microsoft.com/office/powerpoint/2010/main" val="1957923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335845"/>
            <a:ext cx="4572000" cy="6186309"/>
          </a:xfrm>
          <a:prstGeom prst="rect">
            <a:avLst/>
          </a:prstGeom>
        </p:spPr>
        <p:txBody>
          <a:bodyPr>
            <a:spAutoFit/>
          </a:bodyPr>
          <a:lstStyle/>
          <a:p>
            <a:r>
              <a:rPr lang="en-IN" dirty="0" smtClean="0"/>
              <a:t>.</a:t>
            </a:r>
            <a:r>
              <a:rPr lang="en-IN" dirty="0" err="1" smtClean="0"/>
              <a:t>putExtra</a:t>
            </a:r>
            <a:r>
              <a:rPr lang="en-IN" dirty="0" smtClean="0"/>
              <a:t>("desk", </a:t>
            </a:r>
            <a:r>
              <a:rPr lang="en-IN" dirty="0" err="1" smtClean="0"/>
              <a:t>movie.description.toString</a:t>
            </a:r>
            <a:r>
              <a:rPr lang="en-IN" dirty="0" smtClean="0"/>
              <a:t>())</a:t>
            </a:r>
          </a:p>
          <a:p>
            <a:r>
              <a:rPr lang="en-IN" dirty="0" smtClean="0"/>
              <a:t>                                        .</a:t>
            </a:r>
            <a:r>
              <a:rPr lang="en-IN" dirty="0" err="1" smtClean="0"/>
              <a:t>putExtra</a:t>
            </a:r>
            <a:r>
              <a:rPr lang="en-IN" dirty="0" smtClean="0"/>
              <a:t>("</a:t>
            </a:r>
            <a:r>
              <a:rPr lang="en-IN" dirty="0" err="1" smtClean="0"/>
              <a:t>urlToImage</a:t>
            </a:r>
            <a:r>
              <a:rPr lang="en-IN" dirty="0" smtClean="0"/>
              <a:t>", </a:t>
            </a:r>
            <a:r>
              <a:rPr lang="en-IN" dirty="0" err="1" smtClean="0"/>
              <a:t>movie.urlToImage</a:t>
            </a:r>
            <a:r>
              <a:rPr lang="en-IN" dirty="0" smtClean="0"/>
              <a:t>)</a:t>
            </a:r>
          </a:p>
          <a:p>
            <a:r>
              <a:rPr lang="en-IN" dirty="0" smtClean="0"/>
              <a:t>                                        .</a:t>
            </a:r>
            <a:r>
              <a:rPr lang="en-IN" dirty="0" err="1" smtClean="0"/>
              <a:t>putExtra</a:t>
            </a:r>
            <a:r>
              <a:rPr lang="en-IN" dirty="0" smtClean="0"/>
              <a:t>("title", </a:t>
            </a:r>
            <a:r>
              <a:rPr lang="en-IN" dirty="0" err="1" smtClean="0"/>
              <a:t>movie.title</a:t>
            </a:r>
            <a:r>
              <a:rPr lang="en-IN" dirty="0" smtClean="0"/>
              <a:t>)</a:t>
            </a:r>
          </a:p>
          <a:p>
            <a:r>
              <a:rPr lang="en-IN" dirty="0" smtClean="0"/>
              <a:t>                                )</a:t>
            </a:r>
          </a:p>
          <a:p>
            <a:r>
              <a:rPr lang="en-IN" dirty="0" smtClean="0"/>
              <a:t>                            })</a:t>
            </a:r>
          </a:p>
          <a:p>
            <a:r>
              <a:rPr lang="en-IN" dirty="0" smtClean="0"/>
              <a:t>                ) {</a:t>
            </a:r>
          </a:p>
          <a:p>
            <a:endParaRPr lang="en-IN" dirty="0" smtClean="0"/>
          </a:p>
          <a:p>
            <a:r>
              <a:rPr lang="en-IN" dirty="0" smtClean="0"/>
              <a:t>                    Text(</a:t>
            </a:r>
          </a:p>
          <a:p>
            <a:r>
              <a:rPr lang="en-IN" dirty="0" smtClean="0"/>
              <a:t>                        text = </a:t>
            </a:r>
            <a:r>
              <a:rPr lang="en-IN" dirty="0" err="1" smtClean="0"/>
              <a:t>movie.title.toString</a:t>
            </a:r>
            <a:r>
              <a:rPr lang="en-IN" dirty="0" smtClean="0"/>
              <a:t>(),</a:t>
            </a:r>
          </a:p>
          <a:p>
            <a:r>
              <a:rPr lang="en-IN" dirty="0" smtClean="0"/>
              <a:t>                        style = MaterialTheme.typography.subtitle1,</a:t>
            </a:r>
          </a:p>
          <a:p>
            <a:r>
              <a:rPr lang="en-IN" dirty="0" smtClean="0"/>
              <a:t>                        </a:t>
            </a:r>
            <a:r>
              <a:rPr lang="en-IN" dirty="0" err="1" smtClean="0"/>
              <a:t>fontWeight</a:t>
            </a:r>
            <a:r>
              <a:rPr lang="en-IN" dirty="0" smtClean="0"/>
              <a:t> = </a:t>
            </a:r>
            <a:r>
              <a:rPr lang="en-IN" dirty="0" err="1" smtClean="0"/>
              <a:t>FontWeight.Bold</a:t>
            </a:r>
            <a:endParaRPr lang="en-IN" dirty="0" smtClean="0"/>
          </a:p>
          <a:p>
            <a:r>
              <a:rPr lang="en-IN" dirty="0" smtClean="0"/>
              <a:t>                    )</a:t>
            </a:r>
          </a:p>
          <a:p>
            <a:endParaRPr lang="en-IN" dirty="0" smtClean="0"/>
          </a:p>
          <a:p>
            <a:r>
              <a:rPr lang="en-IN" dirty="0" smtClean="0"/>
              <a:t>                    </a:t>
            </a:r>
            <a:r>
              <a:rPr lang="en-IN" dirty="0" err="1" smtClean="0"/>
              <a:t>HtmlText</a:t>
            </a:r>
            <a:r>
              <a:rPr lang="en-IN" dirty="0" smtClean="0"/>
              <a:t>(html = </a:t>
            </a:r>
            <a:r>
              <a:rPr lang="en-IN" dirty="0" err="1" smtClean="0"/>
              <a:t>movie.description.toString</a:t>
            </a:r>
            <a:r>
              <a:rPr lang="en-IN" dirty="0" smtClean="0"/>
              <a:t>())</a:t>
            </a:r>
          </a:p>
          <a:p>
            <a:r>
              <a:rPr lang="en-IN" dirty="0" smtClean="0"/>
              <a:t>                }</a:t>
            </a:r>
          </a:p>
          <a:p>
            <a:r>
              <a:rPr lang="en-IN" dirty="0" smtClean="0"/>
              <a:t>            }</a:t>
            </a:r>
          </a:p>
          <a:p>
            <a:r>
              <a:rPr lang="en-IN" dirty="0" smtClean="0"/>
              <a:t>        }</a:t>
            </a:r>
          </a:p>
          <a:p>
            <a:r>
              <a:rPr lang="en-IN" dirty="0" smtClean="0"/>
              <a:t>    }</a:t>
            </a:r>
            <a:endParaRPr lang="en-IN" dirty="0"/>
          </a:p>
        </p:txBody>
      </p:sp>
    </p:spTree>
    <p:extLst>
      <p:ext uri="{BB962C8B-B14F-4D97-AF65-F5344CB8AC3E}">
        <p14:creationId xmlns:p14="http://schemas.microsoft.com/office/powerpoint/2010/main" val="1723165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404665"/>
            <a:ext cx="5598368" cy="3693319"/>
          </a:xfrm>
          <a:prstGeom prst="rect">
            <a:avLst/>
          </a:prstGeom>
        </p:spPr>
        <p:txBody>
          <a:bodyPr wrap="square">
            <a:spAutoFit/>
          </a:bodyPr>
          <a:lstStyle/>
          <a:p>
            <a:r>
              <a:rPr lang="en-IN" dirty="0" smtClean="0"/>
              <a:t>@</a:t>
            </a:r>
            <a:r>
              <a:rPr lang="en-IN" dirty="0" err="1" smtClean="0"/>
              <a:t>Composable</a:t>
            </a:r>
            <a:endParaRPr lang="en-IN" dirty="0" smtClean="0"/>
          </a:p>
          <a:p>
            <a:r>
              <a:rPr lang="en-IN" dirty="0" smtClean="0"/>
              <a:t>    fun </a:t>
            </a:r>
            <a:r>
              <a:rPr lang="en-IN" dirty="0" err="1" smtClean="0"/>
              <a:t>HtmlText</a:t>
            </a:r>
            <a:r>
              <a:rPr lang="en-IN" dirty="0" smtClean="0"/>
              <a:t>(html: String, modifier: Modifier = Modifier) {</a:t>
            </a:r>
          </a:p>
          <a:p>
            <a:r>
              <a:rPr lang="en-IN" dirty="0" smtClean="0"/>
              <a:t>        </a:t>
            </a:r>
            <a:r>
              <a:rPr lang="en-IN" dirty="0" err="1" smtClean="0"/>
              <a:t>AndroidView</a:t>
            </a:r>
            <a:r>
              <a:rPr lang="en-IN" dirty="0" smtClean="0"/>
              <a:t>(</a:t>
            </a:r>
          </a:p>
          <a:p>
            <a:r>
              <a:rPr lang="en-IN" dirty="0" smtClean="0"/>
              <a:t>            modifier = modifier</a:t>
            </a:r>
          </a:p>
          <a:p>
            <a:r>
              <a:rPr lang="en-IN" dirty="0" smtClean="0"/>
              <a:t>                .</a:t>
            </a:r>
            <a:r>
              <a:rPr lang="en-IN" dirty="0" err="1" smtClean="0"/>
              <a:t>fillMaxSize</a:t>
            </a:r>
            <a:r>
              <a:rPr lang="en-IN" dirty="0" smtClean="0"/>
              <a:t>()</a:t>
            </a:r>
          </a:p>
          <a:p>
            <a:r>
              <a:rPr lang="en-IN" dirty="0" smtClean="0"/>
              <a:t>                .size(33.dp),</a:t>
            </a:r>
          </a:p>
          <a:p>
            <a:r>
              <a:rPr lang="en-IN" dirty="0" smtClean="0"/>
              <a:t>            factory = { context -&gt; </a:t>
            </a:r>
            <a:r>
              <a:rPr lang="en-IN" dirty="0" err="1" smtClean="0"/>
              <a:t>TextView</a:t>
            </a:r>
            <a:r>
              <a:rPr lang="en-IN" dirty="0" smtClean="0"/>
              <a:t>(context) },</a:t>
            </a:r>
          </a:p>
          <a:p>
            <a:r>
              <a:rPr lang="en-IN" dirty="0" smtClean="0"/>
              <a:t>            update = { </a:t>
            </a:r>
            <a:r>
              <a:rPr lang="en-IN" dirty="0" err="1" smtClean="0"/>
              <a:t>it.text</a:t>
            </a:r>
            <a:r>
              <a:rPr lang="en-IN" dirty="0" smtClean="0"/>
              <a:t> = </a:t>
            </a:r>
            <a:r>
              <a:rPr lang="en-IN" dirty="0" err="1" smtClean="0"/>
              <a:t>HtmlCompat.fromHtml</a:t>
            </a:r>
            <a:r>
              <a:rPr lang="en-IN" dirty="0" smtClean="0"/>
              <a:t>(html, </a:t>
            </a:r>
            <a:r>
              <a:rPr lang="en-IN" dirty="0" err="1" smtClean="0"/>
              <a:t>HtmlCompat.FROM_HTML_MODE_COMPACT</a:t>
            </a:r>
            <a:r>
              <a:rPr lang="en-IN" dirty="0" smtClean="0"/>
              <a:t>) }</a:t>
            </a:r>
          </a:p>
          <a:p>
            <a:r>
              <a:rPr lang="en-IN" dirty="0" smtClean="0"/>
              <a:t>        )</a:t>
            </a:r>
          </a:p>
          <a:p>
            <a:r>
              <a:rPr lang="en-IN" dirty="0" smtClean="0"/>
              <a:t>    }</a:t>
            </a:r>
          </a:p>
          <a:p>
            <a:r>
              <a:rPr lang="en-IN" dirty="0" smtClean="0"/>
              <a:t>}</a:t>
            </a:r>
            <a:endParaRPr lang="en-IN" dirty="0"/>
          </a:p>
        </p:txBody>
      </p:sp>
    </p:spTree>
    <p:extLst>
      <p:ext uri="{BB962C8B-B14F-4D97-AF65-F5344CB8AC3E}">
        <p14:creationId xmlns:p14="http://schemas.microsoft.com/office/powerpoint/2010/main" val="3650479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498080" cy="1143000"/>
          </a:xfrm>
        </p:spPr>
        <p:txBody>
          <a:bodyPr/>
          <a:lstStyle/>
          <a:p>
            <a:r>
              <a:rPr lang="en-US" dirty="0" smtClean="0"/>
              <a:t>Output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5776" y="1052736"/>
            <a:ext cx="2495311" cy="5545137"/>
          </a:xfrm>
        </p:spPr>
      </p:pic>
    </p:spTree>
    <p:extLst>
      <p:ext uri="{BB962C8B-B14F-4D97-AF65-F5344CB8AC3E}">
        <p14:creationId xmlns:p14="http://schemas.microsoft.com/office/powerpoint/2010/main" val="4289397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16632"/>
            <a:ext cx="3086100" cy="6381328"/>
          </a:xfrm>
          <a:prstGeom prst="rect">
            <a:avLst/>
          </a:prstGeom>
        </p:spPr>
      </p:pic>
    </p:spTree>
    <p:extLst>
      <p:ext uri="{BB962C8B-B14F-4D97-AF65-F5344CB8AC3E}">
        <p14:creationId xmlns:p14="http://schemas.microsoft.com/office/powerpoint/2010/main" val="2576332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04664"/>
            <a:ext cx="3086100" cy="6165304"/>
          </a:xfrm>
          <a:prstGeom prst="rect">
            <a:avLst/>
          </a:prstGeom>
        </p:spPr>
      </p:pic>
    </p:spTree>
    <p:extLst>
      <p:ext uri="{BB962C8B-B14F-4D97-AF65-F5344CB8AC3E}">
        <p14:creationId xmlns:p14="http://schemas.microsoft.com/office/powerpoint/2010/main" val="2045862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404664"/>
            <a:ext cx="3086100" cy="6093296"/>
          </a:xfrm>
          <a:prstGeom prst="rect">
            <a:avLst/>
          </a:prstGeom>
        </p:spPr>
      </p:pic>
    </p:spTree>
    <p:extLst>
      <p:ext uri="{BB962C8B-B14F-4D97-AF65-F5344CB8AC3E}">
        <p14:creationId xmlns:p14="http://schemas.microsoft.com/office/powerpoint/2010/main" val="2994830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Description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82296" indent="0" algn="just">
              <a:buNone/>
            </a:pPr>
            <a:r>
              <a:rPr lang="en-US" dirty="0" smtClean="0">
                <a:latin typeface="Times New Roman" pitchFamily="18" charset="0"/>
                <a:cs typeface="Times New Roman" pitchFamily="18" charset="0"/>
              </a:rPr>
              <a:t>The android application serves as A dynamic hub for staying updated with the latest headlines, offering A seamless and intuitive user experience. It curates news from diverse sources across categories such as politics, technology, sports, entertainment, and more, ensuring users never miss A beat. With A sleek and user-friendly interface, the app allows quick navigation, personalized news preferences, and real-time updates. A search feature enables users to find articles on specific topics, while push notifications ensure timely alerts for breaking news. The app supports multimedia content, including videos and images, for an immersive reading experience. Users can save articles for offline reading, share stories on social media, and engage with interactive polls and comments. Advanced filters, like region-specific news and trending topics, make the experience highly customizable. With A focus on reliability and speed, this app is the perfect companion for staying informed in A fast-paced world.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70643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4624"/>
            <a:ext cx="7498080" cy="1143000"/>
          </a:xfrm>
        </p:spPr>
        <p:txBody>
          <a:bodyPr/>
          <a:lstStyle/>
          <a:p>
            <a:r>
              <a:rPr lang="en-US" dirty="0" smtClean="0"/>
              <a:t>Technologies</a:t>
            </a:r>
            <a:endParaRPr lang="en-IN" dirty="0"/>
          </a:p>
        </p:txBody>
      </p:sp>
      <p:sp>
        <p:nvSpPr>
          <p:cNvPr id="3" name="Content Placeholder 2"/>
          <p:cNvSpPr>
            <a:spLocks noGrp="1"/>
          </p:cNvSpPr>
          <p:nvPr>
            <p:ph idx="1"/>
          </p:nvPr>
        </p:nvSpPr>
        <p:spPr>
          <a:xfrm>
            <a:off x="1043608" y="1124744"/>
            <a:ext cx="7992888" cy="5733256"/>
          </a:xfrm>
        </p:spPr>
        <p:txBody>
          <a:bodyPr>
            <a:noAutofit/>
          </a:bodyPr>
          <a:lstStyle/>
          <a:p>
            <a:pPr marL="82296" indent="0" algn="just">
              <a:buNone/>
            </a:pPr>
            <a:r>
              <a:rPr lang="en-US" sz="2000" b="1" dirty="0">
                <a:latin typeface="Times New Roman" pitchFamily="18" charset="0"/>
                <a:cs typeface="Times New Roman" pitchFamily="18" charset="0"/>
              </a:rPr>
              <a:t>1. Programming Languages</a:t>
            </a:r>
          </a:p>
          <a:p>
            <a:pPr algn="just"/>
            <a:r>
              <a:rPr lang="en-US" sz="2000" dirty="0" err="1">
                <a:latin typeface="Times New Roman" pitchFamily="18" charset="0"/>
                <a:cs typeface="Times New Roman" pitchFamily="18" charset="0"/>
              </a:rPr>
              <a:t>Kotlin</a:t>
            </a:r>
            <a:r>
              <a:rPr lang="en-US" sz="2000" dirty="0">
                <a:latin typeface="Times New Roman" pitchFamily="18" charset="0"/>
                <a:cs typeface="Times New Roman" pitchFamily="18" charset="0"/>
              </a:rPr>
              <a:t>: The preferred language for Android development due to its modern syntax, null safety, and interoperability with Java.</a:t>
            </a:r>
          </a:p>
          <a:p>
            <a:pPr algn="just"/>
            <a:r>
              <a:rPr lang="en-US" sz="2000" dirty="0">
                <a:latin typeface="Times New Roman" pitchFamily="18" charset="0"/>
                <a:cs typeface="Times New Roman" pitchFamily="18" charset="0"/>
              </a:rPr>
              <a:t>Java: A long-standing language for Android, known for its stability and extensive community support.</a:t>
            </a:r>
          </a:p>
          <a:p>
            <a:pPr marL="82296" indent="0" algn="just">
              <a:buNone/>
            </a:pPr>
            <a:r>
              <a:rPr lang="en-US" sz="2000" b="1" dirty="0">
                <a:latin typeface="Times New Roman" pitchFamily="18" charset="0"/>
                <a:cs typeface="Times New Roman" pitchFamily="18" charset="0"/>
              </a:rPr>
              <a:t>2. Android Development Tools</a:t>
            </a:r>
          </a:p>
          <a:p>
            <a:pPr algn="just"/>
            <a:r>
              <a:rPr lang="en-US" sz="2000" dirty="0">
                <a:latin typeface="Times New Roman" pitchFamily="18" charset="0"/>
                <a:cs typeface="Times New Roman" pitchFamily="18" charset="0"/>
              </a:rPr>
              <a:t>Android Studio: The official Integrated Development Environment (IDE) for Android, offering a rich set of tools like code editing, debugging, and layout design.</a:t>
            </a:r>
          </a:p>
          <a:p>
            <a:pPr algn="just"/>
            <a:r>
              <a:rPr lang="en-US" sz="2000" dirty="0" err="1">
                <a:latin typeface="Times New Roman" pitchFamily="18" charset="0"/>
                <a:cs typeface="Times New Roman" pitchFamily="18" charset="0"/>
              </a:rPr>
              <a:t>Gradle</a:t>
            </a:r>
            <a:r>
              <a:rPr lang="en-US" sz="2000" dirty="0">
                <a:latin typeface="Times New Roman" pitchFamily="18" charset="0"/>
                <a:cs typeface="Times New Roman" pitchFamily="18" charset="0"/>
              </a:rPr>
              <a:t>: A build automation tool used for managing project dependencies and compiling code.</a:t>
            </a:r>
          </a:p>
          <a:p>
            <a:pPr marL="82296" indent="0" algn="just">
              <a:buNone/>
            </a:pPr>
            <a:r>
              <a:rPr lang="en-US" sz="2000" b="1" dirty="0">
                <a:latin typeface="Times New Roman" pitchFamily="18" charset="0"/>
                <a:cs typeface="Times New Roman" pitchFamily="18" charset="0"/>
              </a:rPr>
              <a:t>3. Backend and Networking</a:t>
            </a:r>
          </a:p>
          <a:p>
            <a:pPr algn="just"/>
            <a:r>
              <a:rPr lang="en-US" sz="2000" dirty="0" err="1">
                <a:latin typeface="Times New Roman" pitchFamily="18" charset="0"/>
                <a:cs typeface="Times New Roman" pitchFamily="18" charset="0"/>
              </a:rPr>
              <a:t>RESTful</a:t>
            </a:r>
            <a:r>
              <a:rPr lang="en-US" sz="2000" dirty="0">
                <a:latin typeface="Times New Roman" pitchFamily="18" charset="0"/>
                <a:cs typeface="Times New Roman" pitchFamily="18" charset="0"/>
              </a:rPr>
              <a:t> APIs or </a:t>
            </a:r>
            <a:r>
              <a:rPr lang="en-US" sz="2000" dirty="0" err="1">
                <a:latin typeface="Times New Roman" pitchFamily="18" charset="0"/>
                <a:cs typeface="Times New Roman" pitchFamily="18" charset="0"/>
              </a:rPr>
              <a:t>GraphQL</a:t>
            </a:r>
            <a:r>
              <a:rPr lang="en-US" sz="2000" dirty="0">
                <a:latin typeface="Times New Roman" pitchFamily="18" charset="0"/>
                <a:cs typeface="Times New Roman" pitchFamily="18" charset="0"/>
              </a:rPr>
              <a:t> APIs: For connecting the app to backend services and fetching dynamic data.</a:t>
            </a:r>
          </a:p>
          <a:p>
            <a:pPr algn="just"/>
            <a:r>
              <a:rPr lang="en-US" sz="2000" dirty="0">
                <a:latin typeface="Times New Roman" pitchFamily="18" charset="0"/>
                <a:cs typeface="Times New Roman" pitchFamily="18" charset="0"/>
              </a:rPr>
              <a:t>Retrofit, Volley, or </a:t>
            </a:r>
            <a:r>
              <a:rPr lang="en-US" sz="2000" dirty="0" err="1">
                <a:latin typeface="Times New Roman" pitchFamily="18" charset="0"/>
                <a:cs typeface="Times New Roman" pitchFamily="18" charset="0"/>
              </a:rPr>
              <a:t>OkHttp</a:t>
            </a:r>
            <a:r>
              <a:rPr lang="en-US" sz="2000" dirty="0">
                <a:latin typeface="Times New Roman" pitchFamily="18" charset="0"/>
                <a:cs typeface="Times New Roman" pitchFamily="18" charset="0"/>
              </a:rPr>
              <a:t>: Libraries for handling network requests and API integration.</a:t>
            </a:r>
          </a:p>
          <a:p>
            <a:pPr algn="just"/>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68554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151"/>
            <a:ext cx="7498080" cy="1143000"/>
          </a:xfrm>
        </p:spPr>
        <p:txBody>
          <a:bodyPr/>
          <a:lstStyle/>
          <a:p>
            <a:r>
              <a:rPr lang="en-US" dirty="0" err="1" smtClean="0"/>
              <a:t>MainActivity.kt</a:t>
            </a:r>
            <a:endParaRPr lang="en-IN" dirty="0"/>
          </a:p>
        </p:txBody>
      </p:sp>
      <p:sp>
        <p:nvSpPr>
          <p:cNvPr id="3" name="Content Placeholder 2"/>
          <p:cNvSpPr>
            <a:spLocks noGrp="1"/>
          </p:cNvSpPr>
          <p:nvPr>
            <p:ph idx="1"/>
          </p:nvPr>
        </p:nvSpPr>
        <p:spPr>
          <a:xfrm>
            <a:off x="1043608" y="980728"/>
            <a:ext cx="7890080" cy="5760640"/>
          </a:xfrm>
        </p:spPr>
        <p:txBody>
          <a:bodyPr>
            <a:noAutofit/>
          </a:bodyPr>
          <a:lstStyle/>
          <a:p>
            <a:pPr marL="82296" indent="0">
              <a:buNone/>
            </a:pPr>
            <a:r>
              <a:rPr lang="en-IN" sz="1400" dirty="0"/>
              <a:t>package </a:t>
            </a:r>
            <a:r>
              <a:rPr lang="en-IN" sz="1400" dirty="0" err="1"/>
              <a:t>com.example.newsheadlines</a:t>
            </a:r>
            <a:endParaRPr lang="en-IN" sz="1400" dirty="0"/>
          </a:p>
          <a:p>
            <a:pPr marL="82296" indent="0">
              <a:buNone/>
            </a:pPr>
            <a:endParaRPr lang="en-IN" sz="1400" dirty="0"/>
          </a:p>
          <a:p>
            <a:pPr marL="82296" indent="0">
              <a:buNone/>
            </a:pPr>
            <a:r>
              <a:rPr lang="en-IN" sz="1400" dirty="0"/>
              <a:t>import </a:t>
            </a:r>
            <a:r>
              <a:rPr lang="en-IN" sz="1400" dirty="0" err="1"/>
              <a:t>android.content.Context</a:t>
            </a:r>
            <a:endParaRPr lang="en-IN" sz="1400" dirty="0"/>
          </a:p>
          <a:p>
            <a:pPr marL="82296" indent="0">
              <a:buNone/>
            </a:pPr>
            <a:r>
              <a:rPr lang="en-IN" sz="1400" dirty="0"/>
              <a:t>import </a:t>
            </a:r>
            <a:r>
              <a:rPr lang="en-IN" sz="1400" dirty="0" err="1"/>
              <a:t>android.content.Intent</a:t>
            </a:r>
            <a:endParaRPr lang="en-IN" sz="1400" dirty="0"/>
          </a:p>
          <a:p>
            <a:pPr marL="82296" indent="0">
              <a:buNone/>
            </a:pPr>
            <a:r>
              <a:rPr lang="en-IN" sz="1400" dirty="0"/>
              <a:t>import </a:t>
            </a:r>
            <a:r>
              <a:rPr lang="en-IN" sz="1400" dirty="0" err="1"/>
              <a:t>android.content.Intent.FLAG_ACTIVITY_NEW_TASK</a:t>
            </a:r>
            <a:endParaRPr lang="en-IN" sz="1400" dirty="0"/>
          </a:p>
          <a:p>
            <a:pPr marL="82296" indent="0">
              <a:buNone/>
            </a:pPr>
            <a:r>
              <a:rPr lang="en-IN" sz="1400" dirty="0"/>
              <a:t>import </a:t>
            </a:r>
            <a:r>
              <a:rPr lang="en-IN" sz="1400" dirty="0" err="1"/>
              <a:t>android.os.Bundle</a:t>
            </a:r>
            <a:endParaRPr lang="en-IN" sz="1400" dirty="0"/>
          </a:p>
          <a:p>
            <a:pPr marL="82296" indent="0">
              <a:buNone/>
            </a:pPr>
            <a:r>
              <a:rPr lang="en-IN" sz="1400" dirty="0"/>
              <a:t>import </a:t>
            </a:r>
            <a:r>
              <a:rPr lang="en-IN" sz="1400" dirty="0" err="1"/>
              <a:t>android.util.Log</a:t>
            </a:r>
            <a:endParaRPr lang="en-IN" sz="1400" dirty="0"/>
          </a:p>
          <a:p>
            <a:pPr marL="82296" indent="0">
              <a:buNone/>
            </a:pPr>
            <a:r>
              <a:rPr lang="en-IN" sz="1400" dirty="0"/>
              <a:t>import </a:t>
            </a:r>
            <a:r>
              <a:rPr lang="en-IN" sz="1400" dirty="0" err="1"/>
              <a:t>android.widget.TextView</a:t>
            </a:r>
            <a:endParaRPr lang="en-IN" sz="1400" dirty="0"/>
          </a:p>
          <a:p>
            <a:pPr marL="82296" indent="0">
              <a:buNone/>
            </a:pPr>
            <a:r>
              <a:rPr lang="en-IN" sz="1400" dirty="0"/>
              <a:t>import </a:t>
            </a:r>
            <a:r>
              <a:rPr lang="en-IN" sz="1400" dirty="0" err="1"/>
              <a:t>androidx.activity.ComponentActivity</a:t>
            </a:r>
            <a:endParaRPr lang="en-IN" sz="1400" dirty="0"/>
          </a:p>
          <a:p>
            <a:pPr marL="82296" indent="0">
              <a:buNone/>
            </a:pPr>
            <a:r>
              <a:rPr lang="en-IN" sz="1400" dirty="0"/>
              <a:t>import </a:t>
            </a:r>
            <a:r>
              <a:rPr lang="en-IN" sz="1400" dirty="0" err="1"/>
              <a:t>androidx.activity.compose.setContent</a:t>
            </a:r>
            <a:endParaRPr lang="en-IN" sz="1400" dirty="0"/>
          </a:p>
          <a:p>
            <a:pPr marL="82296" indent="0">
              <a:buNone/>
            </a:pPr>
            <a:r>
              <a:rPr lang="en-IN" sz="1400" dirty="0"/>
              <a:t>import </a:t>
            </a:r>
            <a:r>
              <a:rPr lang="en-IN" sz="1400" dirty="0" err="1"/>
              <a:t>androidx.activity.viewModels</a:t>
            </a:r>
            <a:endParaRPr lang="en-IN" sz="1400" dirty="0"/>
          </a:p>
          <a:p>
            <a:pPr marL="82296" indent="0">
              <a:buNone/>
            </a:pPr>
            <a:r>
              <a:rPr lang="en-IN" sz="1400" dirty="0"/>
              <a:t>import </a:t>
            </a:r>
            <a:r>
              <a:rPr lang="en-IN" sz="1400" dirty="0" err="1"/>
              <a:t>androidx.compose.foundation.Image</a:t>
            </a:r>
            <a:endParaRPr lang="en-IN" sz="1400" dirty="0"/>
          </a:p>
          <a:p>
            <a:pPr marL="82296" indent="0">
              <a:buNone/>
            </a:pPr>
            <a:r>
              <a:rPr lang="en-IN" sz="1400" dirty="0"/>
              <a:t>import </a:t>
            </a:r>
            <a:r>
              <a:rPr lang="en-IN" sz="1400" dirty="0" err="1"/>
              <a:t>androidx.compose.foundation.background</a:t>
            </a:r>
            <a:endParaRPr lang="en-IN" sz="1400" dirty="0"/>
          </a:p>
          <a:p>
            <a:pPr marL="82296" indent="0">
              <a:buNone/>
            </a:pPr>
            <a:r>
              <a:rPr lang="en-IN" sz="1400" dirty="0"/>
              <a:t>import </a:t>
            </a:r>
            <a:r>
              <a:rPr lang="en-IN" sz="1400" dirty="0" err="1"/>
              <a:t>androidx.compose.foundation.clickable</a:t>
            </a:r>
            <a:endParaRPr lang="en-IN" sz="1400" dirty="0"/>
          </a:p>
          <a:p>
            <a:pPr marL="82296" indent="0">
              <a:buNone/>
            </a:pPr>
            <a:r>
              <a:rPr lang="en-IN" sz="1400" dirty="0"/>
              <a:t>import androidx.compose.foundation.layout.*</a:t>
            </a:r>
          </a:p>
          <a:p>
            <a:pPr marL="82296" indent="0">
              <a:buNone/>
            </a:pPr>
            <a:r>
              <a:rPr lang="en-IN" sz="1400" dirty="0"/>
              <a:t>import </a:t>
            </a:r>
            <a:r>
              <a:rPr lang="en-IN" sz="1400" dirty="0" err="1"/>
              <a:t>androidx.compose.foundation.lazy.LazyColumn</a:t>
            </a:r>
            <a:endParaRPr lang="en-IN" sz="1400" dirty="0"/>
          </a:p>
          <a:p>
            <a:pPr marL="82296" indent="0">
              <a:buNone/>
            </a:pPr>
            <a:r>
              <a:rPr lang="en-IN" sz="1400" dirty="0"/>
              <a:t>import </a:t>
            </a:r>
            <a:r>
              <a:rPr lang="en-IN" sz="1400" dirty="0" err="1"/>
              <a:t>androidx.compose.foundation.lazy.itemsIndexed</a:t>
            </a:r>
            <a:endParaRPr lang="en-IN" sz="1400" dirty="0"/>
          </a:p>
          <a:p>
            <a:pPr marL="82296" indent="0">
              <a:buNone/>
            </a:pPr>
            <a:r>
              <a:rPr lang="en-IN" sz="1400" dirty="0"/>
              <a:t>import </a:t>
            </a:r>
            <a:r>
              <a:rPr lang="en-IN" sz="1400" dirty="0" err="1"/>
              <a:t>androidx.compose.foundation.selection.selectable</a:t>
            </a:r>
            <a:endParaRPr lang="en-IN" sz="1400" dirty="0"/>
          </a:p>
          <a:p>
            <a:pPr marL="82296" indent="0">
              <a:buNone/>
            </a:pPr>
            <a:r>
              <a:rPr lang="en-IN" sz="1400" dirty="0"/>
              <a:t>import </a:t>
            </a:r>
            <a:r>
              <a:rPr lang="en-IN" sz="1400" dirty="0" err="1"/>
              <a:t>androidx.compose.foundation.shape.RoundedCornerShape</a:t>
            </a:r>
            <a:endParaRPr lang="en-IN" sz="1400" dirty="0"/>
          </a:p>
          <a:p>
            <a:pPr marL="82296" indent="0">
              <a:buNone/>
            </a:pPr>
            <a:r>
              <a:rPr lang="en-IN" sz="1400" dirty="0"/>
              <a:t>import </a:t>
            </a:r>
            <a:r>
              <a:rPr lang="en-IN" sz="1400" dirty="0" err="1"/>
              <a:t>androidx.compose.material.Card</a:t>
            </a:r>
            <a:endParaRPr lang="en-IN" sz="1400" dirty="0"/>
          </a:p>
        </p:txBody>
      </p:sp>
    </p:spTree>
    <p:extLst>
      <p:ext uri="{BB962C8B-B14F-4D97-AF65-F5344CB8AC3E}">
        <p14:creationId xmlns:p14="http://schemas.microsoft.com/office/powerpoint/2010/main" val="273008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45266"/>
            <a:ext cx="4572000" cy="6740307"/>
          </a:xfrm>
          <a:prstGeom prst="rect">
            <a:avLst/>
          </a:prstGeom>
        </p:spPr>
        <p:txBody>
          <a:bodyPr>
            <a:spAutoFit/>
          </a:bodyPr>
          <a:lstStyle/>
          <a:p>
            <a:r>
              <a:rPr lang="en-IN" dirty="0" smtClean="0"/>
              <a:t>import </a:t>
            </a:r>
            <a:r>
              <a:rPr lang="en-IN" dirty="0" err="1" smtClean="0"/>
              <a:t>androidx.compose.material.MaterialTheme</a:t>
            </a:r>
            <a:endParaRPr lang="en-IN" dirty="0" smtClean="0"/>
          </a:p>
          <a:p>
            <a:r>
              <a:rPr lang="en-IN" dirty="0" smtClean="0"/>
              <a:t>import </a:t>
            </a:r>
            <a:r>
              <a:rPr lang="en-IN" dirty="0" err="1" smtClean="0"/>
              <a:t>androidx.compose.material.Surface</a:t>
            </a:r>
            <a:endParaRPr lang="en-IN" dirty="0" smtClean="0"/>
          </a:p>
          <a:p>
            <a:r>
              <a:rPr lang="en-IN" dirty="0" smtClean="0"/>
              <a:t>import </a:t>
            </a:r>
            <a:r>
              <a:rPr lang="en-IN" dirty="0" err="1" smtClean="0"/>
              <a:t>androidx.compose.material.Text</a:t>
            </a:r>
            <a:endParaRPr lang="en-IN" dirty="0" smtClean="0"/>
          </a:p>
          <a:p>
            <a:r>
              <a:rPr lang="en-IN" dirty="0" smtClean="0"/>
              <a:t>import androidx.compose.runtime.*</a:t>
            </a:r>
          </a:p>
          <a:p>
            <a:r>
              <a:rPr lang="en-IN" dirty="0" smtClean="0"/>
              <a:t>import </a:t>
            </a:r>
            <a:r>
              <a:rPr lang="en-IN" dirty="0" err="1" smtClean="0"/>
              <a:t>androidx.compose.ui.Modifier</a:t>
            </a:r>
            <a:endParaRPr lang="en-IN" dirty="0" smtClean="0"/>
          </a:p>
          <a:p>
            <a:r>
              <a:rPr lang="en-IN" dirty="0" smtClean="0"/>
              <a:t>import </a:t>
            </a:r>
            <a:r>
              <a:rPr lang="en-IN" dirty="0" err="1" smtClean="0"/>
              <a:t>androidx.compose.ui.graphics.Color</a:t>
            </a:r>
            <a:endParaRPr lang="en-IN" dirty="0" smtClean="0"/>
          </a:p>
          <a:p>
            <a:r>
              <a:rPr lang="en-IN" dirty="0" smtClean="0"/>
              <a:t>import </a:t>
            </a:r>
            <a:r>
              <a:rPr lang="en-IN" dirty="0" err="1" smtClean="0"/>
              <a:t>androidx.compose.ui.text.font.FontWeight</a:t>
            </a:r>
            <a:endParaRPr lang="en-IN" dirty="0" smtClean="0"/>
          </a:p>
          <a:p>
            <a:r>
              <a:rPr lang="en-IN" dirty="0" smtClean="0"/>
              <a:t>import </a:t>
            </a:r>
            <a:r>
              <a:rPr lang="en-IN" dirty="0" err="1" smtClean="0"/>
              <a:t>androidx.compose.ui.text.style.TextAlign</a:t>
            </a:r>
            <a:endParaRPr lang="en-IN" dirty="0" smtClean="0"/>
          </a:p>
          <a:p>
            <a:r>
              <a:rPr lang="en-IN" dirty="0" smtClean="0"/>
              <a:t>import </a:t>
            </a:r>
            <a:r>
              <a:rPr lang="en-IN" dirty="0" err="1" smtClean="0"/>
              <a:t>androidx.compose.ui.unit.dp</a:t>
            </a:r>
            <a:endParaRPr lang="en-IN" dirty="0" smtClean="0"/>
          </a:p>
          <a:p>
            <a:r>
              <a:rPr lang="en-IN" dirty="0" smtClean="0"/>
              <a:t>import </a:t>
            </a:r>
            <a:r>
              <a:rPr lang="en-IN" dirty="0" err="1" smtClean="0"/>
              <a:t>androidx.compose.ui.unit.sp</a:t>
            </a:r>
            <a:endParaRPr lang="en-IN" dirty="0" smtClean="0"/>
          </a:p>
          <a:p>
            <a:r>
              <a:rPr lang="en-IN" dirty="0" smtClean="0"/>
              <a:t>import </a:t>
            </a:r>
            <a:r>
              <a:rPr lang="en-IN" dirty="0" err="1" smtClean="0"/>
              <a:t>androidx.compose.ui.viewinterop.AndroidView</a:t>
            </a:r>
            <a:endParaRPr lang="en-IN" dirty="0" smtClean="0"/>
          </a:p>
          <a:p>
            <a:r>
              <a:rPr lang="en-IN" dirty="0" smtClean="0"/>
              <a:t>import </a:t>
            </a:r>
            <a:r>
              <a:rPr lang="en-IN" dirty="0" err="1" smtClean="0"/>
              <a:t>androidx.core.text.HtmlCompat</a:t>
            </a:r>
            <a:endParaRPr lang="en-IN" dirty="0" smtClean="0"/>
          </a:p>
          <a:p>
            <a:r>
              <a:rPr lang="en-IN" dirty="0" smtClean="0"/>
              <a:t>import </a:t>
            </a:r>
            <a:r>
              <a:rPr lang="en-IN" dirty="0" err="1" smtClean="0"/>
              <a:t>coil.compose.rememberImagePainter</a:t>
            </a:r>
            <a:endParaRPr lang="en-IN" dirty="0" smtClean="0"/>
          </a:p>
          <a:p>
            <a:r>
              <a:rPr lang="en-IN" dirty="0" smtClean="0"/>
              <a:t>import </a:t>
            </a:r>
            <a:r>
              <a:rPr lang="en-IN" dirty="0" err="1" smtClean="0"/>
              <a:t>coil.size.Scale</a:t>
            </a:r>
            <a:endParaRPr lang="en-IN" dirty="0" smtClean="0"/>
          </a:p>
          <a:p>
            <a:r>
              <a:rPr lang="en-IN" dirty="0" smtClean="0"/>
              <a:t>import </a:t>
            </a:r>
            <a:r>
              <a:rPr lang="en-IN" dirty="0" err="1" smtClean="0"/>
              <a:t>coil.transform.CircleCropTransformation</a:t>
            </a:r>
            <a:endParaRPr lang="en-IN" dirty="0" smtClean="0"/>
          </a:p>
          <a:p>
            <a:r>
              <a:rPr lang="en-IN" dirty="0" smtClean="0"/>
              <a:t>import </a:t>
            </a:r>
            <a:r>
              <a:rPr lang="en-IN" dirty="0" err="1" smtClean="0"/>
              <a:t>com.example.example.Articles</a:t>
            </a:r>
            <a:endParaRPr lang="en-IN" dirty="0" smtClean="0"/>
          </a:p>
          <a:p>
            <a:r>
              <a:rPr lang="en-IN" dirty="0" smtClean="0"/>
              <a:t>import </a:t>
            </a:r>
            <a:r>
              <a:rPr lang="en-IN" dirty="0" err="1" smtClean="0"/>
              <a:t>com.example.newsheadlines.ui.theme.NewsHeadlinesTheme</a:t>
            </a:r>
            <a:endParaRPr lang="en-IN" dirty="0"/>
          </a:p>
        </p:txBody>
      </p:sp>
    </p:spTree>
    <p:extLst>
      <p:ext uri="{BB962C8B-B14F-4D97-AF65-F5344CB8AC3E}">
        <p14:creationId xmlns:p14="http://schemas.microsoft.com/office/powerpoint/2010/main" val="818400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332656"/>
            <a:ext cx="4572000" cy="6324808"/>
          </a:xfrm>
          <a:prstGeom prst="rect">
            <a:avLst/>
          </a:prstGeom>
        </p:spPr>
        <p:txBody>
          <a:bodyPr>
            <a:spAutoFit/>
          </a:bodyPr>
          <a:lstStyle/>
          <a:p>
            <a:r>
              <a:rPr lang="en-IN" sz="1500" dirty="0" smtClean="0"/>
              <a:t>class </a:t>
            </a:r>
            <a:r>
              <a:rPr lang="en-IN" sz="1500" dirty="0" err="1" smtClean="0"/>
              <a:t>MainPage</a:t>
            </a:r>
            <a:r>
              <a:rPr lang="en-IN" sz="1500" dirty="0" smtClean="0"/>
              <a:t> : </a:t>
            </a:r>
            <a:r>
              <a:rPr lang="en-IN" sz="1500" dirty="0" err="1" smtClean="0"/>
              <a:t>ComponentActivity</a:t>
            </a:r>
            <a:r>
              <a:rPr lang="en-IN" sz="1500" dirty="0" smtClean="0"/>
              <a:t>() {</a:t>
            </a:r>
          </a:p>
          <a:p>
            <a:r>
              <a:rPr lang="en-IN" sz="1500" dirty="0" smtClean="0"/>
              <a:t>    </a:t>
            </a:r>
            <a:r>
              <a:rPr lang="en-IN" sz="1500" dirty="0" err="1" smtClean="0"/>
              <a:t>val</a:t>
            </a:r>
            <a:r>
              <a:rPr lang="en-IN" sz="1500" dirty="0" smtClean="0"/>
              <a:t> </a:t>
            </a:r>
            <a:r>
              <a:rPr lang="en-IN" sz="1500" dirty="0" err="1" smtClean="0"/>
              <a:t>mainViewModel</a:t>
            </a:r>
            <a:r>
              <a:rPr lang="en-IN" sz="1500" dirty="0" smtClean="0"/>
              <a:t> by </a:t>
            </a:r>
            <a:r>
              <a:rPr lang="en-IN" sz="1500" dirty="0" err="1" smtClean="0"/>
              <a:t>viewModels</a:t>
            </a:r>
            <a:r>
              <a:rPr lang="en-IN" sz="1500" dirty="0" smtClean="0"/>
              <a:t>&lt;</a:t>
            </a:r>
            <a:r>
              <a:rPr lang="en-IN" sz="1500" dirty="0" err="1" smtClean="0"/>
              <a:t>MainViewModel</a:t>
            </a:r>
            <a:r>
              <a:rPr lang="en-IN" sz="1500" dirty="0" smtClean="0"/>
              <a:t>&gt;()</a:t>
            </a:r>
          </a:p>
          <a:p>
            <a:r>
              <a:rPr lang="en-IN" sz="1500" dirty="0" smtClean="0"/>
              <a:t>    override fun </a:t>
            </a:r>
            <a:r>
              <a:rPr lang="en-IN" sz="1500" dirty="0" err="1" smtClean="0"/>
              <a:t>onCreate</a:t>
            </a:r>
            <a:r>
              <a:rPr lang="en-IN" sz="1500" dirty="0" smtClean="0"/>
              <a:t>(</a:t>
            </a:r>
            <a:r>
              <a:rPr lang="en-IN" sz="1500" dirty="0" err="1" smtClean="0"/>
              <a:t>savedInstanceState</a:t>
            </a:r>
            <a:r>
              <a:rPr lang="en-IN" sz="1500" dirty="0" smtClean="0"/>
              <a:t>: Bundle?) {</a:t>
            </a:r>
          </a:p>
          <a:p>
            <a:r>
              <a:rPr lang="en-IN" sz="1500" dirty="0" smtClean="0"/>
              <a:t>        </a:t>
            </a:r>
            <a:r>
              <a:rPr lang="en-IN" sz="1500" dirty="0" err="1" smtClean="0"/>
              <a:t>super.onCreate</a:t>
            </a:r>
            <a:r>
              <a:rPr lang="en-IN" sz="1500" dirty="0" smtClean="0"/>
              <a:t>(</a:t>
            </a:r>
            <a:r>
              <a:rPr lang="en-IN" sz="1500" dirty="0" err="1" smtClean="0"/>
              <a:t>savedInstanceState</a:t>
            </a:r>
            <a:r>
              <a:rPr lang="en-IN" sz="1500" dirty="0" smtClean="0"/>
              <a:t>)</a:t>
            </a:r>
          </a:p>
          <a:p>
            <a:r>
              <a:rPr lang="en-IN" sz="1500" dirty="0" smtClean="0"/>
              <a:t>        </a:t>
            </a:r>
            <a:r>
              <a:rPr lang="en-IN" sz="1500" dirty="0" err="1" smtClean="0"/>
              <a:t>setContent</a:t>
            </a:r>
            <a:r>
              <a:rPr lang="en-IN" sz="1500" dirty="0" smtClean="0"/>
              <a:t> {</a:t>
            </a:r>
          </a:p>
          <a:p>
            <a:r>
              <a:rPr lang="en-IN" sz="1500" dirty="0" smtClean="0"/>
              <a:t>            </a:t>
            </a:r>
            <a:r>
              <a:rPr lang="en-IN" sz="1500" dirty="0" err="1" smtClean="0"/>
              <a:t>NewsHeadlinesTheme</a:t>
            </a:r>
            <a:r>
              <a:rPr lang="en-IN" sz="1500" dirty="0" smtClean="0"/>
              <a:t> {</a:t>
            </a:r>
          </a:p>
          <a:p>
            <a:r>
              <a:rPr lang="en-IN" sz="1500" dirty="0" smtClean="0"/>
              <a:t>                // A surface container using the 'background' </a:t>
            </a:r>
            <a:r>
              <a:rPr lang="en-IN" sz="1500" dirty="0" err="1" smtClean="0"/>
              <a:t>color</a:t>
            </a:r>
            <a:r>
              <a:rPr lang="en-IN" sz="1500" dirty="0" smtClean="0"/>
              <a:t> from the theme</a:t>
            </a:r>
          </a:p>
          <a:p>
            <a:r>
              <a:rPr lang="en-IN" sz="1500" dirty="0" smtClean="0"/>
              <a:t>                Surface(</a:t>
            </a:r>
            <a:r>
              <a:rPr lang="en-IN" sz="1500" dirty="0" err="1" smtClean="0"/>
              <a:t>color</a:t>
            </a:r>
            <a:r>
              <a:rPr lang="en-IN" sz="1500" dirty="0" smtClean="0"/>
              <a:t> = </a:t>
            </a:r>
            <a:r>
              <a:rPr lang="en-IN" sz="1500" dirty="0" err="1" smtClean="0"/>
              <a:t>MaterialTheme.colors.background</a:t>
            </a:r>
            <a:r>
              <a:rPr lang="en-IN" sz="1500" dirty="0" smtClean="0"/>
              <a:t>) {</a:t>
            </a:r>
          </a:p>
          <a:p>
            <a:r>
              <a:rPr lang="en-IN" sz="1500" dirty="0" smtClean="0"/>
              <a:t>                    Column() {</a:t>
            </a:r>
          </a:p>
          <a:p>
            <a:endParaRPr lang="en-IN" sz="1500" dirty="0" smtClean="0"/>
          </a:p>
          <a:p>
            <a:endParaRPr lang="en-IN" sz="1500" dirty="0" smtClean="0"/>
          </a:p>
          <a:p>
            <a:r>
              <a:rPr lang="en-IN" sz="1500" dirty="0" smtClean="0"/>
              <a:t>                        Text(text = "Latest NEWS", </a:t>
            </a:r>
            <a:r>
              <a:rPr lang="en-IN" sz="1500" dirty="0" err="1" smtClean="0"/>
              <a:t>fontSize</a:t>
            </a:r>
            <a:r>
              <a:rPr lang="en-IN" sz="1500" dirty="0" smtClean="0"/>
              <a:t> = 32.sp, modifier = </a:t>
            </a:r>
            <a:r>
              <a:rPr lang="en-IN" sz="1500" dirty="0" err="1" smtClean="0"/>
              <a:t>Modifier.fillMaxWidth</a:t>
            </a:r>
            <a:r>
              <a:rPr lang="en-IN" sz="1500" dirty="0" smtClean="0"/>
              <a:t>(), </a:t>
            </a:r>
            <a:r>
              <a:rPr lang="en-IN" sz="1500" dirty="0" err="1" smtClean="0"/>
              <a:t>textAlign</a:t>
            </a:r>
            <a:r>
              <a:rPr lang="en-IN" sz="1500" dirty="0" smtClean="0"/>
              <a:t> = </a:t>
            </a:r>
            <a:r>
              <a:rPr lang="en-IN" sz="1500" dirty="0" err="1" smtClean="0"/>
              <a:t>TextAlign.Center</a:t>
            </a:r>
            <a:r>
              <a:rPr lang="en-IN" sz="1500" dirty="0" smtClean="0"/>
              <a:t>)</a:t>
            </a:r>
          </a:p>
          <a:p>
            <a:endParaRPr lang="en-IN" sz="1500" dirty="0" smtClean="0"/>
          </a:p>
          <a:p>
            <a:r>
              <a:rPr lang="en-IN" sz="1500" dirty="0" smtClean="0"/>
              <a:t>                        </a:t>
            </a:r>
            <a:r>
              <a:rPr lang="en-IN" sz="1500" dirty="0" err="1" smtClean="0"/>
              <a:t>MovieList</a:t>
            </a:r>
            <a:r>
              <a:rPr lang="en-IN" sz="1500" dirty="0" smtClean="0"/>
              <a:t>(</a:t>
            </a:r>
            <a:r>
              <a:rPr lang="en-IN" sz="1500" dirty="0" err="1" smtClean="0"/>
              <a:t>applicationContext</a:t>
            </a:r>
            <a:r>
              <a:rPr lang="en-IN" sz="1500" dirty="0" smtClean="0"/>
              <a:t>, </a:t>
            </a:r>
            <a:r>
              <a:rPr lang="en-IN" sz="1500" dirty="0" err="1" smtClean="0"/>
              <a:t>movieList</a:t>
            </a:r>
            <a:r>
              <a:rPr lang="en-IN" sz="1500" dirty="0" smtClean="0"/>
              <a:t> = </a:t>
            </a:r>
            <a:r>
              <a:rPr lang="en-IN" sz="1500" dirty="0" err="1" smtClean="0"/>
              <a:t>mainViewModel.movieListResponse</a:t>
            </a:r>
            <a:r>
              <a:rPr lang="en-IN" sz="1500" dirty="0" smtClean="0"/>
              <a:t>)</a:t>
            </a:r>
          </a:p>
          <a:p>
            <a:r>
              <a:rPr lang="en-IN" sz="1500" dirty="0" smtClean="0"/>
              <a:t>                        </a:t>
            </a:r>
            <a:r>
              <a:rPr lang="en-IN" sz="1500" dirty="0" err="1" smtClean="0"/>
              <a:t>mainViewModel.getMovieList</a:t>
            </a:r>
            <a:r>
              <a:rPr lang="en-IN" sz="1500" dirty="0" smtClean="0"/>
              <a:t>()</a:t>
            </a:r>
          </a:p>
          <a:p>
            <a:r>
              <a:rPr lang="en-IN" sz="1500" dirty="0" smtClean="0"/>
              <a:t>                    }</a:t>
            </a:r>
          </a:p>
          <a:p>
            <a:r>
              <a:rPr lang="en-IN" sz="1500" dirty="0" smtClean="0"/>
              <a:t>                }</a:t>
            </a:r>
          </a:p>
          <a:p>
            <a:r>
              <a:rPr lang="en-IN" sz="1500" dirty="0" smtClean="0"/>
              <a:t>            }</a:t>
            </a:r>
          </a:p>
          <a:p>
            <a:r>
              <a:rPr lang="en-IN" sz="1500" dirty="0" smtClean="0"/>
              <a:t>        }</a:t>
            </a:r>
          </a:p>
          <a:p>
            <a:r>
              <a:rPr lang="en-IN" sz="1500" dirty="0" smtClean="0"/>
              <a:t>    }</a:t>
            </a:r>
          </a:p>
          <a:p>
            <a:r>
              <a:rPr lang="en-IN" sz="1500" dirty="0" smtClean="0"/>
              <a:t>}</a:t>
            </a:r>
            <a:endParaRPr lang="en-IN" sz="1500" dirty="0"/>
          </a:p>
        </p:txBody>
      </p:sp>
    </p:spTree>
    <p:extLst>
      <p:ext uri="{BB962C8B-B14F-4D97-AF65-F5344CB8AC3E}">
        <p14:creationId xmlns:p14="http://schemas.microsoft.com/office/powerpoint/2010/main" val="949071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16632"/>
            <a:ext cx="4572000" cy="6463308"/>
          </a:xfrm>
          <a:prstGeom prst="rect">
            <a:avLst/>
          </a:prstGeom>
        </p:spPr>
        <p:txBody>
          <a:bodyPr>
            <a:spAutoFit/>
          </a:bodyPr>
          <a:lstStyle/>
          <a:p>
            <a:r>
              <a:rPr lang="en-IN" sz="1600" dirty="0" smtClean="0"/>
              <a:t>@</a:t>
            </a:r>
            <a:r>
              <a:rPr lang="en-IN" sz="1600" dirty="0" err="1" smtClean="0"/>
              <a:t>Composable</a:t>
            </a:r>
            <a:endParaRPr lang="en-IN" sz="1600" dirty="0" smtClean="0"/>
          </a:p>
          <a:p>
            <a:r>
              <a:rPr lang="en-IN" sz="1600" dirty="0" smtClean="0"/>
              <a:t>fun </a:t>
            </a:r>
            <a:r>
              <a:rPr lang="en-IN" sz="1600" dirty="0" err="1" smtClean="0"/>
              <a:t>MovieList</a:t>
            </a:r>
            <a:r>
              <a:rPr lang="en-IN" sz="1600" dirty="0" smtClean="0"/>
              <a:t>(context: Context, </a:t>
            </a:r>
            <a:r>
              <a:rPr lang="en-IN" sz="1600" dirty="0" err="1" smtClean="0"/>
              <a:t>movieList</a:t>
            </a:r>
            <a:r>
              <a:rPr lang="en-IN" sz="1600" dirty="0" smtClean="0"/>
              <a:t>: List&lt;Articles&gt;) {</a:t>
            </a:r>
          </a:p>
          <a:p>
            <a:r>
              <a:rPr lang="en-IN" sz="1600" dirty="0" smtClean="0"/>
              <a:t>    </a:t>
            </a:r>
            <a:r>
              <a:rPr lang="en-IN" sz="1600" dirty="0" err="1" smtClean="0"/>
              <a:t>var</a:t>
            </a:r>
            <a:r>
              <a:rPr lang="en-IN" sz="1600" dirty="0" smtClean="0"/>
              <a:t> </a:t>
            </a:r>
            <a:r>
              <a:rPr lang="en-IN" sz="1600" dirty="0" err="1" smtClean="0"/>
              <a:t>selectedIndex</a:t>
            </a:r>
            <a:r>
              <a:rPr lang="en-IN" sz="1600" dirty="0" smtClean="0"/>
              <a:t> by remember { </a:t>
            </a:r>
            <a:r>
              <a:rPr lang="en-IN" sz="1600" dirty="0" err="1" smtClean="0"/>
              <a:t>mutableStateOf</a:t>
            </a:r>
            <a:r>
              <a:rPr lang="en-IN" sz="1600" dirty="0" smtClean="0"/>
              <a:t>(-1) }</a:t>
            </a:r>
          </a:p>
          <a:p>
            <a:r>
              <a:rPr lang="en-IN" sz="1600" dirty="0" smtClean="0"/>
              <a:t>    </a:t>
            </a:r>
            <a:r>
              <a:rPr lang="en-IN" sz="1600" dirty="0" err="1" smtClean="0"/>
              <a:t>LazyColumn</a:t>
            </a:r>
            <a:r>
              <a:rPr lang="en-IN" sz="1600" dirty="0" smtClean="0"/>
              <a:t> {</a:t>
            </a:r>
          </a:p>
          <a:p>
            <a:endParaRPr lang="en-IN" sz="1600" dirty="0" smtClean="0"/>
          </a:p>
          <a:p>
            <a:r>
              <a:rPr lang="en-IN" sz="1600" dirty="0" smtClean="0"/>
              <a:t>        </a:t>
            </a:r>
            <a:r>
              <a:rPr lang="en-IN" sz="1600" dirty="0" err="1" smtClean="0"/>
              <a:t>itemsIndexed</a:t>
            </a:r>
            <a:r>
              <a:rPr lang="en-IN" sz="1600" dirty="0" smtClean="0"/>
              <a:t>(items = </a:t>
            </a:r>
            <a:r>
              <a:rPr lang="en-IN" sz="1600" dirty="0" err="1" smtClean="0"/>
              <a:t>movieList</a:t>
            </a:r>
            <a:r>
              <a:rPr lang="en-IN" sz="1600" dirty="0" smtClean="0"/>
              <a:t>) {</a:t>
            </a:r>
          </a:p>
          <a:p>
            <a:r>
              <a:rPr lang="en-IN" sz="1600" dirty="0" smtClean="0"/>
              <a:t>                index, item -&gt;</a:t>
            </a:r>
          </a:p>
          <a:p>
            <a:r>
              <a:rPr lang="en-IN" sz="1600" dirty="0" smtClean="0"/>
              <a:t>            </a:t>
            </a:r>
            <a:r>
              <a:rPr lang="en-IN" sz="1600" dirty="0" err="1" smtClean="0"/>
              <a:t>MovieItem</a:t>
            </a:r>
            <a:r>
              <a:rPr lang="en-IN" sz="1600" dirty="0" smtClean="0"/>
              <a:t>(</a:t>
            </a:r>
            <a:r>
              <a:rPr lang="en-IN" sz="1600" dirty="0" err="1" smtClean="0"/>
              <a:t>context,movie</a:t>
            </a:r>
            <a:r>
              <a:rPr lang="en-IN" sz="1600" dirty="0" smtClean="0"/>
              <a:t> = item, index, </a:t>
            </a:r>
            <a:r>
              <a:rPr lang="en-IN" sz="1600" dirty="0" err="1" smtClean="0"/>
              <a:t>selectedIndex</a:t>
            </a:r>
            <a:r>
              <a:rPr lang="en-IN" sz="1600" dirty="0" smtClean="0"/>
              <a:t>) { i -&gt;</a:t>
            </a:r>
          </a:p>
          <a:p>
            <a:r>
              <a:rPr lang="en-IN" sz="1600" dirty="0" smtClean="0"/>
              <a:t>                </a:t>
            </a:r>
            <a:r>
              <a:rPr lang="en-IN" sz="1600" dirty="0" err="1" smtClean="0"/>
              <a:t>selectedIndex</a:t>
            </a:r>
            <a:r>
              <a:rPr lang="en-IN" sz="1600" dirty="0" smtClean="0"/>
              <a:t> = i</a:t>
            </a:r>
          </a:p>
          <a:p>
            <a:r>
              <a:rPr lang="en-IN" sz="1600" dirty="0" smtClean="0"/>
              <a:t>            }</a:t>
            </a:r>
          </a:p>
          <a:p>
            <a:r>
              <a:rPr lang="en-IN" sz="1600" dirty="0" smtClean="0"/>
              <a:t>        }</a:t>
            </a:r>
          </a:p>
          <a:p>
            <a:r>
              <a:rPr lang="en-IN" sz="1600" dirty="0" smtClean="0"/>
              <a:t>    }</a:t>
            </a:r>
          </a:p>
          <a:p>
            <a:endParaRPr lang="en-IN" sz="1600" dirty="0" smtClean="0"/>
          </a:p>
          <a:p>
            <a:r>
              <a:rPr lang="en-IN" sz="1600" dirty="0" smtClean="0"/>
              <a:t>}</a:t>
            </a:r>
          </a:p>
          <a:p>
            <a:endParaRPr lang="en-IN" sz="1600" dirty="0" smtClean="0"/>
          </a:p>
          <a:p>
            <a:r>
              <a:rPr lang="en-IN" sz="1600" dirty="0" smtClean="0"/>
              <a:t>@</a:t>
            </a:r>
            <a:r>
              <a:rPr lang="en-IN" sz="1600" dirty="0" err="1" smtClean="0"/>
              <a:t>Composable</a:t>
            </a:r>
            <a:endParaRPr lang="en-IN" sz="1600" dirty="0" smtClean="0"/>
          </a:p>
          <a:p>
            <a:r>
              <a:rPr lang="en-IN" sz="1600" dirty="0" smtClean="0"/>
              <a:t>fun </a:t>
            </a:r>
            <a:r>
              <a:rPr lang="en-IN" sz="1600" dirty="0" err="1" smtClean="0"/>
              <a:t>MovieItem</a:t>
            </a:r>
            <a:r>
              <a:rPr lang="en-IN" sz="1600" dirty="0" smtClean="0"/>
              <a:t>(context: Context) {</a:t>
            </a:r>
          </a:p>
          <a:p>
            <a:r>
              <a:rPr lang="en-IN" sz="1600" dirty="0" smtClean="0"/>
              <a:t>    </a:t>
            </a:r>
            <a:r>
              <a:rPr lang="en-IN" sz="1600" dirty="0" err="1" smtClean="0"/>
              <a:t>val</a:t>
            </a:r>
            <a:r>
              <a:rPr lang="en-IN" sz="1600" dirty="0" smtClean="0"/>
              <a:t> movie = Articles(</a:t>
            </a:r>
          </a:p>
          <a:p>
            <a:r>
              <a:rPr lang="en-IN" sz="1600" dirty="0" smtClean="0"/>
              <a:t>        "Coco",</a:t>
            </a:r>
          </a:p>
          <a:p>
            <a:r>
              <a:rPr lang="en-IN" sz="1600" dirty="0" smtClean="0"/>
              <a:t>        "",</a:t>
            </a:r>
          </a:p>
          <a:p>
            <a:r>
              <a:rPr lang="en-IN" sz="1600" dirty="0" smtClean="0"/>
              <a:t>        " </a:t>
            </a:r>
            <a:r>
              <a:rPr lang="en-IN" sz="1600" dirty="0" err="1" smtClean="0"/>
              <a:t>articl</a:t>
            </a:r>
            <a:r>
              <a:rPr lang="en-IN" sz="1600" dirty="0" smtClean="0"/>
              <a:t>"</a:t>
            </a:r>
          </a:p>
          <a:p>
            <a:r>
              <a:rPr lang="en-IN" sz="1600" dirty="0" smtClean="0"/>
              <a:t>    )</a:t>
            </a:r>
            <a:endParaRPr lang="en-IN" sz="1600" dirty="0"/>
          </a:p>
        </p:txBody>
      </p:sp>
    </p:spTree>
    <p:extLst>
      <p:ext uri="{BB962C8B-B14F-4D97-AF65-F5344CB8AC3E}">
        <p14:creationId xmlns:p14="http://schemas.microsoft.com/office/powerpoint/2010/main" val="2599652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88640"/>
            <a:ext cx="4572000" cy="6463308"/>
          </a:xfrm>
          <a:prstGeom prst="rect">
            <a:avLst/>
          </a:prstGeom>
        </p:spPr>
        <p:txBody>
          <a:bodyPr>
            <a:spAutoFit/>
          </a:bodyPr>
          <a:lstStyle/>
          <a:p>
            <a:r>
              <a:rPr lang="en-IN" sz="1600" dirty="0" err="1" smtClean="0"/>
              <a:t>MovieItem</a:t>
            </a:r>
            <a:r>
              <a:rPr lang="en-IN" sz="1600" dirty="0" smtClean="0"/>
              <a:t>(</a:t>
            </a:r>
            <a:r>
              <a:rPr lang="en-IN" sz="1600" dirty="0" err="1" smtClean="0"/>
              <a:t>context,movie</a:t>
            </a:r>
            <a:r>
              <a:rPr lang="en-IN" sz="1600" dirty="0" smtClean="0"/>
              <a:t> = movie, 0, 0) { i -&gt;</a:t>
            </a:r>
          </a:p>
          <a:p>
            <a:r>
              <a:rPr lang="en-IN" sz="1600" dirty="0" smtClean="0"/>
              <a:t>        </a:t>
            </a:r>
            <a:r>
              <a:rPr lang="en-IN" sz="1600" dirty="0" err="1" smtClean="0"/>
              <a:t>Log.i</a:t>
            </a:r>
            <a:r>
              <a:rPr lang="en-IN" sz="1600" dirty="0" smtClean="0"/>
              <a:t>("wertytest123abc", "</a:t>
            </a:r>
            <a:r>
              <a:rPr lang="en-IN" sz="1600" dirty="0" err="1" smtClean="0"/>
              <a:t>MovieItem</a:t>
            </a:r>
            <a:r>
              <a:rPr lang="en-IN" sz="1600" dirty="0" smtClean="0"/>
              <a:t>: "</a:t>
            </a:r>
          </a:p>
          <a:p>
            <a:r>
              <a:rPr lang="en-IN" sz="1600" dirty="0" smtClean="0"/>
              <a:t>                +i)</a:t>
            </a:r>
          </a:p>
          <a:p>
            <a:r>
              <a:rPr lang="en-IN" sz="1600" dirty="0" smtClean="0"/>
              <a:t>    }</a:t>
            </a:r>
          </a:p>
          <a:p>
            <a:r>
              <a:rPr lang="en-IN" sz="1600" dirty="0" smtClean="0"/>
              <a:t>}</a:t>
            </a:r>
          </a:p>
          <a:p>
            <a:endParaRPr lang="en-IN" sz="1600" dirty="0" smtClean="0"/>
          </a:p>
          <a:p>
            <a:r>
              <a:rPr lang="en-IN" sz="1600" dirty="0" smtClean="0"/>
              <a:t>@</a:t>
            </a:r>
            <a:r>
              <a:rPr lang="en-IN" sz="1600" dirty="0" err="1" smtClean="0"/>
              <a:t>Composable</a:t>
            </a:r>
            <a:endParaRPr lang="en-IN" sz="1600" dirty="0" smtClean="0"/>
          </a:p>
          <a:p>
            <a:r>
              <a:rPr lang="en-IN" sz="1600" dirty="0" smtClean="0"/>
              <a:t>fun </a:t>
            </a:r>
            <a:r>
              <a:rPr lang="en-IN" sz="1600" dirty="0" err="1" smtClean="0"/>
              <a:t>MovieItem</a:t>
            </a:r>
            <a:r>
              <a:rPr lang="en-IN" sz="1600" dirty="0" smtClean="0"/>
              <a:t>(context: Context, movie: Articles, index: </a:t>
            </a:r>
            <a:r>
              <a:rPr lang="en-IN" sz="1600" dirty="0" err="1" smtClean="0"/>
              <a:t>Int</a:t>
            </a:r>
            <a:r>
              <a:rPr lang="en-IN" sz="1600" dirty="0" smtClean="0"/>
              <a:t>, </a:t>
            </a:r>
            <a:r>
              <a:rPr lang="en-IN" sz="1600" dirty="0" err="1" smtClean="0"/>
              <a:t>selectedIndex</a:t>
            </a:r>
            <a:r>
              <a:rPr lang="en-IN" sz="1600" dirty="0" smtClean="0"/>
              <a:t>: </a:t>
            </a:r>
            <a:r>
              <a:rPr lang="en-IN" sz="1600" dirty="0" err="1" smtClean="0"/>
              <a:t>Int</a:t>
            </a:r>
            <a:r>
              <a:rPr lang="en-IN" sz="1600" dirty="0" smtClean="0"/>
              <a:t>,</a:t>
            </a:r>
          </a:p>
          <a:p>
            <a:r>
              <a:rPr lang="en-IN" sz="1600" dirty="0" smtClean="0"/>
              <a:t>              </a:t>
            </a:r>
            <a:r>
              <a:rPr lang="en-IN" sz="1600" dirty="0" err="1" smtClean="0"/>
              <a:t>onClick</a:t>
            </a:r>
            <a:r>
              <a:rPr lang="en-IN" sz="1600" dirty="0" smtClean="0"/>
              <a:t>: (</a:t>
            </a:r>
            <a:r>
              <a:rPr lang="en-IN" sz="1600" dirty="0" err="1" smtClean="0"/>
              <a:t>Int</a:t>
            </a:r>
            <a:r>
              <a:rPr lang="en-IN" sz="1600" dirty="0" smtClean="0"/>
              <a:t>) -&gt; Unit)</a:t>
            </a:r>
          </a:p>
          <a:p>
            <a:r>
              <a:rPr lang="en-IN" sz="1600" dirty="0" smtClean="0"/>
              <a:t>{</a:t>
            </a:r>
          </a:p>
          <a:p>
            <a:endParaRPr lang="en-IN" sz="1600" dirty="0" smtClean="0"/>
          </a:p>
          <a:p>
            <a:r>
              <a:rPr lang="en-IN" sz="1600" dirty="0" smtClean="0"/>
              <a:t>    </a:t>
            </a:r>
            <a:r>
              <a:rPr lang="en-IN" sz="1600" dirty="0" err="1" smtClean="0"/>
              <a:t>val</a:t>
            </a:r>
            <a:r>
              <a:rPr lang="en-IN" sz="1600" dirty="0" smtClean="0"/>
              <a:t> </a:t>
            </a:r>
            <a:r>
              <a:rPr lang="en-IN" sz="1600" dirty="0" err="1" smtClean="0"/>
              <a:t>backgroundColor</a:t>
            </a:r>
            <a:r>
              <a:rPr lang="en-IN" sz="1600" dirty="0" smtClean="0"/>
              <a:t> = if (index == </a:t>
            </a:r>
            <a:r>
              <a:rPr lang="en-IN" sz="1600" dirty="0" err="1" smtClean="0"/>
              <a:t>selectedIndex</a:t>
            </a:r>
            <a:r>
              <a:rPr lang="en-IN" sz="1600" dirty="0" smtClean="0"/>
              <a:t>) </a:t>
            </a:r>
            <a:r>
              <a:rPr lang="en-IN" sz="1600" dirty="0" err="1" smtClean="0"/>
              <a:t>MaterialTheme.colors.primary</a:t>
            </a:r>
            <a:r>
              <a:rPr lang="en-IN" sz="1600" dirty="0" smtClean="0"/>
              <a:t> else </a:t>
            </a:r>
            <a:r>
              <a:rPr lang="en-IN" sz="1600" dirty="0" err="1" smtClean="0"/>
              <a:t>MaterialTheme.colors.background</a:t>
            </a:r>
            <a:endParaRPr lang="en-IN" sz="1600" dirty="0" smtClean="0"/>
          </a:p>
          <a:p>
            <a:endParaRPr lang="en-IN" sz="1600" dirty="0" smtClean="0"/>
          </a:p>
          <a:p>
            <a:r>
              <a:rPr lang="en-IN" sz="1600" dirty="0" smtClean="0"/>
              <a:t>    Card(</a:t>
            </a:r>
          </a:p>
          <a:p>
            <a:r>
              <a:rPr lang="en-IN" sz="1600" dirty="0" smtClean="0"/>
              <a:t>        modifier = Modifier</a:t>
            </a:r>
          </a:p>
          <a:p>
            <a:r>
              <a:rPr lang="en-IN" sz="1600" dirty="0" smtClean="0"/>
              <a:t>            .padding(8.dp, 4.dp)</a:t>
            </a:r>
          </a:p>
          <a:p>
            <a:r>
              <a:rPr lang="en-IN" sz="1600" dirty="0" smtClean="0"/>
              <a:t>            .</a:t>
            </a:r>
            <a:r>
              <a:rPr lang="en-IN" sz="1600" dirty="0" err="1" smtClean="0"/>
              <a:t>fillMaxSize</a:t>
            </a:r>
            <a:r>
              <a:rPr lang="en-IN" sz="1600" dirty="0" smtClean="0"/>
              <a:t>()</a:t>
            </a:r>
          </a:p>
          <a:p>
            <a:r>
              <a:rPr lang="en-IN" sz="1600" dirty="0" smtClean="0"/>
              <a:t>            .selectable(true, true, null,</a:t>
            </a:r>
          </a:p>
          <a:p>
            <a:r>
              <a:rPr lang="en-IN" sz="1600" dirty="0" smtClean="0"/>
              <a:t>                </a:t>
            </a:r>
            <a:r>
              <a:rPr lang="en-IN" sz="1600" dirty="0" err="1" smtClean="0"/>
              <a:t>onClick</a:t>
            </a:r>
            <a:r>
              <a:rPr lang="en-IN" sz="1600" dirty="0" smtClean="0"/>
              <a:t> = {</a:t>
            </a:r>
          </a:p>
          <a:p>
            <a:r>
              <a:rPr lang="en-IN" sz="1600" dirty="0" smtClean="0"/>
              <a:t>                    </a:t>
            </a:r>
            <a:r>
              <a:rPr lang="en-IN" sz="1600" dirty="0" err="1" smtClean="0"/>
              <a:t>Log.i</a:t>
            </a:r>
            <a:r>
              <a:rPr lang="en-IN" sz="1600" dirty="0" smtClean="0"/>
              <a:t>("test123abc", "</a:t>
            </a:r>
            <a:r>
              <a:rPr lang="en-IN" sz="1600" dirty="0" err="1" smtClean="0"/>
              <a:t>MovieItem</a:t>
            </a:r>
            <a:r>
              <a:rPr lang="en-IN" sz="1600" dirty="0" smtClean="0"/>
              <a:t>: $index/</a:t>
            </a:r>
            <a:r>
              <a:rPr lang="en-IN" sz="1600" dirty="0" err="1" smtClean="0"/>
              <a:t>n$selectedIndex</a:t>
            </a:r>
            <a:r>
              <a:rPr lang="en-IN" sz="1600" dirty="0" smtClean="0"/>
              <a:t>")</a:t>
            </a:r>
          </a:p>
          <a:p>
            <a:r>
              <a:rPr lang="en-IN" sz="1600" dirty="0" smtClean="0"/>
              <a:t>                })</a:t>
            </a:r>
            <a:endParaRPr lang="en-IN" sz="1600" dirty="0"/>
          </a:p>
        </p:txBody>
      </p:sp>
    </p:spTree>
    <p:extLst>
      <p:ext uri="{BB962C8B-B14F-4D97-AF65-F5344CB8AC3E}">
        <p14:creationId xmlns:p14="http://schemas.microsoft.com/office/powerpoint/2010/main" val="3196374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260648"/>
            <a:ext cx="4572000" cy="6032421"/>
          </a:xfrm>
          <a:prstGeom prst="rect">
            <a:avLst/>
          </a:prstGeom>
        </p:spPr>
        <p:txBody>
          <a:bodyPr>
            <a:spAutoFit/>
          </a:bodyPr>
          <a:lstStyle/>
          <a:p>
            <a:r>
              <a:rPr lang="en-IN" sz="1600" dirty="0" smtClean="0"/>
              <a:t>.clickable { </a:t>
            </a:r>
            <a:r>
              <a:rPr lang="en-IN" sz="1600" dirty="0" err="1" smtClean="0"/>
              <a:t>onClick</a:t>
            </a:r>
            <a:r>
              <a:rPr lang="en-IN" sz="1600" dirty="0" smtClean="0"/>
              <a:t>(index) }</a:t>
            </a:r>
          </a:p>
          <a:p>
            <a:r>
              <a:rPr lang="en-IN" sz="1600" dirty="0" smtClean="0"/>
              <a:t>            .height(180.dp), shape = </a:t>
            </a:r>
            <a:r>
              <a:rPr lang="en-IN" sz="1600" dirty="0" err="1" smtClean="0"/>
              <a:t>RoundedCornerShape</a:t>
            </a:r>
            <a:r>
              <a:rPr lang="en-IN" sz="1600" dirty="0" smtClean="0"/>
              <a:t>(8.dp), elevation = 4.dp</a:t>
            </a:r>
          </a:p>
          <a:p>
            <a:r>
              <a:rPr lang="en-IN" sz="1600" dirty="0" smtClean="0"/>
              <a:t>    ) {</a:t>
            </a:r>
          </a:p>
          <a:p>
            <a:r>
              <a:rPr lang="en-IN" sz="1600" dirty="0" smtClean="0"/>
              <a:t>        Surface(</a:t>
            </a:r>
            <a:r>
              <a:rPr lang="en-IN" sz="1600" dirty="0" err="1" smtClean="0"/>
              <a:t>color</a:t>
            </a:r>
            <a:r>
              <a:rPr lang="en-IN" sz="1600" dirty="0" smtClean="0"/>
              <a:t> = </a:t>
            </a:r>
            <a:r>
              <a:rPr lang="en-IN" sz="1600" dirty="0" err="1" smtClean="0"/>
              <a:t>Color.White</a:t>
            </a:r>
            <a:r>
              <a:rPr lang="en-IN" sz="1600" dirty="0" smtClean="0"/>
              <a:t>) {</a:t>
            </a:r>
          </a:p>
          <a:p>
            <a:endParaRPr lang="en-IN" sz="1600" dirty="0" smtClean="0"/>
          </a:p>
          <a:p>
            <a:r>
              <a:rPr lang="en-IN" sz="1600" dirty="0" smtClean="0"/>
              <a:t>            Row(</a:t>
            </a:r>
          </a:p>
          <a:p>
            <a:r>
              <a:rPr lang="en-IN" sz="1600" dirty="0" smtClean="0"/>
              <a:t>                Modifier</a:t>
            </a:r>
          </a:p>
          <a:p>
            <a:r>
              <a:rPr lang="en-IN" sz="1600" dirty="0" smtClean="0"/>
              <a:t>                    .padding(4.dp)</a:t>
            </a:r>
          </a:p>
          <a:p>
            <a:r>
              <a:rPr lang="en-IN" sz="1600" dirty="0" smtClean="0"/>
              <a:t>                    .</a:t>
            </a:r>
            <a:r>
              <a:rPr lang="en-IN" sz="1600" dirty="0" err="1" smtClean="0"/>
              <a:t>fillMaxSize</a:t>
            </a:r>
            <a:r>
              <a:rPr lang="en-IN" sz="1600" dirty="0" smtClean="0"/>
              <a:t>()</a:t>
            </a:r>
          </a:p>
          <a:p>
            <a:endParaRPr lang="en-IN" sz="1600" dirty="0" smtClean="0"/>
          </a:p>
          <a:p>
            <a:r>
              <a:rPr lang="en-IN" sz="1600" dirty="0" smtClean="0"/>
              <a:t>            )</a:t>
            </a:r>
          </a:p>
          <a:p>
            <a:r>
              <a:rPr lang="en-IN" sz="1600" dirty="0" smtClean="0"/>
              <a:t>            {</a:t>
            </a:r>
          </a:p>
          <a:p>
            <a:r>
              <a:rPr lang="en-IN" sz="1600" dirty="0" smtClean="0"/>
              <a:t>                Image(</a:t>
            </a:r>
          </a:p>
          <a:p>
            <a:r>
              <a:rPr lang="en-IN" sz="1600" dirty="0" smtClean="0"/>
              <a:t>                    painter = </a:t>
            </a:r>
            <a:r>
              <a:rPr lang="en-IN" sz="1600" dirty="0" err="1" smtClean="0"/>
              <a:t>rememberImagePainter</a:t>
            </a:r>
            <a:r>
              <a:rPr lang="en-IN" sz="1600" dirty="0" smtClean="0"/>
              <a:t>(</a:t>
            </a:r>
          </a:p>
          <a:p>
            <a:r>
              <a:rPr lang="en-IN" sz="1600" dirty="0" smtClean="0"/>
              <a:t>                        data = </a:t>
            </a:r>
            <a:r>
              <a:rPr lang="en-IN" sz="1600" dirty="0" err="1" smtClean="0"/>
              <a:t>movie.urlToImage</a:t>
            </a:r>
            <a:r>
              <a:rPr lang="en-IN" sz="1600" dirty="0" smtClean="0"/>
              <a:t>,</a:t>
            </a:r>
          </a:p>
          <a:p>
            <a:r>
              <a:rPr lang="en-IN" sz="1600" dirty="0" smtClean="0"/>
              <a:t>                        builder = {</a:t>
            </a:r>
          </a:p>
          <a:p>
            <a:r>
              <a:rPr lang="en-IN" sz="1600" dirty="0" smtClean="0"/>
              <a:t>                            scale(</a:t>
            </a:r>
            <a:r>
              <a:rPr lang="en-IN" sz="1600" dirty="0" err="1" smtClean="0"/>
              <a:t>Scale.FILL</a:t>
            </a:r>
            <a:r>
              <a:rPr lang="en-IN" sz="1600" dirty="0" smtClean="0"/>
              <a:t>)</a:t>
            </a:r>
          </a:p>
          <a:p>
            <a:r>
              <a:rPr lang="en-IN" sz="1600" dirty="0" smtClean="0"/>
              <a:t>                            placeholder(</a:t>
            </a:r>
            <a:r>
              <a:rPr lang="en-IN" sz="1600" dirty="0" err="1" smtClean="0"/>
              <a:t>R.drawable.placeholder</a:t>
            </a:r>
            <a:r>
              <a:rPr lang="en-IN" sz="1600" dirty="0" smtClean="0"/>
              <a:t>)</a:t>
            </a:r>
          </a:p>
          <a:p>
            <a:r>
              <a:rPr lang="en-IN" sz="1600" dirty="0" smtClean="0"/>
              <a:t>                            transformations(</a:t>
            </a:r>
            <a:r>
              <a:rPr lang="en-IN" sz="1600" dirty="0" err="1" smtClean="0"/>
              <a:t>CircleCropTransformation</a:t>
            </a:r>
            <a:r>
              <a:rPr lang="en-IN" sz="1600" dirty="0" smtClean="0"/>
              <a:t>())</a:t>
            </a:r>
          </a:p>
          <a:p>
            <a:r>
              <a:rPr lang="en-IN" sz="1600" dirty="0" smtClean="0"/>
              <a:t>                        }</a:t>
            </a:r>
          </a:p>
          <a:p>
            <a:r>
              <a:rPr lang="en-IN" sz="1600" dirty="0" smtClean="0"/>
              <a:t>                    ),</a:t>
            </a:r>
            <a:endParaRPr lang="en-IN" sz="1600" dirty="0"/>
          </a:p>
        </p:txBody>
      </p:sp>
    </p:spTree>
    <p:extLst>
      <p:ext uri="{BB962C8B-B14F-4D97-AF65-F5344CB8AC3E}">
        <p14:creationId xmlns:p14="http://schemas.microsoft.com/office/powerpoint/2010/main" val="2972661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TotalTime>
  <Words>934</Words>
  <Application>Microsoft Office PowerPoint</Application>
  <PresentationFormat>On-screen Show (4:3)</PresentationFormat>
  <Paragraphs>191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An Android Application for Keeping Up with the Latest Headlines</vt:lpstr>
      <vt:lpstr>Description </vt:lpstr>
      <vt:lpstr>Technologies</vt:lpstr>
      <vt:lpstr>MainActivity.kt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Android Application for Keeping Up with the Latest Headlines</dc:title>
  <dc:creator>md suhail</dc:creator>
  <cp:lastModifiedBy>md suhail</cp:lastModifiedBy>
  <cp:revision>2</cp:revision>
  <dcterms:created xsi:type="dcterms:W3CDTF">2024-11-22T11:19:12Z</dcterms:created>
  <dcterms:modified xsi:type="dcterms:W3CDTF">2024-11-22T11:37:57Z</dcterms:modified>
</cp:coreProperties>
</file>