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0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6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0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8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9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7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9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ABEA4-9C06-4DAE-80FB-54F706B27E1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66C7-597E-477A-A7FE-FB14C13D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52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DC1C-C89C-46B8-078B-2150369C8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Analyzing IPL Cricket Data with Power BI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4CD47-2EF4-A0F8-E52C-FCED1666A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Subtitle:</a:t>
            </a:r>
            <a:r>
              <a:rPr lang="en-US" dirty="0"/>
              <a:t> </a:t>
            </a:r>
            <a:r>
              <a:rPr lang="en-IN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Mentornes</a:t>
            </a:r>
            <a:br>
              <a:rPr lang="en-US" dirty="0"/>
            </a:br>
            <a:r>
              <a:rPr lang="en-US" b="1" dirty="0"/>
              <a:t>Your Name: MD TANZEEM</a:t>
            </a:r>
            <a:br>
              <a:rPr lang="en-US" dirty="0"/>
            </a:br>
            <a:r>
              <a:rPr lang="en-US" b="1" dirty="0"/>
              <a:t>Date: 02/08/2024</a:t>
            </a:r>
            <a:endParaRPr lang="en-US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9615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3ABE-1FFB-76D9-A3D6-E480A598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2A72-541A-A5C6-833A-E584067F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 performance over the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Home vs. away match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players contributing to team success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60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62C0-E908-216E-73A7-1D712769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Match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87D4-F485-394B-E24A-1D38215D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Factors influencing match outcomes (e.g., toss result, home advantage)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 match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High-scoring vs. low-scoring matches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5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334E-BD45-F53D-FEF2-45D97D8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 and Recommendations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E2D2-7557-767A-A6BE-F48A0E2A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findings from the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Recommendations for teams and coaches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areas for further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77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E154-2723-0F73-C571-D9168AEE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5107-D2AF-374B-398B-8D9B9581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 of the project's 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impact of data analysis on understanding and improving IPL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steps and potential expansions of the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32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4AE2-C26C-5840-72CA-3F2B1DF3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>
                <a:latin typeface="Bahnschrift SemiBold" panose="020B0502040204020203" pitchFamily="34" charset="0"/>
              </a:rPr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22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E210-6A7E-4CA2-9338-453D09E9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C44A-FDA0-654F-4A06-ACD78D65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overview of the IPL (e.g., established in 2008, one of the most popular cricket leagues)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 of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 of data analysis in sports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57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451F-9482-B3FB-8B8A-532A8EB2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0FB7-785B-41AE-EF28-6DC02151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analyze player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understand team statistics and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identify key factors influencing match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actionable insights for stakeholders (e.g., teams, analysts, fans)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59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58B7-2B71-D830-0E7B-74E765CA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129E-1490-A28D-742C-A626EA57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Description of the dataset (e.g., player statistics, match outcomes, historical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 of the data (e.g., IPL official site, Kaggle)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Timeframe covered by the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40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7CD7-5D4C-FEF1-2E2B-44A65168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B54E-5E7B-CF0C-06FC-0B31A358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 taken to clean and preprocess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missing values and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transformation techniques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56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A80F-7266-BF01-2CF0-304507A5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Power BI?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950C-DA89-25C3-765A-19E43BF0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features of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Benefits of using Power BI for data visualization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the Power BI dashboard created for this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66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9619-CF73-730A-C42A-5C67BDA2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Metrics and KPIs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C306-A27C-4A51-9EE6-26BA5F5B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Batting averages, strike rates, and total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Bowling economy, wickets taken, and averages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 win/loss ratios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Match attendance and viewership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72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D09D-1209-C0A1-2CCF-14ECC309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BA93-1688-A6DC-53A1-AF6DE6A2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visualizations: bar charts, line graphs, pie charts, scatter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Explanation of each visualization and the insights it provides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of the Power BI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68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F75D-84F4-3569-3F80-47DE7F6F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Player Performance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2C47-78AB-79E0-DDDC-329BDCB1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Top-performing batsmen and bowlers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Consistency and performance trends over seasons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Comparison of domestic vs. international players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10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383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Bahnschrift SemiBold</vt:lpstr>
      <vt:lpstr>Calibri</vt:lpstr>
      <vt:lpstr>Calibri Light</vt:lpstr>
      <vt:lpstr>Google Sans</vt:lpstr>
      <vt:lpstr>Office Theme</vt:lpstr>
      <vt:lpstr>Analyzing IPL Cricket Data with Power BI</vt:lpstr>
      <vt:lpstr>Introduction </vt:lpstr>
      <vt:lpstr>Project Objectives</vt:lpstr>
      <vt:lpstr>Data Source</vt:lpstr>
      <vt:lpstr>Data Preparation</vt:lpstr>
      <vt:lpstr>Why Power BI? </vt:lpstr>
      <vt:lpstr>Key Metrics and KPIs</vt:lpstr>
      <vt:lpstr>Data Visualization</vt:lpstr>
      <vt:lpstr>Player Performance Analysis</vt:lpstr>
      <vt:lpstr>Team Analysis</vt:lpstr>
      <vt:lpstr>Match Analysis</vt:lpstr>
      <vt:lpstr>Insights and Recommendations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Tanzeem</dc:creator>
  <cp:lastModifiedBy>Md Tanzeem</cp:lastModifiedBy>
  <cp:revision>1</cp:revision>
  <dcterms:created xsi:type="dcterms:W3CDTF">2024-08-02T08:34:04Z</dcterms:created>
  <dcterms:modified xsi:type="dcterms:W3CDTF">2024-08-02T08:52:32Z</dcterms:modified>
</cp:coreProperties>
</file>