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20811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8311A-0DD4-4009-9032-AEA86BF01F61}"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47527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3613025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93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366819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8097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2257340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35341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39815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159870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69405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F8311A-0DD4-4009-9032-AEA86BF01F61}"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112833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F8311A-0DD4-4009-9032-AEA86BF01F61}"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138538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199626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394176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F8311A-0DD4-4009-9032-AEA86BF01F61}" type="datetimeFigureOut">
              <a:rPr lang="en-IN" smtClean="0"/>
              <a:t>30-12-2021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365129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8311A-0DD4-4009-9032-AEA86BF01F61}"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73931-AC0E-4FF8-95E7-222345AD6DAA}" type="slidenum">
              <a:rPr lang="en-IN" smtClean="0"/>
              <a:t>‹#›</a:t>
            </a:fld>
            <a:endParaRPr lang="en-IN"/>
          </a:p>
        </p:txBody>
      </p:sp>
    </p:spTree>
    <p:extLst>
      <p:ext uri="{BB962C8B-B14F-4D97-AF65-F5344CB8AC3E}">
        <p14:creationId xmlns:p14="http://schemas.microsoft.com/office/powerpoint/2010/main" val="215699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F8311A-0DD4-4009-9032-AEA86BF01F61}" type="datetimeFigureOut">
              <a:rPr lang="en-IN" smtClean="0"/>
              <a:t>30-12-2021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973931-AC0E-4FF8-95E7-222345AD6DAA}" type="slidenum">
              <a:rPr lang="en-IN" smtClean="0"/>
              <a:t>‹#›</a:t>
            </a:fld>
            <a:endParaRPr lang="en-IN"/>
          </a:p>
        </p:txBody>
      </p:sp>
    </p:spTree>
    <p:extLst>
      <p:ext uri="{BB962C8B-B14F-4D97-AF65-F5344CB8AC3E}">
        <p14:creationId xmlns:p14="http://schemas.microsoft.com/office/powerpoint/2010/main" val="35356341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F4F8-0A82-4F8C-8632-EF02380B7AA0}"/>
              </a:ext>
            </a:extLst>
          </p:cNvPr>
          <p:cNvSpPr>
            <a:spLocks noGrp="1"/>
          </p:cNvSpPr>
          <p:nvPr>
            <p:ph type="ctrTitle"/>
          </p:nvPr>
        </p:nvSpPr>
        <p:spPr>
          <a:xfrm>
            <a:off x="1524000" y="556599"/>
            <a:ext cx="9144000" cy="2807385"/>
          </a:xfrm>
        </p:spPr>
        <p:txBody>
          <a:bodyPr>
            <a:normAutofit fontScale="90000"/>
          </a:bodyPr>
          <a:lstStyle/>
          <a:p>
            <a:pPr algn="ctr"/>
            <a:br>
              <a:rPr lang="en-US" b="1" dirty="0"/>
            </a:br>
            <a:br>
              <a:rPr lang="en-US" b="1" dirty="0"/>
            </a:br>
            <a:br>
              <a:rPr lang="en-US" b="1" dirty="0"/>
            </a:br>
            <a:br>
              <a:rPr lang="en-US" b="1" dirty="0"/>
            </a:br>
            <a:br>
              <a:rPr lang="en-US" b="1" dirty="0"/>
            </a:br>
            <a:r>
              <a:rPr lang="en-US" b="1" dirty="0">
                <a:solidFill>
                  <a:srgbClr val="FFC000"/>
                </a:solidFill>
                <a:latin typeface="Arial" panose="020B0604020202020204" pitchFamily="34" charset="0"/>
                <a:cs typeface="Arial" panose="020B0604020202020204" pitchFamily="34" charset="0"/>
              </a:rPr>
              <a:t>Bank Management System</a:t>
            </a:r>
            <a:endParaRPr lang="en-IN" b="1" dirty="0">
              <a:solidFill>
                <a:srgbClr val="FFC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A9F7BE0-5AD9-4524-9194-7B85D73C3903}"/>
              </a:ext>
            </a:extLst>
          </p:cNvPr>
          <p:cNvSpPr>
            <a:spLocks noGrp="1"/>
          </p:cNvSpPr>
          <p:nvPr>
            <p:ph type="subTitle" idx="1"/>
          </p:nvPr>
        </p:nvSpPr>
        <p:spPr>
          <a:xfrm>
            <a:off x="1423403" y="4253088"/>
            <a:ext cx="10556076" cy="2048313"/>
          </a:xfrm>
        </p:spPr>
        <p:txBody>
          <a:bodyPr>
            <a:normAutofit/>
          </a:bodyPr>
          <a:lstStyle/>
          <a:p>
            <a:pPr algn="l"/>
            <a:r>
              <a:rPr lang="en-US" dirty="0"/>
              <a:t>                                                                             </a:t>
            </a:r>
            <a:r>
              <a:rPr lang="en-US" dirty="0">
                <a:solidFill>
                  <a:srgbClr val="FFC000"/>
                </a:solidFill>
              </a:rPr>
              <a:t>Submitted By:</a:t>
            </a:r>
          </a:p>
          <a:p>
            <a:pPr algn="r"/>
            <a:r>
              <a:rPr lang="en-US" dirty="0">
                <a:solidFill>
                  <a:srgbClr val="C00000"/>
                </a:solidFill>
              </a:rPr>
              <a:t>Name:</a:t>
            </a:r>
            <a:r>
              <a:rPr lang="en-US" dirty="0"/>
              <a:t> Mohammed Tabreez C</a:t>
            </a:r>
          </a:p>
          <a:p>
            <a:r>
              <a:rPr lang="en-US" dirty="0"/>
              <a:t>                                                                                              </a:t>
            </a:r>
            <a:r>
              <a:rPr lang="en-US" dirty="0">
                <a:solidFill>
                  <a:srgbClr val="C00000"/>
                </a:solidFill>
              </a:rPr>
              <a:t>Batch code:</a:t>
            </a:r>
            <a:r>
              <a:rPr lang="en-US" dirty="0"/>
              <a:t>2021-6334</a:t>
            </a:r>
          </a:p>
          <a:p>
            <a:r>
              <a:rPr lang="en-US" dirty="0"/>
              <a:t>                                                                                              </a:t>
            </a:r>
            <a:r>
              <a:rPr lang="en-US" dirty="0">
                <a:solidFill>
                  <a:srgbClr val="C00000"/>
                </a:solidFill>
              </a:rPr>
              <a:t>Enroll No:</a:t>
            </a:r>
            <a:r>
              <a:rPr lang="en-US" dirty="0"/>
              <a:t>EBEON1021455890</a:t>
            </a:r>
          </a:p>
          <a:p>
            <a:endParaRPr lang="en-IN" dirty="0"/>
          </a:p>
        </p:txBody>
      </p:sp>
    </p:spTree>
    <p:extLst>
      <p:ext uri="{BB962C8B-B14F-4D97-AF65-F5344CB8AC3E}">
        <p14:creationId xmlns:p14="http://schemas.microsoft.com/office/powerpoint/2010/main" val="135118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3174-2699-454A-A32D-5AE4FBE66DB9}"/>
              </a:ext>
            </a:extLst>
          </p:cNvPr>
          <p:cNvSpPr>
            <a:spLocks noGrp="1"/>
          </p:cNvSpPr>
          <p:nvPr>
            <p:ph type="title"/>
          </p:nvPr>
        </p:nvSpPr>
        <p:spPr/>
        <p:txBody>
          <a:bodyPr/>
          <a:lstStyle/>
          <a:p>
            <a:r>
              <a:rPr lang="en-US" dirty="0">
                <a:solidFill>
                  <a:srgbClr val="FFC000"/>
                </a:solidFill>
                <a:latin typeface="Arial" panose="020B0604020202020204" pitchFamily="34" charset="0"/>
                <a:cs typeface="Arial" panose="020B0604020202020204" pitchFamily="34" charset="0"/>
              </a:rPr>
              <a:t>Table of Contents:</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3D7EC2-E991-48B5-B1C2-428158541F1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Application Description and Module</a:t>
            </a:r>
          </a:p>
          <a:p>
            <a:r>
              <a:rPr lang="en-US" dirty="0">
                <a:latin typeface="Times New Roman" panose="02020603050405020304" pitchFamily="18" charset="0"/>
                <a:cs typeface="Times New Roman" panose="02020603050405020304" pitchFamily="18" charset="0"/>
              </a:rPr>
              <a:t>Output.</a:t>
            </a:r>
          </a:p>
          <a:p>
            <a:pPr marL="0" indent="0">
              <a:buNone/>
            </a:pPr>
            <a:endParaRPr lang="en-US" dirty="0"/>
          </a:p>
          <a:p>
            <a:endParaRPr lang="en-IN" dirty="0"/>
          </a:p>
        </p:txBody>
      </p:sp>
    </p:spTree>
    <p:extLst>
      <p:ext uri="{BB962C8B-B14F-4D97-AF65-F5344CB8AC3E}">
        <p14:creationId xmlns:p14="http://schemas.microsoft.com/office/powerpoint/2010/main" val="399927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C36B-7B61-417F-8A28-5809A120E773}"/>
              </a:ext>
            </a:extLst>
          </p:cNvPr>
          <p:cNvSpPr>
            <a:spLocks noGrp="1"/>
          </p:cNvSpPr>
          <p:nvPr>
            <p:ph type="title"/>
          </p:nvPr>
        </p:nvSpPr>
        <p:spPr>
          <a:xfrm>
            <a:off x="436387" y="1352653"/>
            <a:ext cx="9404723" cy="1400530"/>
          </a:xfrm>
        </p:spPr>
        <p:txBody>
          <a:bodyPr/>
          <a:lstStyle/>
          <a:p>
            <a:r>
              <a:rPr lang="en-US" dirty="0">
                <a:solidFill>
                  <a:srgbClr val="FFC000"/>
                </a:solidFill>
                <a:latin typeface="Arial" panose="020B0604020202020204" pitchFamily="34" charset="0"/>
                <a:cs typeface="Arial" panose="020B0604020202020204" pitchFamily="34" charset="0"/>
              </a:rPr>
              <a:t>Introduction</a:t>
            </a:r>
            <a:endParaRPr lang="en-IN" dirty="0">
              <a:solidFill>
                <a:srgbClr val="FFC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EBB9B1-183D-4335-8F6A-A0F9645C8067}"/>
              </a:ext>
            </a:extLst>
          </p:cNvPr>
          <p:cNvSpPr>
            <a:spLocks noGrp="1"/>
          </p:cNvSpPr>
          <p:nvPr>
            <p:ph idx="1"/>
          </p:nvPr>
        </p:nvSpPr>
        <p:spPr>
          <a:xfrm>
            <a:off x="1078145" y="2660134"/>
            <a:ext cx="8946541" cy="4195481"/>
          </a:xfrm>
        </p:spPr>
        <p:txBody>
          <a:bodyPr>
            <a:normAutofit/>
          </a:bodyPr>
          <a:lstStyle/>
          <a:p>
            <a:pPr algn="just"/>
            <a:r>
              <a:rPr lang="en-US" dirty="0">
                <a:latin typeface="Times New Roman" panose="02020603050405020304" pitchFamily="18" charset="0"/>
                <a:cs typeface="Times New Roman" panose="02020603050405020304" pitchFamily="18" charset="0"/>
              </a:rPr>
              <a:t>The Bank Management System is an application for maintaining a person’s account in a bank.</a:t>
            </a:r>
          </a:p>
          <a:p>
            <a:pPr algn="just"/>
            <a:r>
              <a:rPr lang="en-US" dirty="0">
                <a:latin typeface="Times New Roman" panose="02020603050405020304" pitchFamily="18" charset="0"/>
                <a:cs typeface="Times New Roman" panose="02020603050405020304" pitchFamily="18" charset="0"/>
              </a:rPr>
              <a:t>The system provide the access to the customer to create an account ,search accounts ,deposits/withdraw the cash from an account.</a:t>
            </a:r>
          </a:p>
        </p:txBody>
      </p:sp>
    </p:spTree>
    <p:extLst>
      <p:ext uri="{BB962C8B-B14F-4D97-AF65-F5344CB8AC3E}">
        <p14:creationId xmlns:p14="http://schemas.microsoft.com/office/powerpoint/2010/main" val="148572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12A2-D092-47EA-8E94-B2E3958598ED}"/>
              </a:ext>
            </a:extLst>
          </p:cNvPr>
          <p:cNvSpPr>
            <a:spLocks noGrp="1"/>
          </p:cNvSpPr>
          <p:nvPr>
            <p:ph type="title"/>
          </p:nvPr>
        </p:nvSpPr>
        <p:spPr/>
        <p:txBody>
          <a:bodyPr/>
          <a:lstStyle/>
          <a:p>
            <a:r>
              <a:rPr lang="en-US" dirty="0">
                <a:solidFill>
                  <a:srgbClr val="FFC000"/>
                </a:solidFill>
                <a:latin typeface="Arial" panose="020B0604020202020204" pitchFamily="34" charset="0"/>
                <a:cs typeface="Arial" panose="020B0604020202020204" pitchFamily="34" charset="0"/>
              </a:rPr>
              <a:t>Application description and its Module</a:t>
            </a:r>
            <a:endParaRPr lang="en-IN" dirty="0">
              <a:solidFill>
                <a:srgbClr val="FFC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3B50B-32A5-482E-8BB3-22D969625C7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program accepts the number of customers we need to add and adds the customer and account details accordingly. Further, it displays the series of menus to operate over the accounts.</a:t>
            </a:r>
          </a:p>
          <a:p>
            <a:r>
              <a:rPr lang="en-US" dirty="0">
                <a:latin typeface="Times New Roman" panose="02020603050405020304" pitchFamily="18" charset="0"/>
                <a:cs typeface="Times New Roman" panose="02020603050405020304" pitchFamily="18" charset="0"/>
              </a:rPr>
              <a:t>The series of menus displayed are as follows:</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Display all account details</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Search by account number</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Deposit the amount</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Withdraw the amount</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945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65CF-5A6A-470A-8E46-CFEB83DD68FA}"/>
              </a:ext>
            </a:extLst>
          </p:cNvPr>
          <p:cNvSpPr>
            <a:spLocks noGrp="1"/>
          </p:cNvSpPr>
          <p:nvPr>
            <p:ph type="title"/>
          </p:nvPr>
        </p:nvSpPr>
        <p:spPr>
          <a:xfrm>
            <a:off x="720754" y="261535"/>
            <a:ext cx="10515600" cy="1325563"/>
          </a:xfrm>
        </p:spPr>
        <p:txBody>
          <a:bodyPr/>
          <a:lstStyle/>
          <a:p>
            <a:r>
              <a:rPr lang="en-US" dirty="0">
                <a:solidFill>
                  <a:srgbClr val="FFC000"/>
                </a:solidFill>
                <a:latin typeface="Times New Roman" panose="02020603050405020304" pitchFamily="18" charset="0"/>
                <a:cs typeface="Times New Roman" panose="02020603050405020304" pitchFamily="18" charset="0"/>
              </a:rPr>
              <a:t>OUTPUT:</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60B306-2D5F-456F-A6CF-715368A4EC11}"/>
              </a:ext>
            </a:extLst>
          </p:cNvPr>
          <p:cNvSpPr>
            <a:spLocks noGrp="1"/>
          </p:cNvSpPr>
          <p:nvPr>
            <p:ph idx="1"/>
          </p:nvPr>
        </p:nvSpPr>
        <p:spPr>
          <a:xfrm>
            <a:off x="553673" y="1409351"/>
            <a:ext cx="11333527" cy="5268286"/>
          </a:xfrm>
        </p:spPr>
        <p:txBody>
          <a:bodyPr numCol="2">
            <a:noAutofit/>
          </a:bodyPr>
          <a:lstStyle/>
          <a:p>
            <a:pPr algn="l"/>
            <a:r>
              <a:rPr lang="en-US" sz="1800" dirty="0">
                <a:latin typeface="Times New Roman" panose="02020603050405020304" pitchFamily="18" charset="0"/>
                <a:cs typeface="Times New Roman" panose="02020603050405020304" pitchFamily="18" charset="0"/>
              </a:rPr>
              <a:t>How Many Customer U Want to Input : 1</a:t>
            </a:r>
          </a:p>
          <a:p>
            <a:pPr algn="l"/>
            <a:r>
              <a:rPr lang="en-IN" sz="1800" dirty="0">
                <a:latin typeface="Times New Roman" panose="02020603050405020304" pitchFamily="18" charset="0"/>
                <a:cs typeface="Times New Roman" panose="02020603050405020304" pitchFamily="18" charset="0"/>
              </a:rPr>
              <a:t>Enter Account No: 1234</a:t>
            </a:r>
          </a:p>
          <a:p>
            <a:pPr algn="l"/>
            <a:r>
              <a:rPr lang="en-IN" sz="1800" dirty="0">
                <a:latin typeface="Times New Roman" panose="02020603050405020304" pitchFamily="18" charset="0"/>
                <a:cs typeface="Times New Roman" panose="02020603050405020304" pitchFamily="18" charset="0"/>
              </a:rPr>
              <a:t>Enter Name: XYZ</a:t>
            </a:r>
          </a:p>
          <a:p>
            <a:pPr algn="l"/>
            <a:r>
              <a:rPr lang="en-IN" sz="1800" dirty="0">
                <a:latin typeface="Times New Roman" panose="02020603050405020304" pitchFamily="18" charset="0"/>
                <a:cs typeface="Times New Roman" panose="02020603050405020304" pitchFamily="18" charset="0"/>
              </a:rPr>
              <a:t>Enter Balance: 5000</a:t>
            </a:r>
          </a:p>
          <a:p>
            <a:pPr marL="0" indent="0" algn="l">
              <a:buNone/>
            </a:pPr>
            <a:r>
              <a:rPr lang="en-IN" sz="1800" dirty="0">
                <a:latin typeface="Times New Roman" panose="02020603050405020304" pitchFamily="18" charset="0"/>
                <a:cs typeface="Times New Roman" panose="02020603050405020304" pitchFamily="18" charset="0"/>
              </a:rPr>
              <a:t>---------Main Menu---------</a:t>
            </a:r>
          </a:p>
          <a:p>
            <a:pPr marL="342900" indent="-342900" algn="l">
              <a:buAutoNum type="arabicPeriod"/>
            </a:pPr>
            <a:r>
              <a:rPr lang="en-IN" sz="1800" dirty="0">
                <a:latin typeface="Times New Roman" panose="02020603050405020304" pitchFamily="18" charset="0"/>
                <a:cs typeface="Times New Roman" panose="02020603050405020304" pitchFamily="18" charset="0"/>
              </a:rPr>
              <a:t>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1</a:t>
            </a:r>
          </a:p>
          <a:p>
            <a:pPr marL="0" indent="0" algn="l">
              <a:buNone/>
            </a:pPr>
            <a:r>
              <a:rPr lang="en-IN" sz="1800" dirty="0">
                <a:latin typeface="Times New Roman" panose="02020603050405020304" pitchFamily="18" charset="0"/>
                <a:cs typeface="Times New Roman" panose="02020603050405020304" pitchFamily="18" charset="0"/>
              </a:rPr>
              <a:t>1234,XYZ,5000</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2</a:t>
            </a:r>
          </a:p>
          <a:p>
            <a:pPr marL="0" indent="0" algn="l">
              <a:buNone/>
            </a:pPr>
            <a:r>
              <a:rPr lang="en-US" sz="1800" dirty="0">
                <a:latin typeface="Times New Roman" panose="02020603050405020304" pitchFamily="18" charset="0"/>
                <a:cs typeface="Times New Roman" panose="02020603050405020304" pitchFamily="18" charset="0"/>
              </a:rPr>
              <a:t>Enter Account No U Want to Search...: 1234</a:t>
            </a:r>
          </a:p>
          <a:p>
            <a:pPr marL="0" indent="0" algn="l">
              <a:buNone/>
            </a:pPr>
            <a:r>
              <a:rPr lang="en-IN" sz="1800" dirty="0">
                <a:latin typeface="Times New Roman" panose="02020603050405020304" pitchFamily="18" charset="0"/>
                <a:cs typeface="Times New Roman" panose="02020603050405020304" pitchFamily="18" charset="0"/>
              </a:rPr>
              <a:t>1234,XYZ,5000</a:t>
            </a:r>
          </a:p>
        </p:txBody>
      </p:sp>
    </p:spTree>
    <p:extLst>
      <p:ext uri="{BB962C8B-B14F-4D97-AF65-F5344CB8AC3E}">
        <p14:creationId xmlns:p14="http://schemas.microsoft.com/office/powerpoint/2010/main" val="141105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346DB-062E-4DA7-95A3-BD4430BE6036}"/>
              </a:ext>
            </a:extLst>
          </p:cNvPr>
          <p:cNvSpPr>
            <a:spLocks noGrp="1"/>
          </p:cNvSpPr>
          <p:nvPr>
            <p:ph idx="1"/>
          </p:nvPr>
        </p:nvSpPr>
        <p:spPr>
          <a:xfrm>
            <a:off x="125835" y="136321"/>
            <a:ext cx="11820087" cy="6585358"/>
          </a:xfrm>
        </p:spPr>
        <p:txBody>
          <a:bodyPr numCol="2">
            <a:normAutofit/>
          </a:bodyPr>
          <a:lstStyle/>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3</a:t>
            </a:r>
          </a:p>
          <a:p>
            <a:pPr marL="0" indent="0" algn="l">
              <a:buNone/>
            </a:pPr>
            <a:r>
              <a:rPr lang="en-IN" sz="1800" dirty="0">
                <a:latin typeface="Times New Roman" panose="02020603050405020304" pitchFamily="18" charset="0"/>
                <a:cs typeface="Times New Roman" panose="02020603050405020304" pitchFamily="18" charset="0"/>
              </a:rPr>
              <a:t>Enter Account No : 1000</a:t>
            </a:r>
          </a:p>
          <a:p>
            <a:pPr marL="0" indent="0" algn="l">
              <a:buNone/>
            </a:pPr>
            <a:r>
              <a:rPr lang="en-US" sz="1800" dirty="0">
                <a:latin typeface="Times New Roman" panose="02020603050405020304" pitchFamily="18" charset="0"/>
                <a:cs typeface="Times New Roman" panose="02020603050405020304" pitchFamily="18" charset="0"/>
              </a:rPr>
              <a:t>Search </a:t>
            </a:r>
            <a:r>
              <a:rPr lang="en-US" sz="1800" dirty="0" err="1">
                <a:latin typeface="Times New Roman" panose="02020603050405020304" pitchFamily="18" charset="0"/>
                <a:cs typeface="Times New Roman" panose="02020603050405020304" pitchFamily="18" charset="0"/>
              </a:rPr>
              <a:t>Failed..Account</a:t>
            </a:r>
            <a:r>
              <a:rPr lang="en-US" sz="1800" dirty="0">
                <a:latin typeface="Times New Roman" panose="02020603050405020304" pitchFamily="18" charset="0"/>
                <a:cs typeface="Times New Roman" panose="02020603050405020304" pitchFamily="18" charset="0"/>
              </a:rPr>
              <a:t> Not Exist..</a:t>
            </a:r>
          </a:p>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3</a:t>
            </a:r>
          </a:p>
          <a:p>
            <a:pPr marL="0" indent="0" algn="l">
              <a:buNone/>
            </a:pPr>
            <a:r>
              <a:rPr lang="en-IN" sz="1800" dirty="0">
                <a:latin typeface="Times New Roman" panose="02020603050405020304" pitchFamily="18" charset="0"/>
                <a:cs typeface="Times New Roman" panose="02020603050405020304" pitchFamily="18" charset="0"/>
              </a:rPr>
              <a:t>Enter Account No : 1234</a:t>
            </a:r>
          </a:p>
          <a:p>
            <a:pPr marL="0" indent="0" algn="l">
              <a:buNone/>
            </a:pPr>
            <a:r>
              <a:rPr lang="en-IN" sz="1800" dirty="0">
                <a:latin typeface="Times New Roman" panose="02020603050405020304" pitchFamily="18" charset="0"/>
                <a:cs typeface="Times New Roman" panose="02020603050405020304" pitchFamily="18" charset="0"/>
              </a:rPr>
              <a:t>1234,XYZ,5000</a:t>
            </a:r>
          </a:p>
          <a:p>
            <a:pPr marL="0" indent="0" algn="l">
              <a:buNone/>
            </a:pPr>
            <a:r>
              <a:rPr lang="en-US" sz="1800" dirty="0">
                <a:latin typeface="Times New Roman" panose="02020603050405020304" pitchFamily="18" charset="0"/>
                <a:cs typeface="Times New Roman" panose="02020603050405020304" pitchFamily="18" charset="0"/>
              </a:rPr>
              <a:t>Enter Amount U Want to Deposit : </a:t>
            </a:r>
          </a:p>
          <a:p>
            <a:pPr marL="0" indent="0" algn="l">
              <a:buNone/>
            </a:pPr>
            <a:r>
              <a:rPr lang="en-IN" sz="1800" dirty="0">
                <a:latin typeface="Times New Roman" panose="02020603050405020304" pitchFamily="18" charset="0"/>
                <a:cs typeface="Times New Roman" panose="02020603050405020304" pitchFamily="18" charset="0"/>
              </a:rPr>
              <a:t>1000</a:t>
            </a:r>
          </a:p>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1</a:t>
            </a:r>
          </a:p>
          <a:p>
            <a:pPr marL="0" indent="0" algn="l">
              <a:buNone/>
            </a:pPr>
            <a:r>
              <a:rPr lang="en-IN" sz="1800" dirty="0">
                <a:latin typeface="Times New Roman" panose="02020603050405020304" pitchFamily="18" charset="0"/>
                <a:cs typeface="Times New Roman" panose="02020603050405020304" pitchFamily="18" charset="0"/>
              </a:rPr>
              <a:t>1234,XYZ,6000</a:t>
            </a:r>
          </a:p>
        </p:txBody>
      </p:sp>
    </p:spTree>
    <p:extLst>
      <p:ext uri="{BB962C8B-B14F-4D97-AF65-F5344CB8AC3E}">
        <p14:creationId xmlns:p14="http://schemas.microsoft.com/office/powerpoint/2010/main" val="272346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52B68-BBD5-48D7-8E78-6402E520BE99}"/>
              </a:ext>
            </a:extLst>
          </p:cNvPr>
          <p:cNvSpPr>
            <a:spLocks noGrp="1"/>
          </p:cNvSpPr>
          <p:nvPr>
            <p:ph idx="1"/>
          </p:nvPr>
        </p:nvSpPr>
        <p:spPr>
          <a:xfrm>
            <a:off x="553324" y="411825"/>
            <a:ext cx="11085352" cy="6034350"/>
          </a:xfrm>
        </p:spPr>
        <p:txBody>
          <a:bodyPr numCol="2">
            <a:normAutofit/>
          </a:bodyPr>
          <a:lstStyle/>
          <a:p>
            <a:pPr marL="0" indent="0" algn="l">
              <a:buNone/>
            </a:pPr>
            <a:r>
              <a:rPr lang="en-IN" sz="2400" dirty="0">
                <a:latin typeface="Times New Roman" panose="02020603050405020304" pitchFamily="18" charset="0"/>
                <a:cs typeface="Times New Roman" panose="02020603050405020304" pitchFamily="18" charset="0"/>
              </a:rPr>
              <a:t>---------Main Menu---------</a:t>
            </a:r>
          </a:p>
          <a:p>
            <a:pPr marL="0" indent="0" algn="l">
              <a:buNone/>
            </a:pPr>
            <a:r>
              <a:rPr lang="en-IN" sz="2400" dirty="0">
                <a:latin typeface="Times New Roman" panose="02020603050405020304" pitchFamily="18" charset="0"/>
                <a:cs typeface="Times New Roman" panose="02020603050405020304" pitchFamily="18" charset="0"/>
              </a:rPr>
              <a:t>1. Display All</a:t>
            </a:r>
          </a:p>
          <a:p>
            <a:pPr marL="0" indent="0" algn="l">
              <a:buNone/>
            </a:pPr>
            <a:r>
              <a:rPr lang="en-IN" sz="2400" dirty="0">
                <a:latin typeface="Times New Roman" panose="02020603050405020304" pitchFamily="18" charset="0"/>
                <a:cs typeface="Times New Roman" panose="02020603050405020304" pitchFamily="18" charset="0"/>
              </a:rPr>
              <a:t>2. Search By Account</a:t>
            </a:r>
          </a:p>
          <a:p>
            <a:pPr marL="0" indent="0" algn="l">
              <a:buNone/>
            </a:pPr>
            <a:r>
              <a:rPr lang="en-IN" sz="2400" dirty="0">
                <a:latin typeface="Times New Roman" panose="02020603050405020304" pitchFamily="18" charset="0"/>
                <a:cs typeface="Times New Roman" panose="02020603050405020304" pitchFamily="18" charset="0"/>
              </a:rPr>
              <a:t>3. Deposit</a:t>
            </a:r>
          </a:p>
          <a:p>
            <a:pPr marL="0" indent="0" algn="l">
              <a:buNone/>
            </a:pPr>
            <a:r>
              <a:rPr lang="en-IN" sz="2400" dirty="0">
                <a:latin typeface="Times New Roman" panose="02020603050405020304" pitchFamily="18" charset="0"/>
                <a:cs typeface="Times New Roman" panose="02020603050405020304" pitchFamily="18" charset="0"/>
              </a:rPr>
              <a:t>4. Withdrawal</a:t>
            </a:r>
          </a:p>
          <a:p>
            <a:pPr marL="0" indent="0" algn="l">
              <a:buNone/>
            </a:pPr>
            <a:r>
              <a:rPr lang="en-IN" sz="2400" dirty="0">
                <a:latin typeface="Times New Roman" panose="02020603050405020304" pitchFamily="18" charset="0"/>
                <a:cs typeface="Times New Roman" panose="02020603050405020304" pitchFamily="18" charset="0"/>
              </a:rPr>
              <a:t>5.Exit </a:t>
            </a:r>
          </a:p>
          <a:p>
            <a:pPr marL="0" indent="0" algn="l">
              <a:buNone/>
            </a:pPr>
            <a:r>
              <a:rPr lang="en-IN" sz="2400" dirty="0">
                <a:latin typeface="Times New Roman" panose="02020603050405020304" pitchFamily="18" charset="0"/>
                <a:cs typeface="Times New Roman" panose="02020603050405020304" pitchFamily="18" charset="0"/>
              </a:rPr>
              <a:t>Ur Choice :</a:t>
            </a:r>
          </a:p>
          <a:p>
            <a:pPr marL="0" indent="0" algn="l">
              <a:buNone/>
            </a:pPr>
            <a:r>
              <a:rPr lang="en-IN" sz="2400" dirty="0">
                <a:latin typeface="Times New Roman" panose="02020603050405020304" pitchFamily="18" charset="0"/>
                <a:cs typeface="Times New Roman" panose="02020603050405020304" pitchFamily="18" charset="0"/>
              </a:rPr>
              <a:t>4</a:t>
            </a:r>
          </a:p>
          <a:p>
            <a:pPr marL="0" indent="0" algn="l">
              <a:buNone/>
            </a:pPr>
            <a:r>
              <a:rPr lang="en-IN" sz="2400" dirty="0">
                <a:latin typeface="Times New Roman" panose="02020603050405020304" pitchFamily="18" charset="0"/>
                <a:cs typeface="Times New Roman" panose="02020603050405020304" pitchFamily="18" charset="0"/>
              </a:rPr>
              <a:t>Enter Account No : 1234</a:t>
            </a:r>
          </a:p>
          <a:p>
            <a:pPr marL="0" indent="0" algn="l">
              <a:buNone/>
            </a:pPr>
            <a:r>
              <a:rPr lang="en-IN" sz="2400" dirty="0">
                <a:latin typeface="Times New Roman" panose="02020603050405020304" pitchFamily="18" charset="0"/>
                <a:cs typeface="Times New Roman" panose="02020603050405020304" pitchFamily="18" charset="0"/>
              </a:rPr>
              <a:t>1234,XYZ,6000</a:t>
            </a:r>
          </a:p>
          <a:p>
            <a:pPr marL="0" indent="0" algn="l">
              <a:buNone/>
            </a:pPr>
            <a:r>
              <a:rPr lang="en-US" sz="2400" dirty="0">
                <a:latin typeface="Times New Roman" panose="02020603050405020304" pitchFamily="18" charset="0"/>
                <a:cs typeface="Times New Roman" panose="02020603050405020304" pitchFamily="18" charset="0"/>
              </a:rPr>
              <a:t>Enter Amount U Want to withdraw : </a:t>
            </a:r>
          </a:p>
          <a:p>
            <a:pPr marL="0" indent="0" algn="l">
              <a:buNone/>
            </a:pPr>
            <a:r>
              <a:rPr lang="en-IN" sz="2400" dirty="0">
                <a:latin typeface="Times New Roman" panose="02020603050405020304" pitchFamily="18" charset="0"/>
                <a:cs typeface="Times New Roman" panose="02020603050405020304" pitchFamily="18" charset="0"/>
              </a:rPr>
              <a:t>2000</a:t>
            </a:r>
          </a:p>
          <a:p>
            <a:pPr marL="0" indent="0" algn="l">
              <a:buNone/>
            </a:pPr>
            <a:r>
              <a:rPr lang="en-IN" sz="2400" dirty="0">
                <a:latin typeface="Times New Roman" panose="02020603050405020304" pitchFamily="18" charset="0"/>
                <a:cs typeface="Times New Roman" panose="02020603050405020304" pitchFamily="18" charset="0"/>
              </a:rPr>
              <a:t>---------Main Menu---------</a:t>
            </a:r>
          </a:p>
          <a:p>
            <a:pPr marL="0" indent="0" algn="l">
              <a:buNone/>
            </a:pPr>
            <a:r>
              <a:rPr lang="en-IN" sz="2400" dirty="0">
                <a:latin typeface="Times New Roman" panose="02020603050405020304" pitchFamily="18" charset="0"/>
                <a:cs typeface="Times New Roman" panose="02020603050405020304" pitchFamily="18" charset="0"/>
              </a:rPr>
              <a:t>1. Display All</a:t>
            </a:r>
          </a:p>
          <a:p>
            <a:pPr marL="0" indent="0" algn="l">
              <a:buNone/>
            </a:pPr>
            <a:r>
              <a:rPr lang="en-IN" sz="2400" dirty="0">
                <a:latin typeface="Times New Roman" panose="02020603050405020304" pitchFamily="18" charset="0"/>
                <a:cs typeface="Times New Roman" panose="02020603050405020304" pitchFamily="18" charset="0"/>
              </a:rPr>
              <a:t>2. Search By Account</a:t>
            </a:r>
          </a:p>
          <a:p>
            <a:pPr marL="0" indent="0" algn="l">
              <a:buNone/>
            </a:pPr>
            <a:r>
              <a:rPr lang="en-IN" sz="2400" dirty="0">
                <a:latin typeface="Times New Roman" panose="02020603050405020304" pitchFamily="18" charset="0"/>
                <a:cs typeface="Times New Roman" panose="02020603050405020304" pitchFamily="18" charset="0"/>
              </a:rPr>
              <a:t>3. Deposit</a:t>
            </a:r>
          </a:p>
          <a:p>
            <a:pPr marL="0" indent="0" algn="l">
              <a:buNone/>
            </a:pPr>
            <a:r>
              <a:rPr lang="en-IN" sz="2400" dirty="0">
                <a:latin typeface="Times New Roman" panose="02020603050405020304" pitchFamily="18" charset="0"/>
                <a:cs typeface="Times New Roman" panose="02020603050405020304" pitchFamily="18" charset="0"/>
              </a:rPr>
              <a:t>4. Withdrawal</a:t>
            </a:r>
          </a:p>
          <a:p>
            <a:pPr marL="0" indent="0" algn="l">
              <a:buNone/>
            </a:pPr>
            <a:r>
              <a:rPr lang="en-IN" sz="2400" dirty="0">
                <a:latin typeface="Times New Roman" panose="02020603050405020304" pitchFamily="18" charset="0"/>
                <a:cs typeface="Times New Roman" panose="02020603050405020304" pitchFamily="18" charset="0"/>
              </a:rPr>
              <a:t>5.Exit </a:t>
            </a:r>
          </a:p>
          <a:p>
            <a:pPr marL="0" indent="0" algn="l">
              <a:buNone/>
            </a:pPr>
            <a:r>
              <a:rPr lang="en-IN" sz="2400" dirty="0">
                <a:latin typeface="Times New Roman" panose="02020603050405020304" pitchFamily="18" charset="0"/>
                <a:cs typeface="Times New Roman" panose="02020603050405020304" pitchFamily="18" charset="0"/>
              </a:rPr>
              <a:t>Ur Choice :</a:t>
            </a:r>
          </a:p>
          <a:p>
            <a:pPr marL="0" indent="0" algn="l">
              <a:buNone/>
            </a:pPr>
            <a:r>
              <a:rPr lang="en-IN" sz="2400" dirty="0">
                <a:latin typeface="Times New Roman" panose="02020603050405020304" pitchFamily="18" charset="0"/>
                <a:cs typeface="Times New Roman" panose="02020603050405020304" pitchFamily="18" charset="0"/>
              </a:rPr>
              <a:t>5</a:t>
            </a:r>
          </a:p>
          <a:p>
            <a:pPr marL="0" indent="0" algn="l">
              <a:buNone/>
            </a:pPr>
            <a:r>
              <a:rPr lang="en-IN" sz="2400" dirty="0">
                <a:latin typeface="Times New Roman" panose="02020603050405020304" pitchFamily="18" charset="0"/>
                <a:cs typeface="Times New Roman" panose="02020603050405020304" pitchFamily="18" charset="0"/>
              </a:rPr>
              <a:t>Good Bye..</a:t>
            </a:r>
          </a:p>
        </p:txBody>
      </p:sp>
    </p:spTree>
    <p:extLst>
      <p:ext uri="{BB962C8B-B14F-4D97-AF65-F5344CB8AC3E}">
        <p14:creationId xmlns:p14="http://schemas.microsoft.com/office/powerpoint/2010/main" val="46113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1C35-9609-4628-9612-795F4E65A97A}"/>
              </a:ext>
            </a:extLst>
          </p:cNvPr>
          <p:cNvSpPr>
            <a:spLocks noGrp="1"/>
          </p:cNvSpPr>
          <p:nvPr>
            <p:ph type="title"/>
          </p:nvPr>
        </p:nvSpPr>
        <p:spPr>
          <a:xfrm>
            <a:off x="3151016" y="2346334"/>
            <a:ext cx="9404723" cy="1400530"/>
          </a:xfrm>
        </p:spPr>
        <p:txBody>
          <a:bodyPr/>
          <a:lstStyle/>
          <a:p>
            <a:r>
              <a:rPr lang="en-US" sz="8800" b="1" i="1" dirty="0">
                <a:solidFill>
                  <a:srgbClr val="00B0F0"/>
                </a:solidFill>
                <a:latin typeface="Bahnschrift Light" panose="020B0502040204020203" pitchFamily="34" charset="0"/>
                <a:cs typeface="Arial" panose="020B0604020202020204" pitchFamily="34" charset="0"/>
              </a:rPr>
              <a:t>Thank You</a:t>
            </a:r>
            <a:endParaRPr lang="en-IN" sz="8800" b="1" i="1" dirty="0">
              <a:solidFill>
                <a:srgbClr val="00B0F0"/>
              </a:solidFill>
              <a:latin typeface="Bahnschrift Light" panose="020B0502040204020203" pitchFamily="34" charset="0"/>
              <a:cs typeface="Arial" panose="020B0604020202020204" pitchFamily="34" charset="0"/>
            </a:endParaRPr>
          </a:p>
        </p:txBody>
      </p:sp>
    </p:spTree>
    <p:extLst>
      <p:ext uri="{BB962C8B-B14F-4D97-AF65-F5344CB8AC3E}">
        <p14:creationId xmlns:p14="http://schemas.microsoft.com/office/powerpoint/2010/main" val="1279037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TotalTime>
  <Words>425</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Light</vt:lpstr>
      <vt:lpstr>Century Gothic</vt:lpstr>
      <vt:lpstr>Times New Roman</vt:lpstr>
      <vt:lpstr>Wingdings</vt:lpstr>
      <vt:lpstr>Wingdings 3</vt:lpstr>
      <vt:lpstr>Ion</vt:lpstr>
      <vt:lpstr>     Bank Management System</vt:lpstr>
      <vt:lpstr>Table of Contents: </vt:lpstr>
      <vt:lpstr>Introduction</vt:lpstr>
      <vt:lpstr>Application description and its Module</vt:lpstr>
      <vt:lpstr>OUTPUT: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Mohammed Tabrez</dc:creator>
  <cp:lastModifiedBy>Mohammed Tabrez</cp:lastModifiedBy>
  <cp:revision>10</cp:revision>
  <dcterms:created xsi:type="dcterms:W3CDTF">2021-12-30T09:37:12Z</dcterms:created>
  <dcterms:modified xsi:type="dcterms:W3CDTF">2021-12-30T12:30:52Z</dcterms:modified>
</cp:coreProperties>
</file>