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5" r:id="rId6"/>
    <p:sldId id="266" r:id="rId7"/>
    <p:sldId id="267" r:id="rId8"/>
    <p:sldId id="268" r:id="rId9"/>
    <p:sldId id="261" r:id="rId10"/>
    <p:sldId id="269" r:id="rId11"/>
    <p:sldId id="262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9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89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5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8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7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5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0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6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8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DCA4-E492-4A13-A896-9C63E9909DED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683B-1CB0-45DC-99AC-BE70D465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7" y="1144769"/>
            <a:ext cx="7407487" cy="36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2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Semi-Finalist Microsoft Imagine Cup 2022</a:t>
            </a:r>
            <a:endParaRPr lang="en-IN" dirty="0"/>
          </a:p>
        </p:txBody>
      </p:sp>
      <p:pic>
        <p:nvPicPr>
          <p:cNvPr id="1028" name="Picture 4" descr="2022 Round 3: India Finals | Imagine C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732" y="1416368"/>
            <a:ext cx="5133975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3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Products:-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858246"/>
            <a:ext cx="5172075" cy="2748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9" y="1856116"/>
            <a:ext cx="4978076" cy="2750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862934" y="4838700"/>
            <a:ext cx="19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AQUA REFORMER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8507729" y="4838700"/>
            <a:ext cx="8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SpiCEN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99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PHOTOS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8107"/>
            <a:ext cx="1867087" cy="2489450"/>
          </a:xfrm>
        </p:spPr>
      </p:pic>
      <p:sp>
        <p:nvSpPr>
          <p:cNvPr id="5" name="Rectangle 4"/>
          <p:cNvSpPr/>
          <p:nvPr/>
        </p:nvSpPr>
        <p:spPr>
          <a:xfrm>
            <a:off x="838200" y="4872798"/>
            <a:ext cx="1753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P. Pavan Kumar</a:t>
            </a:r>
          </a:p>
          <a:p>
            <a:pPr algn="ctr"/>
            <a:r>
              <a:rPr lang="en-IN" dirty="0"/>
              <a:t>(2</a:t>
            </a:r>
            <a:r>
              <a:rPr lang="en-IN" baseline="30000" dirty="0"/>
              <a:t>nd</a:t>
            </a:r>
            <a:r>
              <a:rPr lang="en-IN" dirty="0"/>
              <a:t> Year AI&amp;ML)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73" y="2088107"/>
            <a:ext cx="1867088" cy="2489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44570" y="4868964"/>
            <a:ext cx="1753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G.Yuvaraj</a:t>
            </a:r>
          </a:p>
          <a:p>
            <a:pPr algn="ctr"/>
            <a:r>
              <a:rPr lang="en-IN" dirty="0"/>
              <a:t>(2</a:t>
            </a:r>
            <a:r>
              <a:rPr lang="en-IN" baseline="30000" dirty="0"/>
              <a:t>nd</a:t>
            </a:r>
            <a:r>
              <a:rPr lang="en-IN" dirty="0"/>
              <a:t> Year AI&amp;ML)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50940" y="4871742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V.Giridhar</a:t>
            </a:r>
          </a:p>
          <a:p>
            <a:pPr algn="ctr"/>
            <a:r>
              <a:rPr lang="en-IN" dirty="0"/>
              <a:t>(2</a:t>
            </a:r>
            <a:r>
              <a:rPr lang="en-IN" baseline="30000" dirty="0"/>
              <a:t>nd</a:t>
            </a:r>
            <a:r>
              <a:rPr lang="en-IN" dirty="0"/>
              <a:t> Year MECH)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47" y="2088107"/>
            <a:ext cx="2796850" cy="2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736776"/>
            <a:ext cx="10515600" cy="637657"/>
          </a:xfrm>
        </p:spPr>
        <p:txBody>
          <a:bodyPr>
            <a:normAutofit/>
          </a:bodyPr>
          <a:lstStyle/>
          <a:p>
            <a:r>
              <a:rPr lang="en-IN" dirty="0"/>
              <a:t>Dr K Siva Prasad-Assistant Director Doing Engineering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MENTOR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87" y="1503118"/>
            <a:ext cx="3290289" cy="30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42" y="118806"/>
            <a:ext cx="9666339" cy="64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5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/>
          <a:lstStyle/>
          <a:p>
            <a:r>
              <a:rPr lang="en-US" dirty="0"/>
              <a:t>KEPHI INNOVATIONS PRIVATE LIMITED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93" y="164644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Date of Incorporation:- 18</a:t>
            </a:r>
            <a:r>
              <a:rPr lang="en-US" baseline="30000" dirty="0"/>
              <a:t>th</a:t>
            </a:r>
            <a:r>
              <a:rPr lang="en-US" dirty="0"/>
              <a:t> February 2022</a:t>
            </a:r>
          </a:p>
          <a:p>
            <a:r>
              <a:rPr lang="en-US" dirty="0"/>
              <a:t>CIN: U74999TG2022PTC159893.</a:t>
            </a:r>
          </a:p>
          <a:p>
            <a:r>
              <a:rPr lang="en-US" dirty="0"/>
              <a:t>DPIIT Recognition No: </a:t>
            </a:r>
            <a:r>
              <a:rPr lang="en-IN" i="1" dirty="0"/>
              <a:t>DIPP95484</a:t>
            </a:r>
            <a:endParaRPr lang="en-US" dirty="0"/>
          </a:p>
          <a:p>
            <a:endParaRPr lang="en-US" dirty="0"/>
          </a:p>
          <a:p>
            <a:r>
              <a:rPr lang="en-US" dirty="0"/>
              <a:t>Directors&amp; Designation:</a:t>
            </a:r>
          </a:p>
          <a:p>
            <a:pPr marL="0" indent="0">
              <a:buNone/>
            </a:pPr>
            <a:r>
              <a:rPr lang="en-IN" dirty="0"/>
              <a:t>1.V.Giridhar-(2</a:t>
            </a:r>
            <a:r>
              <a:rPr lang="en-IN" baseline="30000" dirty="0"/>
              <a:t>nd</a:t>
            </a:r>
            <a:r>
              <a:rPr lang="en-IN" dirty="0"/>
              <a:t> Year MECH)-MD.</a:t>
            </a:r>
          </a:p>
          <a:p>
            <a:pPr marL="0" indent="0">
              <a:buNone/>
            </a:pPr>
            <a:r>
              <a:rPr lang="en-IN" dirty="0"/>
              <a:t>2.P.Pavan Kumar-(2</a:t>
            </a:r>
            <a:r>
              <a:rPr lang="en-IN" baseline="30000" dirty="0"/>
              <a:t>nd</a:t>
            </a:r>
            <a:r>
              <a:rPr lang="en-IN" dirty="0"/>
              <a:t> Year AI&amp;ML)-CEO.</a:t>
            </a:r>
          </a:p>
          <a:p>
            <a:pPr marL="0" indent="0">
              <a:buNone/>
            </a:pPr>
            <a:r>
              <a:rPr lang="en-IN" dirty="0"/>
              <a:t>3.G.Yuvaraj-(2</a:t>
            </a:r>
            <a:r>
              <a:rPr lang="en-IN" baseline="30000" dirty="0"/>
              <a:t>nd</a:t>
            </a:r>
            <a:r>
              <a:rPr lang="en-IN" dirty="0"/>
              <a:t> Year AI&amp;ML)-CTO.</a:t>
            </a:r>
          </a:p>
          <a:p>
            <a:endParaRPr lang="en-US" dirty="0"/>
          </a:p>
          <a:p>
            <a:r>
              <a:rPr lang="en-US" dirty="0"/>
              <a:t>Mentor:</a:t>
            </a:r>
          </a:p>
          <a:p>
            <a:pPr marL="0" indent="0">
              <a:buNone/>
            </a:pPr>
            <a:r>
              <a:rPr lang="en-US" dirty="0"/>
              <a:t>Dr. K Siva Prasad-Assistant Director Doing Engineering.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240" y="2265045"/>
            <a:ext cx="10515600" cy="1325563"/>
          </a:xfrm>
        </p:spPr>
        <p:txBody>
          <a:bodyPr/>
          <a:lstStyle/>
          <a:p>
            <a:r>
              <a:rPr lang="en-US" dirty="0"/>
              <a:t>ACHIEVEMENTS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23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64" y="3985501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/>
              <a:t>DEVELOPMENT OF CARBON NEUTRAL TECHNOLOGY FOR CLIMATE CHANGE USING EMERGING TECHNOLOGIES.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74" y="4576515"/>
            <a:ext cx="9008806" cy="2215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 We’re proud to be one of 1,133 teams as a qualified competitor signed up for the $100M XPRIZE Carbon Removal-Elon Musk foundation to create real solutions.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05" y="1111877"/>
            <a:ext cx="5117315" cy="29551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79040" y="170039"/>
            <a:ext cx="85691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Qualified Competitor-XPRIZE Carbon Removal, Musk Foundation-2021</a:t>
            </a:r>
          </a:p>
        </p:txBody>
      </p:sp>
    </p:spTree>
    <p:extLst>
      <p:ext uri="{BB962C8B-B14F-4D97-AF65-F5344CB8AC3E}">
        <p14:creationId xmlns:p14="http://schemas.microsoft.com/office/powerpoint/2010/main" val="45627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AMRUT 2.0</a:t>
            </a:r>
            <a:br>
              <a:rPr lang="en-US" dirty="0"/>
            </a:br>
            <a:r>
              <a:rPr lang="en-US" b="1" dirty="0"/>
              <a:t>India Water Pitch-Pilot-Scale Start-up Challenge</a:t>
            </a:r>
            <a:br>
              <a:rPr lang="en-US" b="1" dirty="0"/>
            </a:br>
            <a:endParaRPr lang="en-IN" dirty="0"/>
          </a:p>
        </p:txBody>
      </p:sp>
      <p:pic>
        <p:nvPicPr>
          <p:cNvPr id="1026" name="Picture 2" descr="Ministry of Housing and Urban Affairs on Twitter: &quot;In a mega initiative to  push Startups in Water Sector, #AMRUT 2.0 organized the 'India Water  Pitch-Pilot-Scale Start-up Conclave', to identify 100 potential  entrepreneu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9" y="1690688"/>
            <a:ext cx="44380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5600" y="1849120"/>
            <a:ext cx="683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KEPHI INNOVATIONS form HITAM Innovation and Incubation Centre(HIIC) was the one of the 100 start-ups across the country to receive a Grant of 20Lakhs to implement and demonstrate our solution AQUA-REFORMER at Warangal</a:t>
            </a:r>
          </a:p>
        </p:txBody>
      </p:sp>
    </p:spTree>
    <p:extLst>
      <p:ext uri="{BB962C8B-B14F-4D97-AF65-F5344CB8AC3E}">
        <p14:creationId xmlns:p14="http://schemas.microsoft.com/office/powerpoint/2010/main" val="242664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20" y="325120"/>
            <a:ext cx="9646920" cy="715328"/>
          </a:xfrm>
        </p:spPr>
        <p:txBody>
          <a:bodyPr/>
          <a:lstStyle/>
          <a:p>
            <a:r>
              <a:rPr lang="en-US" dirty="0"/>
              <a:t>ROBOTHON-2021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4239"/>
            <a:ext cx="8874760" cy="1300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Won cash award of Rs.10,000/- and title of Best Expo Project at Military College Of Electronics and Mechanical Engineering (MCEME)'s Robothon Contest 2021, Felicitated by the Governor of </a:t>
            </a:r>
            <a:r>
              <a:rPr lang="en-IN" dirty="0"/>
              <a:t>Telangana, Dr. Tamilisai Soundararajan.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2" y="1531398"/>
            <a:ext cx="4866938" cy="219012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91" y="1531398"/>
            <a:ext cx="3654869" cy="24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30" y="537399"/>
            <a:ext cx="7166610" cy="2200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" y="3230880"/>
            <a:ext cx="3627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year was extremely competitive with nearly 1200 teams competing. The 94 teams below are one step closer to winning a share of $1,000,000 USD to help them advance their #</a:t>
            </a:r>
            <a:r>
              <a:rPr lang="en-US" dirty="0" err="1"/>
              <a:t>TechForGood</a:t>
            </a:r>
            <a:r>
              <a:rPr lang="en-US" dirty="0"/>
              <a:t> solutions.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2489609"/>
            <a:ext cx="6846704" cy="385127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709" y="263269"/>
            <a:ext cx="2967611" cy="29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9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National finalist-Code Titans 2022-Microsoft Startup Hackathon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8" y="2849830"/>
            <a:ext cx="1088230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0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305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KEPHI INNOVATIONS PRIVATE LIMITED</vt:lpstr>
      <vt:lpstr>ACHIEVEMENTS</vt:lpstr>
      <vt:lpstr>DEVELOPMENT OF CARBON NEUTRAL TECHNOLOGY FOR CLIMATE CHANGE USING EMERGING TECHNOLOGIES.</vt:lpstr>
      <vt:lpstr>AMRUT 2.0 India Water Pitch-Pilot-Scale Start-up Challenge </vt:lpstr>
      <vt:lpstr>ROBOTHON-2021</vt:lpstr>
      <vt:lpstr>PowerPoint Presentation</vt:lpstr>
      <vt:lpstr>PowerPoint Presentation</vt:lpstr>
      <vt:lpstr>Semi-Finalist Microsoft Imagine Cup 2022</vt:lpstr>
      <vt:lpstr>Products:-</vt:lpstr>
      <vt:lpstr>TEAM PHOTOS</vt:lpstr>
      <vt:lpstr>MENTOR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ROBOTHON-2021</dc:title>
  <dc:creator>PAVAN KUMAR PABBA</dc:creator>
  <cp:lastModifiedBy>yuvaraj G</cp:lastModifiedBy>
  <cp:revision>21</cp:revision>
  <dcterms:created xsi:type="dcterms:W3CDTF">2022-04-29T19:04:23Z</dcterms:created>
  <dcterms:modified xsi:type="dcterms:W3CDTF">2022-08-07T12:18:12Z</dcterms:modified>
</cp:coreProperties>
</file>