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61" r:id="rId5"/>
    <p:sldId id="266" r:id="rId6"/>
    <p:sldId id="262" r:id="rId7"/>
    <p:sldId id="263" r:id="rId8"/>
    <p:sldId id="265" r:id="rId9"/>
    <p:sldId id="267" r:id="rId10"/>
    <p:sldId id="268" r:id="rId11"/>
    <p:sldId id="269" r:id="rId12"/>
    <p:sldId id="25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A587-DE70-4FCB-B63B-25D7B1F75B17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E1C6C15-9DF0-47FB-9483-2EC4008120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05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A587-DE70-4FCB-B63B-25D7B1F75B17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1C6C15-9DF0-47FB-9483-2EC4008120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81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A587-DE70-4FCB-B63B-25D7B1F75B17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1C6C15-9DF0-47FB-9483-2EC40081208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0046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A587-DE70-4FCB-B63B-25D7B1F75B17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1C6C15-9DF0-47FB-9483-2EC4008120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470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A587-DE70-4FCB-B63B-25D7B1F75B17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1C6C15-9DF0-47FB-9483-2EC400812081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968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A587-DE70-4FCB-B63B-25D7B1F75B17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1C6C15-9DF0-47FB-9483-2EC4008120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031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A587-DE70-4FCB-B63B-25D7B1F75B17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6C15-9DF0-47FB-9483-2EC4008120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155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A587-DE70-4FCB-B63B-25D7B1F75B17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6C15-9DF0-47FB-9483-2EC4008120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08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A587-DE70-4FCB-B63B-25D7B1F75B17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6C15-9DF0-47FB-9483-2EC4008120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05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A587-DE70-4FCB-B63B-25D7B1F75B17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1C6C15-9DF0-47FB-9483-2EC4008120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87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A587-DE70-4FCB-B63B-25D7B1F75B17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1C6C15-9DF0-47FB-9483-2EC4008120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15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A587-DE70-4FCB-B63B-25D7B1F75B17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1C6C15-9DF0-47FB-9483-2EC4008120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01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A587-DE70-4FCB-B63B-25D7B1F75B17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6C15-9DF0-47FB-9483-2EC4008120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97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A587-DE70-4FCB-B63B-25D7B1F75B17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6C15-9DF0-47FB-9483-2EC4008120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40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A587-DE70-4FCB-B63B-25D7B1F75B17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C6C15-9DF0-47FB-9483-2EC4008120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72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A587-DE70-4FCB-B63B-25D7B1F75B17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1C6C15-9DF0-47FB-9483-2EC4008120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17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FA587-DE70-4FCB-B63B-25D7B1F75B17}" type="datetimeFigureOut">
              <a:rPr lang="pt-BR" smtClean="0"/>
              <a:t>23/02/2016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E1C6C15-9DF0-47FB-9483-2EC4008120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51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2" y="1226713"/>
            <a:ext cx="8915399" cy="2262781"/>
          </a:xfrm>
        </p:spPr>
        <p:txBody>
          <a:bodyPr/>
          <a:lstStyle/>
          <a:p>
            <a:r>
              <a:rPr lang="pt-BR" dirty="0" smtClean="0"/>
              <a:t>Como escrever estórias utilizando </a:t>
            </a:r>
            <a:r>
              <a:rPr lang="pt-BR" dirty="0" err="1" smtClean="0"/>
              <a:t>SCRUM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2331" y="4194467"/>
            <a:ext cx="9144000" cy="1655762"/>
          </a:xfrm>
        </p:spPr>
        <p:txBody>
          <a:bodyPr/>
          <a:lstStyle/>
          <a:p>
            <a:pPr algn="ctr"/>
            <a:r>
              <a:rPr lang="pt-BR" dirty="0" err="1" smtClean="0"/>
              <a:t>MeLeva</a:t>
            </a:r>
            <a:r>
              <a:rPr lang="pt-BR" dirty="0" smtClean="0"/>
              <a:t>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0793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conceito </a:t>
            </a:r>
            <a:r>
              <a:rPr lang="pt-BR" dirty="0" err="1" smtClean="0"/>
              <a:t>INVEST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b="1" dirty="0"/>
              <a:t>V – </a:t>
            </a:r>
            <a:r>
              <a:rPr lang="es-ES" b="1" dirty="0" err="1"/>
              <a:t>Valuable</a:t>
            </a:r>
            <a:r>
              <a:rPr lang="es-ES" dirty="0"/>
              <a:t> (de grande valor</a:t>
            </a:r>
            <a:r>
              <a:rPr lang="es-ES" dirty="0" smtClean="0"/>
              <a:t>):</a:t>
            </a:r>
          </a:p>
          <a:p>
            <a:pPr marL="457200" lvl="1" indent="0" algn="just">
              <a:buNone/>
            </a:pPr>
            <a:r>
              <a:rPr lang="pt-BR" dirty="0" smtClean="0"/>
              <a:t>A </a:t>
            </a:r>
            <a:r>
              <a:rPr lang="pt-BR" b="1" dirty="0" smtClean="0"/>
              <a:t>estória </a:t>
            </a:r>
            <a:r>
              <a:rPr lang="pt-BR" dirty="0"/>
              <a:t> </a:t>
            </a:r>
            <a:r>
              <a:rPr lang="pt-BR" dirty="0" smtClean="0"/>
              <a:t>deverá descrever </a:t>
            </a:r>
            <a:r>
              <a:rPr lang="pt-BR" dirty="0"/>
              <a:t>o valor que o cliente </a:t>
            </a:r>
            <a:r>
              <a:rPr lang="pt-BR" dirty="0" smtClean="0"/>
              <a:t>terá, senão ela </a:t>
            </a:r>
            <a:r>
              <a:rPr lang="pt-BR" dirty="0"/>
              <a:t>não </a:t>
            </a:r>
            <a:r>
              <a:rPr lang="pt-BR" dirty="0" smtClean="0"/>
              <a:t>servirá </a:t>
            </a:r>
            <a:r>
              <a:rPr lang="pt-BR" dirty="0"/>
              <a:t>para nada</a:t>
            </a:r>
            <a:r>
              <a:rPr lang="pt-BR" dirty="0" smtClean="0"/>
              <a:t>.</a:t>
            </a:r>
          </a:p>
          <a:p>
            <a:pPr lvl="1" algn="just"/>
            <a:endParaRPr lang="pt-BR" dirty="0"/>
          </a:p>
          <a:p>
            <a:pPr algn="just"/>
            <a:r>
              <a:rPr lang="pt-BR" b="1" dirty="0"/>
              <a:t>E – </a:t>
            </a:r>
            <a:r>
              <a:rPr lang="pt-BR" b="1" dirty="0" err="1"/>
              <a:t>Estimable</a:t>
            </a:r>
            <a:r>
              <a:rPr lang="pt-BR" dirty="0"/>
              <a:t> (estimável</a:t>
            </a:r>
            <a:r>
              <a:rPr lang="pt-BR" dirty="0" smtClean="0"/>
              <a:t>):</a:t>
            </a:r>
          </a:p>
          <a:p>
            <a:pPr lvl="1" algn="just"/>
            <a:r>
              <a:rPr lang="pt-BR" i="1" u="sng" dirty="0"/>
              <a:t>“Não consigo estimar o tempo necessário para desenvolver essa </a:t>
            </a:r>
            <a:r>
              <a:rPr lang="pt-BR" i="1" u="sng" dirty="0" smtClean="0"/>
              <a:t>estória.”</a:t>
            </a:r>
            <a:r>
              <a:rPr lang="pt-BR" dirty="0"/>
              <a:t> </a:t>
            </a:r>
            <a:r>
              <a:rPr lang="pt-BR" dirty="0" smtClean="0"/>
              <a:t>Simples! Essa</a:t>
            </a:r>
            <a:r>
              <a:rPr lang="pt-BR" dirty="0"/>
              <a:t> estória</a:t>
            </a:r>
            <a:r>
              <a:rPr lang="pt-BR" b="1" dirty="0"/>
              <a:t> </a:t>
            </a:r>
            <a:r>
              <a:rPr lang="pt-BR" dirty="0" smtClean="0"/>
              <a:t>não </a:t>
            </a:r>
            <a:r>
              <a:rPr lang="pt-BR" dirty="0"/>
              <a:t>entra no </a:t>
            </a:r>
            <a:r>
              <a:rPr lang="pt-BR" dirty="0" err="1"/>
              <a:t>sprint</a:t>
            </a:r>
            <a:r>
              <a:rPr lang="pt-BR" dirty="0"/>
              <a:t> </a:t>
            </a:r>
            <a:r>
              <a:rPr lang="pt-BR" dirty="0" err="1" smtClean="0"/>
              <a:t>backlog</a:t>
            </a:r>
            <a:r>
              <a:rPr lang="pt-BR" dirty="0"/>
              <a:t>.</a:t>
            </a:r>
            <a:r>
              <a:rPr lang="pt-BR" dirty="0" smtClean="0"/>
              <a:t> </a:t>
            </a:r>
            <a:r>
              <a:rPr lang="pt-BR" dirty="0"/>
              <a:t> Se não há informação suficiente ou definição para permitir que a equipe faça uma estimativa sobre a </a:t>
            </a:r>
            <a:r>
              <a:rPr lang="pt-BR" dirty="0" smtClean="0"/>
              <a:t>estória,</a:t>
            </a:r>
            <a:r>
              <a:rPr lang="pt-BR" dirty="0"/>
              <a:t> ela não pode ser iniciada.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6475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conceito </a:t>
            </a:r>
            <a:r>
              <a:rPr lang="pt-BR" dirty="0" err="1" smtClean="0"/>
              <a:t>INVEST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S – </a:t>
            </a:r>
            <a:r>
              <a:rPr lang="pt-BR" b="1" dirty="0" err="1"/>
              <a:t>Small</a:t>
            </a:r>
            <a:r>
              <a:rPr lang="pt-BR" dirty="0"/>
              <a:t> (pequena</a:t>
            </a:r>
            <a:r>
              <a:rPr lang="pt-BR" dirty="0" smtClean="0"/>
              <a:t>):</a:t>
            </a:r>
          </a:p>
          <a:p>
            <a:pPr lvl="1" algn="just"/>
            <a:r>
              <a:rPr lang="pt-BR" dirty="0"/>
              <a:t>Uma estória</a:t>
            </a:r>
            <a:r>
              <a:rPr lang="pt-BR" b="1" dirty="0"/>
              <a:t> </a:t>
            </a:r>
            <a:r>
              <a:rPr lang="pt-BR" dirty="0" smtClean="0"/>
              <a:t>não </a:t>
            </a:r>
            <a:r>
              <a:rPr lang="pt-BR" dirty="0"/>
              <a:t>pode demorar mais do que uma </a:t>
            </a:r>
            <a:r>
              <a:rPr lang="pt-BR" dirty="0" err="1"/>
              <a:t>sprint</a:t>
            </a:r>
            <a:r>
              <a:rPr lang="pt-BR" dirty="0"/>
              <a:t> para ser concluída. </a:t>
            </a:r>
            <a:r>
              <a:rPr lang="pt-BR" dirty="0" smtClean="0"/>
              <a:t>Qualquer estória</a:t>
            </a:r>
            <a:r>
              <a:rPr lang="pt-BR" b="1" dirty="0" smtClean="0"/>
              <a:t> </a:t>
            </a:r>
            <a:r>
              <a:rPr lang="pt-BR" dirty="0" smtClean="0"/>
              <a:t>maior </a:t>
            </a:r>
            <a:r>
              <a:rPr lang="pt-BR" dirty="0"/>
              <a:t>do que isso será difícil de se planejar ou se estimar com segurança. </a:t>
            </a:r>
            <a:endParaRPr lang="pt-BR" dirty="0" smtClean="0"/>
          </a:p>
          <a:p>
            <a:pPr marL="457200" lvl="1" indent="0" algn="just">
              <a:buNone/>
            </a:pPr>
            <a:endParaRPr lang="pt-BR" dirty="0" smtClean="0"/>
          </a:p>
          <a:p>
            <a:pPr algn="just"/>
            <a:r>
              <a:rPr lang="pt-BR" b="1" dirty="0" smtClean="0"/>
              <a:t>T </a:t>
            </a:r>
            <a:r>
              <a:rPr lang="pt-BR" b="1" dirty="0"/>
              <a:t>– </a:t>
            </a:r>
            <a:r>
              <a:rPr lang="pt-BR" b="1" dirty="0" err="1"/>
              <a:t>Testable</a:t>
            </a:r>
            <a:r>
              <a:rPr lang="pt-BR" dirty="0"/>
              <a:t> (testável</a:t>
            </a:r>
            <a:r>
              <a:rPr lang="pt-BR" dirty="0" smtClean="0"/>
              <a:t>):</a:t>
            </a:r>
          </a:p>
          <a:p>
            <a:pPr lvl="1" algn="just"/>
            <a:r>
              <a:rPr lang="pt-BR" dirty="0"/>
              <a:t>Se você não pode testar uma </a:t>
            </a:r>
            <a:r>
              <a:rPr lang="pt-BR" dirty="0" smtClean="0"/>
              <a:t>estória, </a:t>
            </a:r>
            <a:r>
              <a:rPr lang="pt-BR" dirty="0"/>
              <a:t>você não pode saber se ela funcionará bem ou não. Então? Teste, se a</a:t>
            </a:r>
            <a:r>
              <a:rPr lang="pt-BR" b="1" dirty="0"/>
              <a:t> </a:t>
            </a:r>
            <a:r>
              <a:rPr lang="pt-BR" dirty="0" smtClean="0"/>
              <a:t>estória</a:t>
            </a:r>
            <a:r>
              <a:rPr lang="pt-BR" dirty="0"/>
              <a:t> em questão não puder ser testada por falta de informação, não a coloque em seu </a:t>
            </a:r>
            <a:r>
              <a:rPr lang="pt-BR" dirty="0" err="1"/>
              <a:t>backlog</a:t>
            </a:r>
            <a:r>
              <a:rPr lang="pt-BR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9465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http://www.culturaagil.com.br/estoria-de-usuario-voce-saberia-contar/</a:t>
            </a:r>
          </a:p>
          <a:p>
            <a:r>
              <a:rPr lang="pt-BR" dirty="0" smtClean="0"/>
              <a:t>http://blog.myscrumhalf.com/2011/10/user-stories-o-que-sao-como-usar/</a:t>
            </a:r>
          </a:p>
          <a:p>
            <a:r>
              <a:rPr lang="pt-BR" dirty="0" smtClean="0"/>
              <a:t>http://www.devmedia.com.br/melhorando-a-comunicacao-com-estorias-do-usuario-java-magazine-86/18785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87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estórias de usuário?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Fracionam os </a:t>
            </a:r>
            <a:r>
              <a:rPr lang="pt-BR" dirty="0"/>
              <a:t>requisitos para que seja possível (e mais fácil) estimar o esforço para realizar aquele objetivo. </a:t>
            </a:r>
            <a:endParaRPr lang="pt-BR" dirty="0" smtClean="0"/>
          </a:p>
          <a:p>
            <a:pPr algn="just"/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Resumindo ...</a:t>
            </a:r>
          </a:p>
          <a:p>
            <a:pPr marL="0" indent="0" algn="just">
              <a:buNone/>
            </a:pPr>
            <a:endParaRPr lang="pt-BR" dirty="0" smtClean="0"/>
          </a:p>
          <a:p>
            <a:pPr algn="just"/>
            <a:r>
              <a:rPr lang="pt-BR" dirty="0"/>
              <a:t>S</a:t>
            </a:r>
            <a:r>
              <a:rPr lang="pt-BR" dirty="0" smtClean="0"/>
              <a:t>ão </a:t>
            </a:r>
            <a:r>
              <a:rPr lang="pt-BR" dirty="0"/>
              <a:t>descrições simples que descrevem uma funcionalidade e é recomendável que sejam escritas segundo o ponto de vista do </a:t>
            </a:r>
            <a:r>
              <a:rPr lang="pt-BR" dirty="0" smtClean="0"/>
              <a:t>usuário.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21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595" y="122214"/>
            <a:ext cx="10515600" cy="1325563"/>
          </a:xfrm>
        </p:spPr>
        <p:txBody>
          <a:bodyPr/>
          <a:lstStyle/>
          <a:p>
            <a:r>
              <a:rPr lang="pt-BR" dirty="0" smtClean="0"/>
              <a:t>Estórias de usuário x 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65161"/>
            <a:ext cx="7143942" cy="4811802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Estória de usuário descreve um detalhamento de alto nível de uma funcionalidade. Facilita na estimativa da velocidade da equipe.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Casos de uso especificam a interação entre o usuário e o sistema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142" y="1298575"/>
            <a:ext cx="4029075" cy="25717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" t="14234" r="4159"/>
          <a:stretch/>
        </p:blipFill>
        <p:spPr>
          <a:xfrm>
            <a:off x="6915955" y="4717245"/>
            <a:ext cx="4365938" cy="16093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861332" y="3862128"/>
            <a:ext cx="367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Fonte: http://blog.myscrumhalf.com/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414456" y="6310194"/>
            <a:ext cx="336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Fonte: http://www.macoratti.net/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845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2901" y="109335"/>
            <a:ext cx="10515600" cy="1325563"/>
          </a:xfrm>
        </p:spPr>
        <p:txBody>
          <a:bodyPr/>
          <a:lstStyle/>
          <a:p>
            <a:r>
              <a:rPr lang="pt-BR" dirty="0" smtClean="0"/>
              <a:t>Como escrever estórias de usuário?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518" y="1444625"/>
            <a:ext cx="6131172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Descritas </a:t>
            </a:r>
            <a:r>
              <a:rPr lang="pt-BR" dirty="0" smtClean="0"/>
              <a:t>em </a:t>
            </a:r>
            <a:r>
              <a:rPr lang="pt-BR" dirty="0"/>
              <a:t>um </a:t>
            </a:r>
            <a:r>
              <a:rPr lang="pt-BR" dirty="0" smtClean="0"/>
              <a:t>cartão. Boa prática: utilizar </a:t>
            </a:r>
            <a:r>
              <a:rPr lang="pt-BR" dirty="0"/>
              <a:t>um cartão no tamanho padrão (9 x 15 cm). </a:t>
            </a:r>
            <a:endParaRPr lang="pt-BR" dirty="0" smtClean="0"/>
          </a:p>
          <a:p>
            <a:pPr algn="just"/>
            <a:r>
              <a:rPr lang="pt-BR" dirty="0" smtClean="0"/>
              <a:t>Ajuda </a:t>
            </a:r>
            <a:r>
              <a:rPr lang="pt-BR" dirty="0"/>
              <a:t>a manter a </a:t>
            </a:r>
            <a:r>
              <a:rPr lang="pt-BR" dirty="0" smtClean="0"/>
              <a:t>estória </a:t>
            </a:r>
            <a:r>
              <a:rPr lang="pt-BR" dirty="0"/>
              <a:t>pequena e objetiva</a:t>
            </a:r>
            <a:r>
              <a:rPr lang="pt-BR" dirty="0" smtClean="0"/>
              <a:t>. </a:t>
            </a:r>
            <a:endParaRPr lang="pt-BR" dirty="0" smtClean="0"/>
          </a:p>
          <a:p>
            <a:pPr algn="just"/>
            <a:r>
              <a:rPr lang="pt-BR" dirty="0" smtClean="0"/>
              <a:t>E se não houver espaço?</a:t>
            </a:r>
          </a:p>
          <a:p>
            <a:pPr algn="just"/>
            <a:r>
              <a:rPr lang="pt-BR" dirty="0" smtClean="0"/>
              <a:t>Simples: basta refiná-la </a:t>
            </a:r>
            <a:r>
              <a:rPr lang="pt-BR" dirty="0"/>
              <a:t>mais, e as dividir em outras estórias.</a:t>
            </a:r>
          </a:p>
          <a:p>
            <a:endParaRPr lang="pt-BR" dirty="0"/>
          </a:p>
          <a:p>
            <a:pPr algn="just"/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084" y="1482302"/>
            <a:ext cx="5383820" cy="343648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352157" y="4866321"/>
            <a:ext cx="367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Fonte: http://blog.myscrumhalf.com/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13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escrever estórias de usuário?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4421" y="1905000"/>
            <a:ext cx="6837608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dirty="0" smtClean="0"/>
              <a:t>Para escrever uma Estória do Usuário:</a:t>
            </a:r>
          </a:p>
          <a:p>
            <a:pPr lvl="1" algn="just">
              <a:lnSpc>
                <a:spcPct val="100000"/>
              </a:lnSpc>
            </a:pPr>
            <a:r>
              <a:rPr lang="pt-BR" dirty="0" smtClean="0"/>
              <a:t>É necessário que se faça reuniões com os envolvidos, para discutir as necessidades do cliente, de modo a detalhar e esclarecer todas as dúvidas sobre o que será </a:t>
            </a:r>
            <a:r>
              <a:rPr lang="pt-BR" dirty="0" smtClean="0"/>
              <a:t>feito.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199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escrever estórias de usuário?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Uma estória de usuário deve explicar bem </a:t>
            </a:r>
            <a:r>
              <a:rPr lang="pt-BR" i="1" u="sng" dirty="0" smtClean="0"/>
              <a:t>para quem</a:t>
            </a:r>
            <a:r>
              <a:rPr lang="pt-BR" dirty="0" smtClean="0"/>
              <a:t>, </a:t>
            </a:r>
            <a:r>
              <a:rPr lang="pt-BR" i="1" u="sng" dirty="0" smtClean="0"/>
              <a:t>o que</a:t>
            </a:r>
            <a:r>
              <a:rPr lang="pt-BR" dirty="0" smtClean="0"/>
              <a:t> e </a:t>
            </a:r>
            <a:r>
              <a:rPr lang="pt-BR" i="1" u="sng" dirty="0" smtClean="0"/>
              <a:t>por que</a:t>
            </a:r>
            <a:r>
              <a:rPr lang="pt-BR" dirty="0" smtClean="0"/>
              <a:t> está sendo criada. </a:t>
            </a:r>
          </a:p>
          <a:p>
            <a:pPr algn="just"/>
            <a:r>
              <a:rPr lang="pt-BR" dirty="0" smtClean="0"/>
              <a:t>Importante, principalmente, para desenvolvedores que poderão construir softwares com menor dificuldade e maior qualidade, e entender melhor e mais rápido os objetivos e necessidades do cliente.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376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escrever estórias de usuário?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78"/>
          <a:stretch/>
        </p:blipFill>
        <p:spPr>
          <a:xfrm>
            <a:off x="2454437" y="1944711"/>
            <a:ext cx="7344887" cy="3026534"/>
          </a:xfrm>
        </p:spPr>
      </p:pic>
      <p:sp>
        <p:nvSpPr>
          <p:cNvPr id="6" name="CaixaDeTexto 5"/>
          <p:cNvSpPr txBox="1"/>
          <p:nvPr/>
        </p:nvSpPr>
        <p:spPr>
          <a:xfrm>
            <a:off x="4066295" y="5040602"/>
            <a:ext cx="374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Fonte: http://www.devmedia.com.br/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593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escrever estórias de usuário?</a:t>
            </a:r>
            <a:endParaRPr lang="pt-BR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196" y="2502874"/>
            <a:ext cx="6575670" cy="3249541"/>
          </a:xfrm>
        </p:spPr>
      </p:pic>
      <p:sp>
        <p:nvSpPr>
          <p:cNvPr id="6" name="CaixaDeTexto 5"/>
          <p:cNvSpPr txBox="1"/>
          <p:nvPr/>
        </p:nvSpPr>
        <p:spPr>
          <a:xfrm>
            <a:off x="4066295" y="5802602"/>
            <a:ext cx="374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Fonte: http://www.devmedia.com.br/</a:t>
            </a:r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smtClean="0"/>
              <a:t>Invertendo a ordem 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247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conceito </a:t>
            </a:r>
            <a:r>
              <a:rPr lang="pt-BR" dirty="0" err="1" smtClean="0"/>
              <a:t>INVEST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9701" y="1532586"/>
            <a:ext cx="10684099" cy="464437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Para </a:t>
            </a:r>
            <a:r>
              <a:rPr lang="pt-BR" dirty="0" smtClean="0"/>
              <a:t>ter estórias de usuário de boa qualidade, lembre-se sempre do acrônimo INVEST. </a:t>
            </a:r>
          </a:p>
          <a:p>
            <a:pPr algn="just"/>
            <a:r>
              <a:rPr lang="pt-BR" b="1" dirty="0"/>
              <a:t>I – </a:t>
            </a:r>
            <a:r>
              <a:rPr lang="pt-BR" b="1" dirty="0" err="1"/>
              <a:t>Independent</a:t>
            </a:r>
            <a:r>
              <a:rPr lang="pt-BR" dirty="0"/>
              <a:t> (independente</a:t>
            </a:r>
            <a:r>
              <a:rPr lang="pt-BR" dirty="0" smtClean="0"/>
              <a:t>):</a:t>
            </a:r>
          </a:p>
          <a:p>
            <a:pPr lvl="1" algn="just"/>
            <a:r>
              <a:rPr lang="pt-BR" dirty="0"/>
              <a:t>Uma boa </a:t>
            </a:r>
            <a:r>
              <a:rPr lang="pt-BR" b="1" dirty="0"/>
              <a:t>estória de usuário</a:t>
            </a:r>
            <a:r>
              <a:rPr lang="pt-BR" dirty="0"/>
              <a:t> não deve depender de </a:t>
            </a:r>
            <a:r>
              <a:rPr lang="pt-BR" dirty="0" smtClean="0"/>
              <a:t>outra. </a:t>
            </a:r>
            <a:r>
              <a:rPr lang="pt-BR" b="1" dirty="0" smtClean="0"/>
              <a:t>Estórias de </a:t>
            </a:r>
            <a:r>
              <a:rPr lang="pt-BR" b="1" dirty="0"/>
              <a:t>usuário</a:t>
            </a:r>
            <a:r>
              <a:rPr lang="pt-BR" dirty="0"/>
              <a:t> </a:t>
            </a:r>
            <a:r>
              <a:rPr lang="pt-BR" dirty="0" smtClean="0"/>
              <a:t>dependentes </a:t>
            </a:r>
            <a:r>
              <a:rPr lang="pt-BR" dirty="0"/>
              <a:t>são difíceis de estimar e </a:t>
            </a:r>
            <a:r>
              <a:rPr lang="pt-BR" dirty="0" smtClean="0"/>
              <a:t>priorizar.</a:t>
            </a:r>
            <a:r>
              <a:rPr lang="pt-BR" b="1" dirty="0"/>
              <a:t> </a:t>
            </a:r>
            <a:endParaRPr lang="pt-BR" b="1" dirty="0" smtClean="0"/>
          </a:p>
          <a:p>
            <a:pPr marL="457200" lvl="1" indent="0" algn="just">
              <a:buNone/>
            </a:pPr>
            <a:endParaRPr lang="pt-BR" b="1" dirty="0"/>
          </a:p>
          <a:p>
            <a:pPr algn="just"/>
            <a:r>
              <a:rPr lang="pt-BR" b="1" dirty="0"/>
              <a:t>N – </a:t>
            </a:r>
            <a:r>
              <a:rPr lang="pt-BR" b="1" dirty="0" err="1"/>
              <a:t>Negotiable</a:t>
            </a:r>
            <a:r>
              <a:rPr lang="pt-BR" dirty="0"/>
              <a:t> (negociável</a:t>
            </a:r>
            <a:r>
              <a:rPr lang="pt-BR" dirty="0" smtClean="0"/>
              <a:t>):</a:t>
            </a:r>
          </a:p>
          <a:p>
            <a:pPr lvl="1" algn="just"/>
            <a:r>
              <a:rPr lang="pt-BR" dirty="0"/>
              <a:t>Uma </a:t>
            </a:r>
            <a:r>
              <a:rPr lang="pt-BR" b="1" dirty="0"/>
              <a:t>estória de usuário</a:t>
            </a:r>
            <a:r>
              <a:rPr lang="pt-BR" dirty="0"/>
              <a:t> não é </a:t>
            </a:r>
            <a:r>
              <a:rPr lang="pt-BR" i="1" dirty="0"/>
              <a:t>“apenas”</a:t>
            </a:r>
            <a:r>
              <a:rPr lang="pt-BR" dirty="0"/>
              <a:t> um texto detalhando </a:t>
            </a:r>
            <a:r>
              <a:rPr lang="pt-BR" dirty="0" smtClean="0"/>
              <a:t>uma funcionalidade </a:t>
            </a:r>
            <a:r>
              <a:rPr lang="pt-BR" dirty="0"/>
              <a:t>que será implementado. Veja uma</a:t>
            </a:r>
            <a:r>
              <a:rPr lang="pt-BR" b="1" dirty="0"/>
              <a:t> estória de usuário</a:t>
            </a:r>
            <a:r>
              <a:rPr lang="pt-BR" dirty="0"/>
              <a:t> como um ponto de partida para uma </a:t>
            </a:r>
            <a:r>
              <a:rPr lang="pt-BR" dirty="0" smtClean="0"/>
              <a:t>negociação ou </a:t>
            </a:r>
            <a:r>
              <a:rPr lang="pt-BR" dirty="0"/>
              <a:t>uma abertura para que a equipe sugira soluções. 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23013890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1201</TotalTime>
  <Words>291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Cacho</vt:lpstr>
      <vt:lpstr>Como escrever estórias utilizando SCRUM</vt:lpstr>
      <vt:lpstr>O que são estórias de usuário?</vt:lpstr>
      <vt:lpstr>Estórias de usuário x Casos de uso</vt:lpstr>
      <vt:lpstr>Como escrever estórias de usuário?</vt:lpstr>
      <vt:lpstr>Como escrever estórias de usuário?</vt:lpstr>
      <vt:lpstr>Como escrever estórias de usuário?</vt:lpstr>
      <vt:lpstr>Como escrever estórias de usuário?</vt:lpstr>
      <vt:lpstr>Como escrever estórias de usuário?</vt:lpstr>
      <vt:lpstr>O conceito INVEST</vt:lpstr>
      <vt:lpstr>O conceito INVEST</vt:lpstr>
      <vt:lpstr>O conceito INVEST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escrever estórias utilizando SCRUM</dc:title>
  <dc:creator>Leticia F</dc:creator>
  <cp:lastModifiedBy>Leticia F</cp:lastModifiedBy>
  <cp:revision>25</cp:revision>
  <dcterms:created xsi:type="dcterms:W3CDTF">2016-02-21T16:55:13Z</dcterms:created>
  <dcterms:modified xsi:type="dcterms:W3CDTF">2016-02-24T16:02:04Z</dcterms:modified>
</cp:coreProperties>
</file>