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8" r:id="rId2"/>
    <p:sldId id="267" r:id="rId3"/>
    <p:sldId id="262" r:id="rId4"/>
    <p:sldId id="268" r:id="rId5"/>
    <p:sldId id="271" r:id="rId6"/>
    <p:sldId id="270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1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8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5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9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3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47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1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1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4519-8E79-496F-8412-47FF695D5CA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MeLeva!</a:t>
            </a:r>
            <a:endParaRPr lang="pt-BR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Sprint #3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Relatório de Produtividade</a:t>
            </a:r>
          </a:p>
          <a:p>
            <a:pPr algn="just"/>
            <a:r>
              <a:rPr lang="pt-BR" sz="2400" dirty="0" smtClean="0"/>
              <a:t>Planilha de Testes</a:t>
            </a:r>
          </a:p>
          <a:p>
            <a:pPr algn="just"/>
            <a:r>
              <a:rPr lang="pt-BR" sz="2400" dirty="0" smtClean="0"/>
              <a:t>Apresentação do Banco de Dados</a:t>
            </a:r>
          </a:p>
          <a:p>
            <a:pPr algn="just"/>
            <a:r>
              <a:rPr lang="pt-BR" sz="2400" dirty="0" smtClean="0"/>
              <a:t>Execução das Telas Implementadas</a:t>
            </a:r>
          </a:p>
          <a:p>
            <a:pPr lvl="1" algn="just"/>
            <a:r>
              <a:rPr lang="pt-BR" sz="2200" dirty="0" smtClean="0"/>
              <a:t>Tela de Cadastro</a:t>
            </a:r>
          </a:p>
          <a:p>
            <a:pPr lvl="1" algn="just"/>
            <a:r>
              <a:rPr lang="pt-BR" sz="2200" dirty="0" smtClean="0"/>
              <a:t>Tela Principal</a:t>
            </a:r>
          </a:p>
          <a:p>
            <a:pPr lvl="1" algn="just"/>
            <a:r>
              <a:rPr lang="pt-BR" sz="2200" dirty="0" smtClean="0"/>
              <a:t>Tela Pedir Carona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Roteiro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57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Relatório de Produtividade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03" y="1492877"/>
            <a:ext cx="9329645" cy="50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Planilha de Testes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60" y="1583029"/>
            <a:ext cx="9755234" cy="49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Planilha de Testes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03" y="1583029"/>
            <a:ext cx="4911625" cy="50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Apresentação do Banco de Dados</a:t>
            </a:r>
            <a:endParaRPr lang="pt-BR" sz="48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511939" y="1583029"/>
            <a:ext cx="8915400" cy="5101106"/>
          </a:xfrm>
        </p:spPr>
        <p:txBody>
          <a:bodyPr/>
          <a:lstStyle/>
          <a:p>
            <a:pPr algn="just"/>
            <a:r>
              <a:rPr lang="pt-BR" sz="2200" dirty="0"/>
              <a:t>https://amber-torch-3328.firebaseio.com/usuarios.json</a:t>
            </a:r>
            <a:endParaRPr lang="pt-BR" sz="22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41" y="2088454"/>
            <a:ext cx="8072906" cy="4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Apresentação do Banco de Dados</a:t>
            </a:r>
            <a:endParaRPr lang="pt-BR" sz="48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68" y="1583029"/>
            <a:ext cx="8847787" cy="50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Apresentação do Banco de Dados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1" y="1583029"/>
            <a:ext cx="8691092" cy="49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886436" cy="1067874"/>
          </a:xfrm>
        </p:spPr>
        <p:txBody>
          <a:bodyPr>
            <a:noAutofit/>
          </a:bodyPr>
          <a:lstStyle/>
          <a:p>
            <a:r>
              <a:rPr lang="pt-BR" sz="4300" dirty="0" smtClean="0"/>
              <a:t>Execução das Telas Implementadas</a:t>
            </a:r>
            <a:endParaRPr lang="pt-BR" sz="4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9" y="1431199"/>
            <a:ext cx="1992276" cy="43009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74" y="2184325"/>
            <a:ext cx="2081028" cy="45314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77" y="1440301"/>
            <a:ext cx="1973207" cy="42918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80" y="2353755"/>
            <a:ext cx="1982207" cy="43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1073</TotalTime>
  <Words>60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MeLeva!</vt:lpstr>
      <vt:lpstr>Roteiro</vt:lpstr>
      <vt:lpstr>Relatório de Produtividade</vt:lpstr>
      <vt:lpstr>Planilha de Testes</vt:lpstr>
      <vt:lpstr>Planilha de Testes</vt:lpstr>
      <vt:lpstr>Apresentação do Banco de Dados</vt:lpstr>
      <vt:lpstr>Apresentação do Banco de Dados</vt:lpstr>
      <vt:lpstr>Apresentação do Banco de Dados</vt:lpstr>
      <vt:lpstr>Execução das Telas Implementadas</vt:lpstr>
    </vt:vector>
  </TitlesOfParts>
  <Company>UNIVERSIDADE VILA VELHA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alunolab06</dc:creator>
  <cp:lastModifiedBy>Jéssica Mendes</cp:lastModifiedBy>
  <cp:revision>47</cp:revision>
  <dcterms:created xsi:type="dcterms:W3CDTF">2016-02-11T23:07:58Z</dcterms:created>
  <dcterms:modified xsi:type="dcterms:W3CDTF">2016-04-06T22:54:08Z</dcterms:modified>
</cp:coreProperties>
</file>