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8" r:id="rId2"/>
    <p:sldId id="262" r:id="rId3"/>
    <p:sldId id="259" r:id="rId4"/>
    <p:sldId id="257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BF187-70E5-42B2-9C89-F893AC967D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34CD9F-C6F5-43A5-A37A-8A9CF80FB6FC}">
      <dgm:prSet phldrT="[Texto]" custT="1"/>
      <dgm:spPr/>
      <dgm:t>
        <a:bodyPr/>
        <a:lstStyle/>
        <a:p>
          <a:pPr algn="ctr"/>
          <a:r>
            <a:rPr lang="pt-BR" sz="3000" dirty="0" smtClean="0"/>
            <a:t>Scrum Master</a:t>
          </a:r>
        </a:p>
        <a:p>
          <a:pPr algn="ctr"/>
          <a:r>
            <a:rPr lang="pt-BR" sz="3000" dirty="0" smtClean="0"/>
            <a:t>Lucas</a:t>
          </a:r>
          <a:endParaRPr lang="pt-BR" sz="3000" dirty="0"/>
        </a:p>
      </dgm:t>
    </dgm:pt>
    <dgm:pt modelId="{CF1419E8-4E4A-496C-8AA5-E5C214C116F0}" type="parTrans" cxnId="{64CFC40F-460D-420C-926F-8D3DFF9E29C6}">
      <dgm:prSet/>
      <dgm:spPr/>
      <dgm:t>
        <a:bodyPr/>
        <a:lstStyle/>
        <a:p>
          <a:pPr algn="ctr"/>
          <a:endParaRPr lang="pt-BR"/>
        </a:p>
      </dgm:t>
    </dgm:pt>
    <dgm:pt modelId="{D9F0F6E3-98CD-44B6-987B-891D27D722CD}" type="sibTrans" cxnId="{64CFC40F-460D-420C-926F-8D3DFF9E29C6}">
      <dgm:prSet/>
      <dgm:spPr/>
      <dgm:t>
        <a:bodyPr/>
        <a:lstStyle/>
        <a:p>
          <a:pPr algn="ctr"/>
          <a:endParaRPr lang="pt-BR"/>
        </a:p>
      </dgm:t>
    </dgm:pt>
    <dgm:pt modelId="{603DA271-E423-46D0-9E7D-F0F746BDEA80}">
      <dgm:prSet phldrT="[Texto]"/>
      <dgm:spPr/>
      <dgm:t>
        <a:bodyPr/>
        <a:lstStyle/>
        <a:p>
          <a:pPr algn="ctr"/>
          <a:r>
            <a:rPr lang="pt-BR" dirty="0" smtClean="0"/>
            <a:t>Desenvolvimento</a:t>
          </a:r>
        </a:p>
        <a:p>
          <a:pPr algn="ctr"/>
          <a:r>
            <a:rPr lang="pt-BR" dirty="0" smtClean="0"/>
            <a:t>Irineu</a:t>
          </a:r>
        </a:p>
        <a:p>
          <a:pPr algn="ctr"/>
          <a:r>
            <a:rPr lang="pt-BR" dirty="0" smtClean="0"/>
            <a:t>Lucas</a:t>
          </a:r>
        </a:p>
        <a:p>
          <a:pPr algn="ctr"/>
          <a:r>
            <a:rPr lang="pt-BR" dirty="0" smtClean="0"/>
            <a:t>Jéssica</a:t>
          </a:r>
          <a:endParaRPr lang="pt-BR" dirty="0"/>
        </a:p>
      </dgm:t>
    </dgm:pt>
    <dgm:pt modelId="{55006263-27C5-43FE-A14C-6388E9D05135}" type="parTrans" cxnId="{9526F413-E546-4968-BC35-B2B467F0A1C7}">
      <dgm:prSet/>
      <dgm:spPr/>
      <dgm:t>
        <a:bodyPr/>
        <a:lstStyle/>
        <a:p>
          <a:pPr algn="ctr"/>
          <a:endParaRPr lang="pt-BR"/>
        </a:p>
      </dgm:t>
    </dgm:pt>
    <dgm:pt modelId="{0436E9FB-F077-40DF-991B-ADAA8422A082}" type="sibTrans" cxnId="{9526F413-E546-4968-BC35-B2B467F0A1C7}">
      <dgm:prSet/>
      <dgm:spPr/>
      <dgm:t>
        <a:bodyPr/>
        <a:lstStyle/>
        <a:p>
          <a:pPr algn="ctr"/>
          <a:endParaRPr lang="pt-BR"/>
        </a:p>
      </dgm:t>
    </dgm:pt>
    <dgm:pt modelId="{83546656-2373-4218-ADB6-B251DBCAD714}">
      <dgm:prSet phldrT="[Texto]"/>
      <dgm:spPr/>
      <dgm:t>
        <a:bodyPr/>
        <a:lstStyle/>
        <a:p>
          <a:pPr algn="ctr"/>
          <a:r>
            <a:rPr lang="pt-BR" dirty="0" smtClean="0"/>
            <a:t>Análise</a:t>
          </a:r>
        </a:p>
        <a:p>
          <a:pPr algn="ctr"/>
          <a:r>
            <a:rPr lang="pt-BR" dirty="0" smtClean="0"/>
            <a:t>David</a:t>
          </a:r>
        </a:p>
        <a:p>
          <a:pPr algn="ctr"/>
          <a:r>
            <a:rPr lang="pt-BR" dirty="0" smtClean="0"/>
            <a:t>Letícia</a:t>
          </a:r>
          <a:endParaRPr lang="pt-BR" dirty="0"/>
        </a:p>
      </dgm:t>
    </dgm:pt>
    <dgm:pt modelId="{A8EC0023-0608-4640-9EA3-182B8DB4A428}" type="parTrans" cxnId="{E68B2228-CFB1-44E0-8B75-098F562D162D}">
      <dgm:prSet/>
      <dgm:spPr/>
      <dgm:t>
        <a:bodyPr/>
        <a:lstStyle/>
        <a:p>
          <a:pPr algn="ctr"/>
          <a:endParaRPr lang="pt-BR"/>
        </a:p>
      </dgm:t>
    </dgm:pt>
    <dgm:pt modelId="{3499679A-B694-49BE-BD66-953DD43CFC61}" type="sibTrans" cxnId="{E68B2228-CFB1-44E0-8B75-098F562D162D}">
      <dgm:prSet/>
      <dgm:spPr/>
      <dgm:t>
        <a:bodyPr/>
        <a:lstStyle/>
        <a:p>
          <a:pPr algn="ctr"/>
          <a:endParaRPr lang="pt-BR"/>
        </a:p>
      </dgm:t>
    </dgm:pt>
    <dgm:pt modelId="{17FCD843-F2E1-4380-B606-94CCDAF0F67B}">
      <dgm:prSet phldrT="[Texto]"/>
      <dgm:spPr/>
      <dgm:t>
        <a:bodyPr/>
        <a:lstStyle/>
        <a:p>
          <a:pPr algn="ctr"/>
          <a:r>
            <a:rPr lang="pt-BR" dirty="0" smtClean="0"/>
            <a:t>Qualidade</a:t>
          </a:r>
          <a:endParaRPr lang="pt-BR" dirty="0"/>
        </a:p>
      </dgm:t>
    </dgm:pt>
    <dgm:pt modelId="{E15BA9C1-0271-45D6-BD32-0C1F40BB0342}" type="parTrans" cxnId="{599C14EC-CB29-4CB7-83FC-95F4F8D8214E}">
      <dgm:prSet/>
      <dgm:spPr/>
      <dgm:t>
        <a:bodyPr/>
        <a:lstStyle/>
        <a:p>
          <a:pPr algn="ctr"/>
          <a:endParaRPr lang="pt-BR"/>
        </a:p>
      </dgm:t>
    </dgm:pt>
    <dgm:pt modelId="{AB7AA2DC-38B7-4659-BCDF-6436507398E2}" type="sibTrans" cxnId="{599C14EC-CB29-4CB7-83FC-95F4F8D8214E}">
      <dgm:prSet/>
      <dgm:spPr/>
      <dgm:t>
        <a:bodyPr/>
        <a:lstStyle/>
        <a:p>
          <a:pPr algn="ctr"/>
          <a:endParaRPr lang="pt-BR"/>
        </a:p>
      </dgm:t>
    </dgm:pt>
    <dgm:pt modelId="{E76E2DEF-E018-427F-86A6-A917E88AE3FB}">
      <dgm:prSet/>
      <dgm:spPr/>
      <dgm:t>
        <a:bodyPr/>
        <a:lstStyle/>
        <a:p>
          <a:pPr algn="ctr"/>
          <a:r>
            <a:rPr lang="pt-BR" dirty="0" smtClean="0"/>
            <a:t>MPS.BR</a:t>
          </a:r>
          <a:endParaRPr lang="pt-BR" dirty="0" smtClean="0"/>
        </a:p>
        <a:p>
          <a:pPr algn="ctr"/>
          <a:r>
            <a:rPr lang="pt-BR" dirty="0" smtClean="0"/>
            <a:t>Michel</a:t>
          </a:r>
          <a:endParaRPr lang="pt-BR" dirty="0"/>
        </a:p>
      </dgm:t>
    </dgm:pt>
    <dgm:pt modelId="{FA54CD31-D27B-438D-A53D-2B2404FB7072}" type="parTrans" cxnId="{18C65625-D42B-4BC1-9CCC-99DF6CDC1708}">
      <dgm:prSet/>
      <dgm:spPr/>
      <dgm:t>
        <a:bodyPr/>
        <a:lstStyle/>
        <a:p>
          <a:pPr algn="ctr"/>
          <a:endParaRPr lang="pt-BR"/>
        </a:p>
      </dgm:t>
    </dgm:pt>
    <dgm:pt modelId="{6012317F-235E-4443-9F85-89866F067AA4}" type="sibTrans" cxnId="{18C65625-D42B-4BC1-9CCC-99DF6CDC1708}">
      <dgm:prSet/>
      <dgm:spPr/>
      <dgm:t>
        <a:bodyPr/>
        <a:lstStyle/>
        <a:p>
          <a:pPr algn="ctr"/>
          <a:endParaRPr lang="pt-BR"/>
        </a:p>
      </dgm:t>
    </dgm:pt>
    <dgm:pt modelId="{86570CED-C5CA-4C69-BF5E-EFFDEA8E0927}">
      <dgm:prSet/>
      <dgm:spPr/>
      <dgm:t>
        <a:bodyPr/>
        <a:lstStyle/>
        <a:p>
          <a:pPr algn="ctr"/>
          <a:r>
            <a:rPr lang="pt-BR" dirty="0" smtClean="0"/>
            <a:t>Testes</a:t>
          </a:r>
        </a:p>
        <a:p>
          <a:pPr algn="ctr"/>
          <a:r>
            <a:rPr lang="pt-BR" dirty="0" smtClean="0"/>
            <a:t>Letícia</a:t>
          </a:r>
        </a:p>
        <a:p>
          <a:pPr algn="ctr"/>
          <a:r>
            <a:rPr lang="pt-BR" dirty="0" smtClean="0"/>
            <a:t>David</a:t>
          </a:r>
        </a:p>
        <a:p>
          <a:pPr algn="ctr"/>
          <a:r>
            <a:rPr lang="pt-BR" dirty="0" smtClean="0"/>
            <a:t>Michel</a:t>
          </a:r>
        </a:p>
      </dgm:t>
    </dgm:pt>
    <dgm:pt modelId="{8E703618-0DE4-48B8-BB86-BD5947D532BD}" type="parTrans" cxnId="{F76E6CD8-47CF-4779-A945-152D3419E3AC}">
      <dgm:prSet/>
      <dgm:spPr/>
      <dgm:t>
        <a:bodyPr/>
        <a:lstStyle/>
        <a:p>
          <a:pPr algn="ctr"/>
          <a:endParaRPr lang="pt-BR"/>
        </a:p>
      </dgm:t>
    </dgm:pt>
    <dgm:pt modelId="{01620CDC-76D1-4C8C-BB6F-77A51EA28D18}" type="sibTrans" cxnId="{F76E6CD8-47CF-4779-A945-152D3419E3AC}">
      <dgm:prSet/>
      <dgm:spPr/>
      <dgm:t>
        <a:bodyPr/>
        <a:lstStyle/>
        <a:p>
          <a:pPr algn="ctr"/>
          <a:endParaRPr lang="pt-BR"/>
        </a:p>
      </dgm:t>
    </dgm:pt>
    <dgm:pt modelId="{C978E0BE-A9AD-4197-8A9A-064CCB5E9F1F}" type="pres">
      <dgm:prSet presAssocID="{5ACBF187-70E5-42B2-9C89-F893AC967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B6C170-E6BB-4F76-A319-50FB46A3E902}" type="pres">
      <dgm:prSet presAssocID="{C134CD9F-C6F5-43A5-A37A-8A9CF80FB6FC}" presName="hierRoot1" presStyleCnt="0">
        <dgm:presLayoutVars>
          <dgm:hierBranch val="init"/>
        </dgm:presLayoutVars>
      </dgm:prSet>
      <dgm:spPr/>
    </dgm:pt>
    <dgm:pt modelId="{17F9A9B4-4853-4181-95D0-B0503B83CBE9}" type="pres">
      <dgm:prSet presAssocID="{C134CD9F-C6F5-43A5-A37A-8A9CF80FB6FC}" presName="rootComposite1" presStyleCnt="0"/>
      <dgm:spPr/>
    </dgm:pt>
    <dgm:pt modelId="{D638F3B0-91B3-49D5-8400-12635CFC5808}" type="pres">
      <dgm:prSet presAssocID="{C134CD9F-C6F5-43A5-A37A-8A9CF80FB6FC}" presName="rootText1" presStyleLbl="node0" presStyleIdx="0" presStyleCnt="1" custScaleX="194749" custScaleY="1306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7FEAB9-36D1-4239-95ED-300109784006}" type="pres">
      <dgm:prSet presAssocID="{C134CD9F-C6F5-43A5-A37A-8A9CF80FB6F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70A0A64-9C23-4BEC-80FF-F4CB4F924189}" type="pres">
      <dgm:prSet presAssocID="{C134CD9F-C6F5-43A5-A37A-8A9CF80FB6FC}" presName="hierChild2" presStyleCnt="0"/>
      <dgm:spPr/>
    </dgm:pt>
    <dgm:pt modelId="{8B50A65E-DCCB-48F3-8BA6-135475E49589}" type="pres">
      <dgm:prSet presAssocID="{55006263-27C5-43FE-A14C-6388E9D05135}" presName="Name37" presStyleLbl="parChTrans1D2" presStyleIdx="0" presStyleCnt="3"/>
      <dgm:spPr/>
      <dgm:t>
        <a:bodyPr/>
        <a:lstStyle/>
        <a:p>
          <a:endParaRPr lang="pt-BR"/>
        </a:p>
      </dgm:t>
    </dgm:pt>
    <dgm:pt modelId="{863EB8EE-8617-446E-84B4-B253A336491D}" type="pres">
      <dgm:prSet presAssocID="{603DA271-E423-46D0-9E7D-F0F746BDEA80}" presName="hierRoot2" presStyleCnt="0">
        <dgm:presLayoutVars>
          <dgm:hierBranch val="init"/>
        </dgm:presLayoutVars>
      </dgm:prSet>
      <dgm:spPr/>
    </dgm:pt>
    <dgm:pt modelId="{3FC44DC8-C381-43DA-BA0F-CF63D2F4C673}" type="pres">
      <dgm:prSet presAssocID="{603DA271-E423-46D0-9E7D-F0F746BDEA80}" presName="rootComposite" presStyleCnt="0"/>
      <dgm:spPr/>
    </dgm:pt>
    <dgm:pt modelId="{3C67C5E3-ED9C-47FE-9022-09CA65C89748}" type="pres">
      <dgm:prSet presAssocID="{603DA271-E423-46D0-9E7D-F0F746BDEA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FB2EB5-F5C0-4AAA-B70A-844003672B0F}" type="pres">
      <dgm:prSet presAssocID="{603DA271-E423-46D0-9E7D-F0F746BDEA80}" presName="rootConnector" presStyleLbl="node2" presStyleIdx="0" presStyleCnt="3"/>
      <dgm:spPr/>
      <dgm:t>
        <a:bodyPr/>
        <a:lstStyle/>
        <a:p>
          <a:endParaRPr lang="pt-BR"/>
        </a:p>
      </dgm:t>
    </dgm:pt>
    <dgm:pt modelId="{85AE9745-8042-4B34-BD58-27F23A69F218}" type="pres">
      <dgm:prSet presAssocID="{603DA271-E423-46D0-9E7D-F0F746BDEA80}" presName="hierChild4" presStyleCnt="0"/>
      <dgm:spPr/>
    </dgm:pt>
    <dgm:pt modelId="{740568BD-C416-413D-8B11-ED506BF2296D}" type="pres">
      <dgm:prSet presAssocID="{603DA271-E423-46D0-9E7D-F0F746BDEA80}" presName="hierChild5" presStyleCnt="0"/>
      <dgm:spPr/>
    </dgm:pt>
    <dgm:pt modelId="{CEC27C00-5B0B-4BDD-A08F-CAD8E6870483}" type="pres">
      <dgm:prSet presAssocID="{A8EC0023-0608-4640-9EA3-182B8DB4A428}" presName="Name37" presStyleLbl="parChTrans1D2" presStyleIdx="1" presStyleCnt="3"/>
      <dgm:spPr/>
      <dgm:t>
        <a:bodyPr/>
        <a:lstStyle/>
        <a:p>
          <a:endParaRPr lang="pt-BR"/>
        </a:p>
      </dgm:t>
    </dgm:pt>
    <dgm:pt modelId="{864DA994-8F8F-4F15-AA71-AE79E5243C1C}" type="pres">
      <dgm:prSet presAssocID="{83546656-2373-4218-ADB6-B251DBCAD714}" presName="hierRoot2" presStyleCnt="0">
        <dgm:presLayoutVars>
          <dgm:hierBranch val="init"/>
        </dgm:presLayoutVars>
      </dgm:prSet>
      <dgm:spPr/>
    </dgm:pt>
    <dgm:pt modelId="{A9C55903-462E-4B5F-88E4-0A54D578040C}" type="pres">
      <dgm:prSet presAssocID="{83546656-2373-4218-ADB6-B251DBCAD714}" presName="rootComposite" presStyleCnt="0"/>
      <dgm:spPr/>
    </dgm:pt>
    <dgm:pt modelId="{E0456014-904F-4202-8595-D948DDF6C6A0}" type="pres">
      <dgm:prSet presAssocID="{83546656-2373-4218-ADB6-B251DBCAD71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8DEAB5-D89F-4AEB-A883-296913D35DB3}" type="pres">
      <dgm:prSet presAssocID="{83546656-2373-4218-ADB6-B251DBCAD714}" presName="rootConnector" presStyleLbl="node2" presStyleIdx="1" presStyleCnt="3"/>
      <dgm:spPr/>
      <dgm:t>
        <a:bodyPr/>
        <a:lstStyle/>
        <a:p>
          <a:endParaRPr lang="pt-BR"/>
        </a:p>
      </dgm:t>
    </dgm:pt>
    <dgm:pt modelId="{10CE5558-EAAC-48D2-BE50-388D202174D3}" type="pres">
      <dgm:prSet presAssocID="{83546656-2373-4218-ADB6-B251DBCAD714}" presName="hierChild4" presStyleCnt="0"/>
      <dgm:spPr/>
    </dgm:pt>
    <dgm:pt modelId="{3F51A29F-0A8C-4EE8-941C-8B100891397A}" type="pres">
      <dgm:prSet presAssocID="{83546656-2373-4218-ADB6-B251DBCAD714}" presName="hierChild5" presStyleCnt="0"/>
      <dgm:spPr/>
    </dgm:pt>
    <dgm:pt modelId="{A0C8B89E-BFDE-476A-89B4-F7998903D7A3}" type="pres">
      <dgm:prSet presAssocID="{E15BA9C1-0271-45D6-BD32-0C1F40BB0342}" presName="Name37" presStyleLbl="parChTrans1D2" presStyleIdx="2" presStyleCnt="3"/>
      <dgm:spPr/>
      <dgm:t>
        <a:bodyPr/>
        <a:lstStyle/>
        <a:p>
          <a:endParaRPr lang="pt-BR"/>
        </a:p>
      </dgm:t>
    </dgm:pt>
    <dgm:pt modelId="{55AF973F-2C7A-46C2-912A-4223B7784269}" type="pres">
      <dgm:prSet presAssocID="{17FCD843-F2E1-4380-B606-94CCDAF0F67B}" presName="hierRoot2" presStyleCnt="0">
        <dgm:presLayoutVars>
          <dgm:hierBranch val="init"/>
        </dgm:presLayoutVars>
      </dgm:prSet>
      <dgm:spPr/>
    </dgm:pt>
    <dgm:pt modelId="{45596D37-2664-4729-9610-E2BF16629BD9}" type="pres">
      <dgm:prSet presAssocID="{17FCD843-F2E1-4380-B606-94CCDAF0F67B}" presName="rootComposite" presStyleCnt="0"/>
      <dgm:spPr/>
    </dgm:pt>
    <dgm:pt modelId="{5BFE6478-0E1F-4C1F-B0F9-3E1F59B6E147}" type="pres">
      <dgm:prSet presAssocID="{17FCD843-F2E1-4380-B606-94CCDAF0F67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861B7F-D026-458E-84B6-BD301D04702A}" type="pres">
      <dgm:prSet presAssocID="{17FCD843-F2E1-4380-B606-94CCDAF0F67B}" presName="rootConnector" presStyleLbl="node2" presStyleIdx="2" presStyleCnt="3"/>
      <dgm:spPr/>
      <dgm:t>
        <a:bodyPr/>
        <a:lstStyle/>
        <a:p>
          <a:endParaRPr lang="pt-BR"/>
        </a:p>
      </dgm:t>
    </dgm:pt>
    <dgm:pt modelId="{E4689D29-7E83-413F-AA57-9073737DD02E}" type="pres">
      <dgm:prSet presAssocID="{17FCD843-F2E1-4380-B606-94CCDAF0F67B}" presName="hierChild4" presStyleCnt="0"/>
      <dgm:spPr/>
    </dgm:pt>
    <dgm:pt modelId="{10E2EFBC-16E8-49C7-901D-75A76F847F3C}" type="pres">
      <dgm:prSet presAssocID="{FA54CD31-D27B-438D-A53D-2B2404FB7072}" presName="Name37" presStyleLbl="parChTrans1D3" presStyleIdx="0" presStyleCnt="2"/>
      <dgm:spPr/>
      <dgm:t>
        <a:bodyPr/>
        <a:lstStyle/>
        <a:p>
          <a:endParaRPr lang="pt-BR"/>
        </a:p>
      </dgm:t>
    </dgm:pt>
    <dgm:pt modelId="{497C211F-6661-4E10-8EF9-BBB5BB725187}" type="pres">
      <dgm:prSet presAssocID="{E76E2DEF-E018-427F-86A6-A917E88AE3FB}" presName="hierRoot2" presStyleCnt="0">
        <dgm:presLayoutVars>
          <dgm:hierBranch val="init"/>
        </dgm:presLayoutVars>
      </dgm:prSet>
      <dgm:spPr/>
    </dgm:pt>
    <dgm:pt modelId="{418D6C40-3E97-4BDB-8024-4492DB1EB2E0}" type="pres">
      <dgm:prSet presAssocID="{E76E2DEF-E018-427F-86A6-A917E88AE3FB}" presName="rootComposite" presStyleCnt="0"/>
      <dgm:spPr/>
    </dgm:pt>
    <dgm:pt modelId="{31D3DCF8-0D72-4D9D-968B-CA352B002D12}" type="pres">
      <dgm:prSet presAssocID="{E76E2DEF-E018-427F-86A6-A917E88AE3FB}" presName="rootText" presStyleLbl="node3" presStyleIdx="0" presStyleCnt="2" custLinFactNeighborX="46672" custLinFactNeighborY="-529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B0AAB-5DCA-4BF3-956C-8FD2E8F71D9A}" type="pres">
      <dgm:prSet presAssocID="{E76E2DEF-E018-427F-86A6-A917E88AE3FB}" presName="rootConnector" presStyleLbl="node3" presStyleIdx="0" presStyleCnt="2"/>
      <dgm:spPr/>
      <dgm:t>
        <a:bodyPr/>
        <a:lstStyle/>
        <a:p>
          <a:endParaRPr lang="pt-BR"/>
        </a:p>
      </dgm:t>
    </dgm:pt>
    <dgm:pt modelId="{FD141CAB-8B3E-4600-B153-EB5F1BB0C0FA}" type="pres">
      <dgm:prSet presAssocID="{E76E2DEF-E018-427F-86A6-A917E88AE3FB}" presName="hierChild4" presStyleCnt="0"/>
      <dgm:spPr/>
    </dgm:pt>
    <dgm:pt modelId="{6707E19D-E0A5-492E-B17C-CB76DBAE2859}" type="pres">
      <dgm:prSet presAssocID="{E76E2DEF-E018-427F-86A6-A917E88AE3FB}" presName="hierChild5" presStyleCnt="0"/>
      <dgm:spPr/>
    </dgm:pt>
    <dgm:pt modelId="{9C3D15CE-6401-42A2-AF34-D3A6910FCCE9}" type="pres">
      <dgm:prSet presAssocID="{8E703618-0DE4-48B8-BB86-BD5947D532BD}" presName="Name37" presStyleLbl="parChTrans1D3" presStyleIdx="1" presStyleCnt="2"/>
      <dgm:spPr/>
      <dgm:t>
        <a:bodyPr/>
        <a:lstStyle/>
        <a:p>
          <a:endParaRPr lang="pt-BR"/>
        </a:p>
      </dgm:t>
    </dgm:pt>
    <dgm:pt modelId="{340E5D81-7C56-4CD3-AD21-4C13C7C0B6E8}" type="pres">
      <dgm:prSet presAssocID="{86570CED-C5CA-4C69-BF5E-EFFDEA8E0927}" presName="hierRoot2" presStyleCnt="0">
        <dgm:presLayoutVars>
          <dgm:hierBranch val="init"/>
        </dgm:presLayoutVars>
      </dgm:prSet>
      <dgm:spPr/>
    </dgm:pt>
    <dgm:pt modelId="{2113387E-03F0-47F5-95D8-59B27651A208}" type="pres">
      <dgm:prSet presAssocID="{86570CED-C5CA-4C69-BF5E-EFFDEA8E0927}" presName="rootComposite" presStyleCnt="0"/>
      <dgm:spPr/>
    </dgm:pt>
    <dgm:pt modelId="{88CAC1C8-690E-4E21-B9ED-76153113FE26}" type="pres">
      <dgm:prSet presAssocID="{86570CED-C5CA-4C69-BF5E-EFFDEA8E0927}" presName="rootText" presStyleLbl="node3" presStyleIdx="1" presStyleCnt="2" custLinFactNeighborX="30480" custLinFactNeighborY="-87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3B5A8F-9720-4DE0-AF42-539CBC61E70C}" type="pres">
      <dgm:prSet presAssocID="{86570CED-C5CA-4C69-BF5E-EFFDEA8E0927}" presName="rootConnector" presStyleLbl="node3" presStyleIdx="1" presStyleCnt="2"/>
      <dgm:spPr/>
      <dgm:t>
        <a:bodyPr/>
        <a:lstStyle/>
        <a:p>
          <a:endParaRPr lang="pt-BR"/>
        </a:p>
      </dgm:t>
    </dgm:pt>
    <dgm:pt modelId="{73DCEC0A-F734-461B-81A9-D9BEFC36922A}" type="pres">
      <dgm:prSet presAssocID="{86570CED-C5CA-4C69-BF5E-EFFDEA8E0927}" presName="hierChild4" presStyleCnt="0"/>
      <dgm:spPr/>
    </dgm:pt>
    <dgm:pt modelId="{76923FEF-5E13-41A6-B816-F7448E08880E}" type="pres">
      <dgm:prSet presAssocID="{86570CED-C5CA-4C69-BF5E-EFFDEA8E0927}" presName="hierChild5" presStyleCnt="0"/>
      <dgm:spPr/>
    </dgm:pt>
    <dgm:pt modelId="{5B4C74E6-0C5D-4ED2-861F-D8C44035180F}" type="pres">
      <dgm:prSet presAssocID="{17FCD843-F2E1-4380-B606-94CCDAF0F67B}" presName="hierChild5" presStyleCnt="0"/>
      <dgm:spPr/>
    </dgm:pt>
    <dgm:pt modelId="{11EC7B0D-FD84-4B20-ACC5-7A69AE78EE40}" type="pres">
      <dgm:prSet presAssocID="{C134CD9F-C6F5-43A5-A37A-8A9CF80FB6FC}" presName="hierChild3" presStyleCnt="0"/>
      <dgm:spPr/>
    </dgm:pt>
  </dgm:ptLst>
  <dgm:cxnLst>
    <dgm:cxn modelId="{FF517C0C-BCFB-414A-A741-E3D40156A69C}" type="presOf" srcId="{8E703618-0DE4-48B8-BB86-BD5947D532BD}" destId="{9C3D15CE-6401-42A2-AF34-D3A6910FCCE9}" srcOrd="0" destOrd="0" presId="urn:microsoft.com/office/officeart/2005/8/layout/orgChart1"/>
    <dgm:cxn modelId="{C28ECA54-3A4B-4387-AE3D-F200D4BA2A31}" type="presOf" srcId="{A8EC0023-0608-4640-9EA3-182B8DB4A428}" destId="{CEC27C00-5B0B-4BDD-A08F-CAD8E6870483}" srcOrd="0" destOrd="0" presId="urn:microsoft.com/office/officeart/2005/8/layout/orgChart1"/>
    <dgm:cxn modelId="{55B7D6E9-2276-4531-A307-2F5222B68CA8}" type="presOf" srcId="{55006263-27C5-43FE-A14C-6388E9D05135}" destId="{8B50A65E-DCCB-48F3-8BA6-135475E49589}" srcOrd="0" destOrd="0" presId="urn:microsoft.com/office/officeart/2005/8/layout/orgChart1"/>
    <dgm:cxn modelId="{F333C50A-F6B6-4CAB-A651-520A057067B7}" type="presOf" srcId="{17FCD843-F2E1-4380-B606-94CCDAF0F67B}" destId="{57861B7F-D026-458E-84B6-BD301D04702A}" srcOrd="1" destOrd="0" presId="urn:microsoft.com/office/officeart/2005/8/layout/orgChart1"/>
    <dgm:cxn modelId="{60070371-889F-43E1-8207-D4690CC0CD65}" type="presOf" srcId="{83546656-2373-4218-ADB6-B251DBCAD714}" destId="{708DEAB5-D89F-4AEB-A883-296913D35DB3}" srcOrd="1" destOrd="0" presId="urn:microsoft.com/office/officeart/2005/8/layout/orgChart1"/>
    <dgm:cxn modelId="{8E751644-D3EF-4FF9-8123-32D124237C01}" type="presOf" srcId="{C134CD9F-C6F5-43A5-A37A-8A9CF80FB6FC}" destId="{E27FEAB9-36D1-4239-95ED-300109784006}" srcOrd="1" destOrd="0" presId="urn:microsoft.com/office/officeart/2005/8/layout/orgChart1"/>
    <dgm:cxn modelId="{85C9DCCC-F537-4202-A388-55207274E5A1}" type="presOf" srcId="{E76E2DEF-E018-427F-86A6-A917E88AE3FB}" destId="{31D3DCF8-0D72-4D9D-968B-CA352B002D12}" srcOrd="0" destOrd="0" presId="urn:microsoft.com/office/officeart/2005/8/layout/orgChart1"/>
    <dgm:cxn modelId="{BD464CD0-9B2B-4D79-9326-63E0C359185C}" type="presOf" srcId="{603DA271-E423-46D0-9E7D-F0F746BDEA80}" destId="{3C67C5E3-ED9C-47FE-9022-09CA65C89748}" srcOrd="0" destOrd="0" presId="urn:microsoft.com/office/officeart/2005/8/layout/orgChart1"/>
    <dgm:cxn modelId="{64CFC40F-460D-420C-926F-8D3DFF9E29C6}" srcId="{5ACBF187-70E5-42B2-9C89-F893AC967D64}" destId="{C134CD9F-C6F5-43A5-A37A-8A9CF80FB6FC}" srcOrd="0" destOrd="0" parTransId="{CF1419E8-4E4A-496C-8AA5-E5C214C116F0}" sibTransId="{D9F0F6E3-98CD-44B6-987B-891D27D722CD}"/>
    <dgm:cxn modelId="{9526F413-E546-4968-BC35-B2B467F0A1C7}" srcId="{C134CD9F-C6F5-43A5-A37A-8A9CF80FB6FC}" destId="{603DA271-E423-46D0-9E7D-F0F746BDEA80}" srcOrd="0" destOrd="0" parTransId="{55006263-27C5-43FE-A14C-6388E9D05135}" sibTransId="{0436E9FB-F077-40DF-991B-ADAA8422A082}"/>
    <dgm:cxn modelId="{48108DB3-C15D-4D28-98C6-697C664718DD}" type="presOf" srcId="{E15BA9C1-0271-45D6-BD32-0C1F40BB0342}" destId="{A0C8B89E-BFDE-476A-89B4-F7998903D7A3}" srcOrd="0" destOrd="0" presId="urn:microsoft.com/office/officeart/2005/8/layout/orgChart1"/>
    <dgm:cxn modelId="{B00CA4CD-7319-427C-A154-4FBBEB165EB3}" type="presOf" srcId="{83546656-2373-4218-ADB6-B251DBCAD714}" destId="{E0456014-904F-4202-8595-D948DDF6C6A0}" srcOrd="0" destOrd="0" presId="urn:microsoft.com/office/officeart/2005/8/layout/orgChart1"/>
    <dgm:cxn modelId="{E870673E-D50C-4670-B241-C0B0ED6B380F}" type="presOf" srcId="{86570CED-C5CA-4C69-BF5E-EFFDEA8E0927}" destId="{88CAC1C8-690E-4E21-B9ED-76153113FE26}" srcOrd="0" destOrd="0" presId="urn:microsoft.com/office/officeart/2005/8/layout/orgChart1"/>
    <dgm:cxn modelId="{CDA96E5C-B431-4C3E-A185-7BC164937615}" type="presOf" srcId="{FA54CD31-D27B-438D-A53D-2B2404FB7072}" destId="{10E2EFBC-16E8-49C7-901D-75A76F847F3C}" srcOrd="0" destOrd="0" presId="urn:microsoft.com/office/officeart/2005/8/layout/orgChart1"/>
    <dgm:cxn modelId="{18C65625-D42B-4BC1-9CCC-99DF6CDC1708}" srcId="{17FCD843-F2E1-4380-B606-94CCDAF0F67B}" destId="{E76E2DEF-E018-427F-86A6-A917E88AE3FB}" srcOrd="0" destOrd="0" parTransId="{FA54CD31-D27B-438D-A53D-2B2404FB7072}" sibTransId="{6012317F-235E-4443-9F85-89866F067AA4}"/>
    <dgm:cxn modelId="{1D3B0AEE-DB15-4F2F-AC4E-01AC3AADB418}" type="presOf" srcId="{5ACBF187-70E5-42B2-9C89-F893AC967D64}" destId="{C978E0BE-A9AD-4197-8A9A-064CCB5E9F1F}" srcOrd="0" destOrd="0" presId="urn:microsoft.com/office/officeart/2005/8/layout/orgChart1"/>
    <dgm:cxn modelId="{E93FE58B-F5F5-4F5C-BAF6-05D36B22242E}" type="presOf" srcId="{86570CED-C5CA-4C69-BF5E-EFFDEA8E0927}" destId="{BC3B5A8F-9720-4DE0-AF42-539CBC61E70C}" srcOrd="1" destOrd="0" presId="urn:microsoft.com/office/officeart/2005/8/layout/orgChart1"/>
    <dgm:cxn modelId="{9FF154C0-4DA5-4854-BC8C-607E243745C1}" type="presOf" srcId="{603DA271-E423-46D0-9E7D-F0F746BDEA80}" destId="{20FB2EB5-F5C0-4AAA-B70A-844003672B0F}" srcOrd="1" destOrd="0" presId="urn:microsoft.com/office/officeart/2005/8/layout/orgChart1"/>
    <dgm:cxn modelId="{8A28E3C8-5DF5-4344-92E4-AA5AA93269C9}" type="presOf" srcId="{17FCD843-F2E1-4380-B606-94CCDAF0F67B}" destId="{5BFE6478-0E1F-4C1F-B0F9-3E1F59B6E147}" srcOrd="0" destOrd="0" presId="urn:microsoft.com/office/officeart/2005/8/layout/orgChart1"/>
    <dgm:cxn modelId="{599C14EC-CB29-4CB7-83FC-95F4F8D8214E}" srcId="{C134CD9F-C6F5-43A5-A37A-8A9CF80FB6FC}" destId="{17FCD843-F2E1-4380-B606-94CCDAF0F67B}" srcOrd="2" destOrd="0" parTransId="{E15BA9C1-0271-45D6-BD32-0C1F40BB0342}" sibTransId="{AB7AA2DC-38B7-4659-BCDF-6436507398E2}"/>
    <dgm:cxn modelId="{8A8C8F71-70B1-435A-A816-D8F3190D7D31}" type="presOf" srcId="{E76E2DEF-E018-427F-86A6-A917E88AE3FB}" destId="{733B0AAB-5DCA-4BF3-956C-8FD2E8F71D9A}" srcOrd="1" destOrd="0" presId="urn:microsoft.com/office/officeart/2005/8/layout/orgChart1"/>
    <dgm:cxn modelId="{F76E6CD8-47CF-4779-A945-152D3419E3AC}" srcId="{17FCD843-F2E1-4380-B606-94CCDAF0F67B}" destId="{86570CED-C5CA-4C69-BF5E-EFFDEA8E0927}" srcOrd="1" destOrd="0" parTransId="{8E703618-0DE4-48B8-BB86-BD5947D532BD}" sibTransId="{01620CDC-76D1-4C8C-BB6F-77A51EA28D18}"/>
    <dgm:cxn modelId="{E68B2228-CFB1-44E0-8B75-098F562D162D}" srcId="{C134CD9F-C6F5-43A5-A37A-8A9CF80FB6FC}" destId="{83546656-2373-4218-ADB6-B251DBCAD714}" srcOrd="1" destOrd="0" parTransId="{A8EC0023-0608-4640-9EA3-182B8DB4A428}" sibTransId="{3499679A-B694-49BE-BD66-953DD43CFC61}"/>
    <dgm:cxn modelId="{EB99DC5A-0F01-443D-8E7F-EE7439630529}" type="presOf" srcId="{C134CD9F-C6F5-43A5-A37A-8A9CF80FB6FC}" destId="{D638F3B0-91B3-49D5-8400-12635CFC5808}" srcOrd="0" destOrd="0" presId="urn:microsoft.com/office/officeart/2005/8/layout/orgChart1"/>
    <dgm:cxn modelId="{310801AD-3ACB-4DDC-AD32-B977A9BDD687}" type="presParOf" srcId="{C978E0BE-A9AD-4197-8A9A-064CCB5E9F1F}" destId="{5BB6C170-E6BB-4F76-A319-50FB46A3E902}" srcOrd="0" destOrd="0" presId="urn:microsoft.com/office/officeart/2005/8/layout/orgChart1"/>
    <dgm:cxn modelId="{D0276E93-F0DE-42F5-B07A-2AA0DC2FA860}" type="presParOf" srcId="{5BB6C170-E6BB-4F76-A319-50FB46A3E902}" destId="{17F9A9B4-4853-4181-95D0-B0503B83CBE9}" srcOrd="0" destOrd="0" presId="urn:microsoft.com/office/officeart/2005/8/layout/orgChart1"/>
    <dgm:cxn modelId="{6FCE381B-BDB5-410E-94E3-CE7566B5B051}" type="presParOf" srcId="{17F9A9B4-4853-4181-95D0-B0503B83CBE9}" destId="{D638F3B0-91B3-49D5-8400-12635CFC5808}" srcOrd="0" destOrd="0" presId="urn:microsoft.com/office/officeart/2005/8/layout/orgChart1"/>
    <dgm:cxn modelId="{A19AD51A-530F-47DE-84E1-925E2B4AD2D2}" type="presParOf" srcId="{17F9A9B4-4853-4181-95D0-B0503B83CBE9}" destId="{E27FEAB9-36D1-4239-95ED-300109784006}" srcOrd="1" destOrd="0" presId="urn:microsoft.com/office/officeart/2005/8/layout/orgChart1"/>
    <dgm:cxn modelId="{90194D0F-06AC-4A33-9477-BE3B0391DE1D}" type="presParOf" srcId="{5BB6C170-E6BB-4F76-A319-50FB46A3E902}" destId="{070A0A64-9C23-4BEC-80FF-F4CB4F924189}" srcOrd="1" destOrd="0" presId="urn:microsoft.com/office/officeart/2005/8/layout/orgChart1"/>
    <dgm:cxn modelId="{8097C686-77A7-4471-8092-AB5C28B60654}" type="presParOf" srcId="{070A0A64-9C23-4BEC-80FF-F4CB4F924189}" destId="{8B50A65E-DCCB-48F3-8BA6-135475E49589}" srcOrd="0" destOrd="0" presId="urn:microsoft.com/office/officeart/2005/8/layout/orgChart1"/>
    <dgm:cxn modelId="{79174D40-5F0A-4E49-A713-814200BCEE61}" type="presParOf" srcId="{070A0A64-9C23-4BEC-80FF-F4CB4F924189}" destId="{863EB8EE-8617-446E-84B4-B253A336491D}" srcOrd="1" destOrd="0" presId="urn:microsoft.com/office/officeart/2005/8/layout/orgChart1"/>
    <dgm:cxn modelId="{7802D8C2-CA73-4533-B95F-8B970ED62AD9}" type="presParOf" srcId="{863EB8EE-8617-446E-84B4-B253A336491D}" destId="{3FC44DC8-C381-43DA-BA0F-CF63D2F4C673}" srcOrd="0" destOrd="0" presId="urn:microsoft.com/office/officeart/2005/8/layout/orgChart1"/>
    <dgm:cxn modelId="{B4D17CF3-E2F8-442A-8A47-2985FDA4AC27}" type="presParOf" srcId="{3FC44DC8-C381-43DA-BA0F-CF63D2F4C673}" destId="{3C67C5E3-ED9C-47FE-9022-09CA65C89748}" srcOrd="0" destOrd="0" presId="urn:microsoft.com/office/officeart/2005/8/layout/orgChart1"/>
    <dgm:cxn modelId="{631DF353-15A4-4B6A-BB48-949F8677C231}" type="presParOf" srcId="{3FC44DC8-C381-43DA-BA0F-CF63D2F4C673}" destId="{20FB2EB5-F5C0-4AAA-B70A-844003672B0F}" srcOrd="1" destOrd="0" presId="urn:microsoft.com/office/officeart/2005/8/layout/orgChart1"/>
    <dgm:cxn modelId="{ABC48D75-232A-468E-A6EF-6C5FF5F08817}" type="presParOf" srcId="{863EB8EE-8617-446E-84B4-B253A336491D}" destId="{85AE9745-8042-4B34-BD58-27F23A69F218}" srcOrd="1" destOrd="0" presId="urn:microsoft.com/office/officeart/2005/8/layout/orgChart1"/>
    <dgm:cxn modelId="{C2598FA9-8B2E-40B2-8FC8-2EB5BD04CFAE}" type="presParOf" srcId="{863EB8EE-8617-446E-84B4-B253A336491D}" destId="{740568BD-C416-413D-8B11-ED506BF2296D}" srcOrd="2" destOrd="0" presId="urn:microsoft.com/office/officeart/2005/8/layout/orgChart1"/>
    <dgm:cxn modelId="{AB3015A6-53FF-4DA0-BF2B-C7049342D28E}" type="presParOf" srcId="{070A0A64-9C23-4BEC-80FF-F4CB4F924189}" destId="{CEC27C00-5B0B-4BDD-A08F-CAD8E6870483}" srcOrd="2" destOrd="0" presId="urn:microsoft.com/office/officeart/2005/8/layout/orgChart1"/>
    <dgm:cxn modelId="{4D19A1D6-B890-4C6A-AF12-E599F2AB841C}" type="presParOf" srcId="{070A0A64-9C23-4BEC-80FF-F4CB4F924189}" destId="{864DA994-8F8F-4F15-AA71-AE79E5243C1C}" srcOrd="3" destOrd="0" presId="urn:microsoft.com/office/officeart/2005/8/layout/orgChart1"/>
    <dgm:cxn modelId="{EAF01759-52C5-4147-A419-26D1AB7A43D1}" type="presParOf" srcId="{864DA994-8F8F-4F15-AA71-AE79E5243C1C}" destId="{A9C55903-462E-4B5F-88E4-0A54D578040C}" srcOrd="0" destOrd="0" presId="urn:microsoft.com/office/officeart/2005/8/layout/orgChart1"/>
    <dgm:cxn modelId="{866E34E2-3792-4AF5-BBBB-A1B90DA09C03}" type="presParOf" srcId="{A9C55903-462E-4B5F-88E4-0A54D578040C}" destId="{E0456014-904F-4202-8595-D948DDF6C6A0}" srcOrd="0" destOrd="0" presId="urn:microsoft.com/office/officeart/2005/8/layout/orgChart1"/>
    <dgm:cxn modelId="{65F49DDE-2C16-419D-9158-B0A69069F8C8}" type="presParOf" srcId="{A9C55903-462E-4B5F-88E4-0A54D578040C}" destId="{708DEAB5-D89F-4AEB-A883-296913D35DB3}" srcOrd="1" destOrd="0" presId="urn:microsoft.com/office/officeart/2005/8/layout/orgChart1"/>
    <dgm:cxn modelId="{88F15E6A-0F02-426C-ACD1-897CE7098168}" type="presParOf" srcId="{864DA994-8F8F-4F15-AA71-AE79E5243C1C}" destId="{10CE5558-EAAC-48D2-BE50-388D202174D3}" srcOrd="1" destOrd="0" presId="urn:microsoft.com/office/officeart/2005/8/layout/orgChart1"/>
    <dgm:cxn modelId="{A4EB3AE1-306D-409E-A2CD-774BCAF1C916}" type="presParOf" srcId="{864DA994-8F8F-4F15-AA71-AE79E5243C1C}" destId="{3F51A29F-0A8C-4EE8-941C-8B100891397A}" srcOrd="2" destOrd="0" presId="urn:microsoft.com/office/officeart/2005/8/layout/orgChart1"/>
    <dgm:cxn modelId="{079B2C42-802B-4DFA-809C-543A93119325}" type="presParOf" srcId="{070A0A64-9C23-4BEC-80FF-F4CB4F924189}" destId="{A0C8B89E-BFDE-476A-89B4-F7998903D7A3}" srcOrd="4" destOrd="0" presId="urn:microsoft.com/office/officeart/2005/8/layout/orgChart1"/>
    <dgm:cxn modelId="{F8985734-58AC-48F6-8AC0-58672B995464}" type="presParOf" srcId="{070A0A64-9C23-4BEC-80FF-F4CB4F924189}" destId="{55AF973F-2C7A-46C2-912A-4223B7784269}" srcOrd="5" destOrd="0" presId="urn:microsoft.com/office/officeart/2005/8/layout/orgChart1"/>
    <dgm:cxn modelId="{F7125F2E-F65D-43D0-A269-11E7C0A82F29}" type="presParOf" srcId="{55AF973F-2C7A-46C2-912A-4223B7784269}" destId="{45596D37-2664-4729-9610-E2BF16629BD9}" srcOrd="0" destOrd="0" presId="urn:microsoft.com/office/officeart/2005/8/layout/orgChart1"/>
    <dgm:cxn modelId="{15184C37-043C-42A1-9EA9-9AE3A6611F25}" type="presParOf" srcId="{45596D37-2664-4729-9610-E2BF16629BD9}" destId="{5BFE6478-0E1F-4C1F-B0F9-3E1F59B6E147}" srcOrd="0" destOrd="0" presId="urn:microsoft.com/office/officeart/2005/8/layout/orgChart1"/>
    <dgm:cxn modelId="{77FF2A42-A880-4F4B-9A90-1629A0960BCE}" type="presParOf" srcId="{45596D37-2664-4729-9610-E2BF16629BD9}" destId="{57861B7F-D026-458E-84B6-BD301D04702A}" srcOrd="1" destOrd="0" presId="urn:microsoft.com/office/officeart/2005/8/layout/orgChart1"/>
    <dgm:cxn modelId="{54D2334B-FB3E-4950-8C91-4A0D9FD20D73}" type="presParOf" srcId="{55AF973F-2C7A-46C2-912A-4223B7784269}" destId="{E4689D29-7E83-413F-AA57-9073737DD02E}" srcOrd="1" destOrd="0" presId="urn:microsoft.com/office/officeart/2005/8/layout/orgChart1"/>
    <dgm:cxn modelId="{B5C132D0-80F9-4A85-989A-3E411FEA3279}" type="presParOf" srcId="{E4689D29-7E83-413F-AA57-9073737DD02E}" destId="{10E2EFBC-16E8-49C7-901D-75A76F847F3C}" srcOrd="0" destOrd="0" presId="urn:microsoft.com/office/officeart/2005/8/layout/orgChart1"/>
    <dgm:cxn modelId="{C264F723-9A3B-4475-87EA-FEECDE429FC1}" type="presParOf" srcId="{E4689D29-7E83-413F-AA57-9073737DD02E}" destId="{497C211F-6661-4E10-8EF9-BBB5BB725187}" srcOrd="1" destOrd="0" presId="urn:microsoft.com/office/officeart/2005/8/layout/orgChart1"/>
    <dgm:cxn modelId="{63095484-B839-4651-85A0-AA8ADE255BBA}" type="presParOf" srcId="{497C211F-6661-4E10-8EF9-BBB5BB725187}" destId="{418D6C40-3E97-4BDB-8024-4492DB1EB2E0}" srcOrd="0" destOrd="0" presId="urn:microsoft.com/office/officeart/2005/8/layout/orgChart1"/>
    <dgm:cxn modelId="{4E7AFE66-7FEB-4B11-92BC-754817527316}" type="presParOf" srcId="{418D6C40-3E97-4BDB-8024-4492DB1EB2E0}" destId="{31D3DCF8-0D72-4D9D-968B-CA352B002D12}" srcOrd="0" destOrd="0" presId="urn:microsoft.com/office/officeart/2005/8/layout/orgChart1"/>
    <dgm:cxn modelId="{32A41EE2-D64A-4957-A2F4-E75E2859BC74}" type="presParOf" srcId="{418D6C40-3E97-4BDB-8024-4492DB1EB2E0}" destId="{733B0AAB-5DCA-4BF3-956C-8FD2E8F71D9A}" srcOrd="1" destOrd="0" presId="urn:microsoft.com/office/officeart/2005/8/layout/orgChart1"/>
    <dgm:cxn modelId="{51354503-BF3B-4910-86CF-0C1557191077}" type="presParOf" srcId="{497C211F-6661-4E10-8EF9-BBB5BB725187}" destId="{FD141CAB-8B3E-4600-B153-EB5F1BB0C0FA}" srcOrd="1" destOrd="0" presId="urn:microsoft.com/office/officeart/2005/8/layout/orgChart1"/>
    <dgm:cxn modelId="{5C9633CE-F042-4DC9-82CB-807E9B970100}" type="presParOf" srcId="{497C211F-6661-4E10-8EF9-BBB5BB725187}" destId="{6707E19D-E0A5-492E-B17C-CB76DBAE2859}" srcOrd="2" destOrd="0" presId="urn:microsoft.com/office/officeart/2005/8/layout/orgChart1"/>
    <dgm:cxn modelId="{55C236B8-39C1-45FC-9CA3-2D55E34A2D80}" type="presParOf" srcId="{E4689D29-7E83-413F-AA57-9073737DD02E}" destId="{9C3D15CE-6401-42A2-AF34-D3A6910FCCE9}" srcOrd="2" destOrd="0" presId="urn:microsoft.com/office/officeart/2005/8/layout/orgChart1"/>
    <dgm:cxn modelId="{477D8EBD-ACD9-4306-9A4B-843D9CBF1AA2}" type="presParOf" srcId="{E4689D29-7E83-413F-AA57-9073737DD02E}" destId="{340E5D81-7C56-4CD3-AD21-4C13C7C0B6E8}" srcOrd="3" destOrd="0" presId="urn:microsoft.com/office/officeart/2005/8/layout/orgChart1"/>
    <dgm:cxn modelId="{306A6379-5D06-4711-9310-B72A512829D3}" type="presParOf" srcId="{340E5D81-7C56-4CD3-AD21-4C13C7C0B6E8}" destId="{2113387E-03F0-47F5-95D8-59B27651A208}" srcOrd="0" destOrd="0" presId="urn:microsoft.com/office/officeart/2005/8/layout/orgChart1"/>
    <dgm:cxn modelId="{F7DC2B2D-F284-4ABC-8B12-D8A5FF27C292}" type="presParOf" srcId="{2113387E-03F0-47F5-95D8-59B27651A208}" destId="{88CAC1C8-690E-4E21-B9ED-76153113FE26}" srcOrd="0" destOrd="0" presId="urn:microsoft.com/office/officeart/2005/8/layout/orgChart1"/>
    <dgm:cxn modelId="{73B36012-F1AF-42A6-A359-0D01B30905BD}" type="presParOf" srcId="{2113387E-03F0-47F5-95D8-59B27651A208}" destId="{BC3B5A8F-9720-4DE0-AF42-539CBC61E70C}" srcOrd="1" destOrd="0" presId="urn:microsoft.com/office/officeart/2005/8/layout/orgChart1"/>
    <dgm:cxn modelId="{5243CE1B-BB3B-4FA9-93C0-239A2188068A}" type="presParOf" srcId="{340E5D81-7C56-4CD3-AD21-4C13C7C0B6E8}" destId="{73DCEC0A-F734-461B-81A9-D9BEFC36922A}" srcOrd="1" destOrd="0" presId="urn:microsoft.com/office/officeart/2005/8/layout/orgChart1"/>
    <dgm:cxn modelId="{B790695B-DFDF-4A01-BF22-FE23D92DA383}" type="presParOf" srcId="{340E5D81-7C56-4CD3-AD21-4C13C7C0B6E8}" destId="{76923FEF-5E13-41A6-B816-F7448E08880E}" srcOrd="2" destOrd="0" presId="urn:microsoft.com/office/officeart/2005/8/layout/orgChart1"/>
    <dgm:cxn modelId="{73B40EAC-181E-4877-BAA9-F4C36D6A3E01}" type="presParOf" srcId="{55AF973F-2C7A-46C2-912A-4223B7784269}" destId="{5B4C74E6-0C5D-4ED2-861F-D8C44035180F}" srcOrd="2" destOrd="0" presId="urn:microsoft.com/office/officeart/2005/8/layout/orgChart1"/>
    <dgm:cxn modelId="{ABB96347-FF13-40B6-B296-0782CB9C3F90}" type="presParOf" srcId="{5BB6C170-E6BB-4F76-A319-50FB46A3E902}" destId="{11EC7B0D-FD84-4B20-ACC5-7A69AE78E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D15CE-6401-42A2-AF34-D3A6910FCCE9}">
      <dsp:nvSpPr>
        <dsp:cNvPr id="0" name=""/>
        <dsp:cNvSpPr/>
      </dsp:nvSpPr>
      <dsp:spPr>
        <a:xfrm>
          <a:off x="5021331" y="2420302"/>
          <a:ext cx="807103" cy="199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045"/>
              </a:lnTo>
              <a:lnTo>
                <a:pt x="807103" y="19990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2EFBC-16E8-49C7-901D-75A76F847F3C}">
      <dsp:nvSpPr>
        <dsp:cNvPr id="0" name=""/>
        <dsp:cNvSpPr/>
      </dsp:nvSpPr>
      <dsp:spPr>
        <a:xfrm>
          <a:off x="5021331" y="2420302"/>
          <a:ext cx="815449" cy="76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312"/>
              </a:lnTo>
              <a:lnTo>
                <a:pt x="815449" y="76931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8B89E-BFDE-476A-89B4-F7998903D7A3}">
      <dsp:nvSpPr>
        <dsp:cNvPr id="0" name=""/>
        <dsp:cNvSpPr/>
      </dsp:nvSpPr>
      <dsp:spPr>
        <a:xfrm>
          <a:off x="3583878" y="1160312"/>
          <a:ext cx="2147307" cy="372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336"/>
              </a:lnTo>
              <a:lnTo>
                <a:pt x="2147307" y="186336"/>
              </a:lnTo>
              <a:lnTo>
                <a:pt x="2147307" y="3726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7C00-5B0B-4BDD-A08F-CAD8E6870483}">
      <dsp:nvSpPr>
        <dsp:cNvPr id="0" name=""/>
        <dsp:cNvSpPr/>
      </dsp:nvSpPr>
      <dsp:spPr>
        <a:xfrm>
          <a:off x="3538158" y="1160312"/>
          <a:ext cx="91440" cy="372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6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0A65E-DCCB-48F3-8BA6-135475E49589}">
      <dsp:nvSpPr>
        <dsp:cNvPr id="0" name=""/>
        <dsp:cNvSpPr/>
      </dsp:nvSpPr>
      <dsp:spPr>
        <a:xfrm>
          <a:off x="1436570" y="1160312"/>
          <a:ext cx="2147307" cy="372673"/>
        </a:xfrm>
        <a:custGeom>
          <a:avLst/>
          <a:gdLst/>
          <a:ahLst/>
          <a:cxnLst/>
          <a:rect l="0" t="0" r="0" b="0"/>
          <a:pathLst>
            <a:path>
              <a:moveTo>
                <a:pt x="2147307" y="0"/>
              </a:moveTo>
              <a:lnTo>
                <a:pt x="2147307" y="186336"/>
              </a:lnTo>
              <a:lnTo>
                <a:pt x="0" y="186336"/>
              </a:lnTo>
              <a:lnTo>
                <a:pt x="0" y="3726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8F3B0-91B3-49D5-8400-12635CFC5808}">
      <dsp:nvSpPr>
        <dsp:cNvPr id="0" name=""/>
        <dsp:cNvSpPr/>
      </dsp:nvSpPr>
      <dsp:spPr>
        <a:xfrm>
          <a:off x="1855837" y="1387"/>
          <a:ext cx="3456082" cy="1158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Scrum Master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Lucas</a:t>
          </a:r>
          <a:endParaRPr lang="pt-BR" sz="3000" kern="1200" dirty="0"/>
        </a:p>
      </dsp:txBody>
      <dsp:txXfrm>
        <a:off x="1855837" y="1387"/>
        <a:ext cx="3456082" cy="1158924"/>
      </dsp:txXfrm>
    </dsp:sp>
    <dsp:sp modelId="{3C67C5E3-ED9C-47FE-9022-09CA65C89748}">
      <dsp:nvSpPr>
        <dsp:cNvPr id="0" name=""/>
        <dsp:cNvSpPr/>
      </dsp:nvSpPr>
      <dsp:spPr>
        <a:xfrm>
          <a:off x="549253" y="1532985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Desenvolvimento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Irineu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Lucas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Jéssica</a:t>
          </a:r>
          <a:endParaRPr lang="pt-BR" sz="1200" kern="1200" dirty="0"/>
        </a:p>
      </dsp:txBody>
      <dsp:txXfrm>
        <a:off x="549253" y="1532985"/>
        <a:ext cx="1774634" cy="887317"/>
      </dsp:txXfrm>
    </dsp:sp>
    <dsp:sp modelId="{E0456014-904F-4202-8595-D948DDF6C6A0}">
      <dsp:nvSpPr>
        <dsp:cNvPr id="0" name=""/>
        <dsp:cNvSpPr/>
      </dsp:nvSpPr>
      <dsp:spPr>
        <a:xfrm>
          <a:off x="2696561" y="1532985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Análise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David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Letícia</a:t>
          </a:r>
          <a:endParaRPr lang="pt-BR" sz="1200" kern="1200" dirty="0"/>
        </a:p>
      </dsp:txBody>
      <dsp:txXfrm>
        <a:off x="2696561" y="1532985"/>
        <a:ext cx="1774634" cy="887317"/>
      </dsp:txXfrm>
    </dsp:sp>
    <dsp:sp modelId="{5BFE6478-0E1F-4C1F-B0F9-3E1F59B6E147}">
      <dsp:nvSpPr>
        <dsp:cNvPr id="0" name=""/>
        <dsp:cNvSpPr/>
      </dsp:nvSpPr>
      <dsp:spPr>
        <a:xfrm>
          <a:off x="4843868" y="1532985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Qualidade</a:t>
          </a:r>
          <a:endParaRPr lang="pt-BR" sz="1200" kern="1200" dirty="0"/>
        </a:p>
      </dsp:txBody>
      <dsp:txXfrm>
        <a:off x="4843868" y="1532985"/>
        <a:ext cx="1774634" cy="887317"/>
      </dsp:txXfrm>
    </dsp:sp>
    <dsp:sp modelId="{31D3DCF8-0D72-4D9D-968B-CA352B002D12}">
      <dsp:nvSpPr>
        <dsp:cNvPr id="0" name=""/>
        <dsp:cNvSpPr/>
      </dsp:nvSpPr>
      <dsp:spPr>
        <a:xfrm>
          <a:off x="5836780" y="2745956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MPS.BR</a:t>
          </a:r>
          <a:endParaRPr lang="pt-B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Michel</a:t>
          </a:r>
          <a:endParaRPr lang="pt-BR" sz="1200" kern="1200" dirty="0"/>
        </a:p>
      </dsp:txBody>
      <dsp:txXfrm>
        <a:off x="5836780" y="2745956"/>
        <a:ext cx="1774634" cy="887317"/>
      </dsp:txXfrm>
    </dsp:sp>
    <dsp:sp modelId="{88CAC1C8-690E-4E21-B9ED-76153113FE26}">
      <dsp:nvSpPr>
        <dsp:cNvPr id="0" name=""/>
        <dsp:cNvSpPr/>
      </dsp:nvSpPr>
      <dsp:spPr>
        <a:xfrm>
          <a:off x="5828435" y="3975689"/>
          <a:ext cx="1774634" cy="88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Testes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Letícia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David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Michel</a:t>
          </a:r>
        </a:p>
      </dsp:txBody>
      <dsp:txXfrm>
        <a:off x="5828435" y="3975689"/>
        <a:ext cx="1774634" cy="88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1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3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98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52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91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3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47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1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4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1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4519-8E79-496F-8412-47FF695D5CAB}" type="datetimeFigureOut">
              <a:rPr lang="pt-BR" smtClean="0"/>
              <a:t>03/03/2016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FA0E7D-F5C6-43DB-ABEB-9F0F0D6F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smtClean="0"/>
              <a:t>MeLeva!</a:t>
            </a:r>
            <a:endParaRPr lang="pt-BR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Mobile </a:t>
            </a:r>
            <a:r>
              <a:rPr lang="pt-BR" dirty="0" err="1" smtClean="0"/>
              <a:t>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2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Aplicativo </a:t>
            </a:r>
            <a:r>
              <a:rPr lang="pt-BR" dirty="0" smtClean="0"/>
              <a:t>Mobile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Com a correria do dia-a-dia, nada melhor do que uma carona amiga. O </a:t>
            </a:r>
            <a:r>
              <a:rPr lang="pt-BR" i="1" dirty="0" smtClean="0"/>
              <a:t>MeLeva!</a:t>
            </a:r>
            <a:r>
              <a:rPr lang="pt-BR" dirty="0" smtClean="0"/>
              <a:t> é justamente a solução que faltava </a:t>
            </a:r>
            <a:r>
              <a:rPr lang="pt-BR" dirty="0" smtClean="0"/>
              <a:t>pra </a:t>
            </a:r>
            <a:r>
              <a:rPr lang="pt-BR" dirty="0" smtClean="0"/>
              <a:t>juntar a galera na hora de ir pra faculdade.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Descrição do Produto</a:t>
            </a:r>
            <a:endParaRPr lang="pt-BR" sz="4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4022411"/>
            <a:ext cx="4210638" cy="1943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32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Estrutura Organizacional</a:t>
            </a:r>
            <a:endParaRPr lang="pt-BR" sz="48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6376889"/>
              </p:ext>
            </p:extLst>
          </p:nvPr>
        </p:nvGraphicFramePr>
        <p:xfrm>
          <a:off x="2470595" y="1583029"/>
          <a:ext cx="7611415" cy="494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4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3651" y="1673182"/>
            <a:ext cx="9800823" cy="4972317"/>
          </a:xfrm>
        </p:spPr>
        <p:txBody>
          <a:bodyPr numCol="2">
            <a:normAutofit lnSpcReduction="10000"/>
          </a:bodyPr>
          <a:lstStyle/>
          <a:p>
            <a:r>
              <a:rPr lang="pt-BR" dirty="0" smtClean="0"/>
              <a:t>Irineu</a:t>
            </a:r>
          </a:p>
          <a:p>
            <a:pPr lvl="1"/>
            <a:r>
              <a:rPr lang="pt-BR" dirty="0"/>
              <a:t>Desenvolver </a:t>
            </a:r>
            <a:r>
              <a:rPr lang="pt-BR" dirty="0" smtClean="0"/>
              <a:t>a aplicação front-</a:t>
            </a:r>
            <a:r>
              <a:rPr lang="pt-BR" dirty="0" err="1" smtClean="0"/>
              <a:t>end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Lucas</a:t>
            </a:r>
          </a:p>
          <a:p>
            <a:pPr lvl="1"/>
            <a:r>
              <a:rPr lang="pt-BR" dirty="0"/>
              <a:t>Gerenciar as tarefas e </a:t>
            </a:r>
            <a:r>
              <a:rPr lang="pt-BR" dirty="0" smtClean="0"/>
              <a:t>os prazos;</a:t>
            </a:r>
            <a:endParaRPr lang="pt-BR" dirty="0" smtClean="0"/>
          </a:p>
          <a:p>
            <a:pPr lvl="1"/>
            <a:r>
              <a:rPr lang="pt-BR" dirty="0"/>
              <a:t>Desenvolver a aplicação </a:t>
            </a:r>
            <a:r>
              <a:rPr lang="pt-BR" dirty="0" err="1"/>
              <a:t>back-end</a:t>
            </a:r>
            <a:r>
              <a:rPr lang="pt-BR" dirty="0" smtClean="0"/>
              <a:t>;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Michel</a:t>
            </a:r>
          </a:p>
          <a:p>
            <a:pPr lvl="1"/>
            <a:r>
              <a:rPr lang="pt-BR" dirty="0" smtClean="0"/>
              <a:t>Garantir </a:t>
            </a:r>
            <a:r>
              <a:rPr lang="pt-BR" dirty="0" smtClean="0"/>
              <a:t>os processos do MPS.BR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Realizar testes de acordo com a planilha;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Jéssica</a:t>
            </a:r>
          </a:p>
          <a:p>
            <a:pPr lvl="1"/>
            <a:r>
              <a:rPr lang="pt-BR" dirty="0"/>
              <a:t>Desenvolver a aplicação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David </a:t>
            </a:r>
          </a:p>
          <a:p>
            <a:pPr lvl="1"/>
            <a:r>
              <a:rPr lang="pt-BR" dirty="0" smtClean="0"/>
              <a:t>Realizar os testes de acordo com a planilha;</a:t>
            </a:r>
          </a:p>
          <a:p>
            <a:pPr lvl="1"/>
            <a:r>
              <a:rPr lang="pt-BR" dirty="0" smtClean="0"/>
              <a:t>Revisar </a:t>
            </a:r>
            <a:r>
              <a:rPr lang="pt-BR" dirty="0" smtClean="0"/>
              <a:t>a documentação </a:t>
            </a:r>
            <a:r>
              <a:rPr lang="pt-BR" dirty="0" smtClean="0"/>
              <a:t>de análise;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Letícia</a:t>
            </a:r>
          </a:p>
          <a:p>
            <a:pPr lvl="1"/>
            <a:r>
              <a:rPr lang="pt-BR" dirty="0" smtClean="0"/>
              <a:t>Documentar </a:t>
            </a:r>
            <a:r>
              <a:rPr lang="pt-BR" dirty="0" smtClean="0"/>
              <a:t>as estórias do projeto;</a:t>
            </a:r>
            <a:endParaRPr lang="pt-BR" dirty="0" smtClean="0"/>
          </a:p>
          <a:p>
            <a:pPr lvl="1"/>
            <a:r>
              <a:rPr lang="pt-BR" dirty="0" smtClean="0"/>
              <a:t>Criar planilha de testes;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u="sng" dirty="0" smtClean="0"/>
              <a:t>* Todos devem manter os repositórios (documentos e </a:t>
            </a:r>
            <a:r>
              <a:rPr lang="pt-BR" b="1" u="sng" dirty="0" smtClean="0"/>
              <a:t>códigos) </a:t>
            </a:r>
            <a:r>
              <a:rPr lang="pt-BR" b="1" u="sng" dirty="0" smtClean="0"/>
              <a:t>atualizados e </a:t>
            </a:r>
            <a:r>
              <a:rPr lang="pt-BR" b="1" u="sng" dirty="0" smtClean="0"/>
              <a:t>utilizar a ferramenta adequadamente.</a:t>
            </a:r>
            <a:endParaRPr lang="pt-BR" b="1" u="sng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8911687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Competências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4202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3029"/>
            <a:ext cx="9001774" cy="4920802"/>
          </a:xfrm>
        </p:spPr>
        <p:txBody>
          <a:bodyPr/>
          <a:lstStyle/>
          <a:p>
            <a:r>
              <a:rPr lang="pt-BR" dirty="0" smtClean="0"/>
              <a:t>GitHub Web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41" y="2236692"/>
            <a:ext cx="8922845" cy="44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3029"/>
            <a:ext cx="9001774" cy="4920802"/>
          </a:xfrm>
        </p:spPr>
        <p:txBody>
          <a:bodyPr/>
          <a:lstStyle/>
          <a:p>
            <a:r>
              <a:rPr lang="pt-BR" dirty="0" smtClean="0"/>
              <a:t>GitHub Web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41" y="2236692"/>
            <a:ext cx="6720558" cy="44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76333" y="1583029"/>
            <a:ext cx="8915400" cy="5080960"/>
          </a:xfrm>
        </p:spPr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Kraken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33" y="2311153"/>
            <a:ext cx="8922541" cy="43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583029"/>
            <a:ext cx="9001774" cy="4920802"/>
          </a:xfrm>
        </p:spPr>
        <p:txBody>
          <a:bodyPr/>
          <a:lstStyle/>
          <a:p>
            <a:r>
              <a:rPr lang="pt-BR" dirty="0" err="1" smtClean="0"/>
              <a:t>Gitter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20460" y="515155"/>
            <a:ext cx="9422796" cy="106787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Ferramentas de Comunicação</a:t>
            </a:r>
            <a:endParaRPr lang="pt-BR" sz="4800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87" y="2227526"/>
            <a:ext cx="9212688" cy="4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rgbClr val="D1EB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7409" y="2928699"/>
            <a:ext cx="5991290" cy="144655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pt-BR" sz="88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Fim</a:t>
            </a:r>
            <a:endParaRPr lang="pt-BR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81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637</TotalTime>
  <Words>169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MeLeva!</vt:lpstr>
      <vt:lpstr>Descrição do Produto</vt:lpstr>
      <vt:lpstr>Estrutura Organizacional</vt:lpstr>
      <vt:lpstr>Competências</vt:lpstr>
      <vt:lpstr>Ferramentas de Comunicação</vt:lpstr>
      <vt:lpstr>Ferramentas de Comunicação</vt:lpstr>
      <vt:lpstr>Ferramentas de Comunicação</vt:lpstr>
      <vt:lpstr>Ferramentas de Comunicação</vt:lpstr>
      <vt:lpstr>Apresentação do PowerPoint</vt:lpstr>
    </vt:vector>
  </TitlesOfParts>
  <Company>UNIVERSIDADE VILA VELHA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alunolab06</dc:creator>
  <cp:lastModifiedBy>Lucas Santos</cp:lastModifiedBy>
  <cp:revision>35</cp:revision>
  <dcterms:created xsi:type="dcterms:W3CDTF">2016-02-11T23:07:58Z</dcterms:created>
  <dcterms:modified xsi:type="dcterms:W3CDTF">2016-03-03T13:10:07Z</dcterms:modified>
</cp:coreProperties>
</file>