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www.youtube.com/watch?v=A5w-dEgIU1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x1zfW2LCwA9O0yKUvoIgKs7riYwioLRd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30122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Applied Probability Club</a:t>
            </a:r>
            <a:endParaRPr/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577350" y="187360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5000"/>
              <a:t>Stock Options</a:t>
            </a:r>
            <a:endParaRPr sz="5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5000"/>
              <a:t>Trading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Value &amp; Probability in Options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04979"/>
            <a:ext cx="3714750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 title="img_SimTrade_Formula_Theta_Call_Put_option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9550" y="3025603"/>
            <a:ext cx="5124450" cy="211790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6144000" y="6447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https://www.youtube.com/watch?v=A5w-dEgIU1M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Monte Carlo Simulations in Options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Simulating stock paths (rolling dice with math)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Estimating fair prices via randomness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real-world application of gambling but smarter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Q&amp;A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= Edge in trading</a:t>
            </a:r>
            <a:endParaRPr/>
          </a:p>
          <a:p>
            <a:pPr indent="0" lvl="0" marL="3429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probability to trade smarter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b="1" lang="en" sz="4800"/>
              <a:t>Any questions?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VIDEO!!!</a:t>
            </a:r>
            <a:endParaRPr/>
          </a:p>
        </p:txBody>
      </p:sp>
      <p:pic>
        <p:nvPicPr>
          <p:cNvPr id="91" name="Google Shape;91;p14" title="Stock Options Trading.mov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6150" y="1089210"/>
            <a:ext cx="6711682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What is 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Trading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&amp; put options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"/>
              <a:t>Call:</a:t>
            </a:r>
            <a:r>
              <a:rPr lang="en"/>
              <a:t> Right to </a:t>
            </a:r>
            <a:r>
              <a:rPr lang="en" u="sng"/>
              <a:t>buy</a:t>
            </a:r>
            <a:r>
              <a:rPr lang="en"/>
              <a:t> a stock at a set price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b="1" lang="en"/>
              <a:t>Put:</a:t>
            </a:r>
            <a:r>
              <a:rPr lang="en"/>
              <a:t> Right to </a:t>
            </a:r>
            <a:r>
              <a:rPr lang="en" u="sng"/>
              <a:t>sell</a:t>
            </a:r>
            <a:r>
              <a:rPr lang="en"/>
              <a:t> a stock at a set price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"/>
              <a:t>(You have the right but aren’t forced to)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Terms in Options Trading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Strike Price → The price at which you can buy/sell the stock.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Expiration Date → The date the option contract expires (this is where most of the risk is).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Premium → The price you pay for the option contract.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ITM (In The Money) → The option has intrinsic value (profitable if exercised).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OTM (Out of The Money) → The option has no intrinsic value (not profitable yet).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IV (Implied Volatility) → Market expectations of future price swings, affecting the option price.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"/>
              <a:t>How to Make Money!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2000"/>
              <a:t>Buying Options (Directional Betting)</a:t>
            </a:r>
            <a:endParaRPr sz="20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338343"/>
            <a:ext cx="39462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" sz="1600" u="sng"/>
              <a:t>If you think the stock will go up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Buy Calls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(Long the stock)</a:t>
            </a:r>
            <a:endParaRPr sz="16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740600" y="1338343"/>
            <a:ext cx="39462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" sz="1600" u="sng"/>
              <a:t>If you think the stock will go down</a:t>
            </a:r>
            <a:endParaRPr b="1"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Buy Puts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(Short the stock)</a:t>
            </a:r>
            <a:endParaRPr sz="1600"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3253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"/>
              <a:t>How to Make Money!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2000"/>
              <a:t>Selling Options (Being the Casino)</a:t>
            </a:r>
            <a:endParaRPr sz="20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4019550"/>
            <a:ext cx="39462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" sz="1600" u="sng"/>
              <a:t>If you think the stock won’t go up (much)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Sell Calls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740600" y="4019550"/>
            <a:ext cx="3946200" cy="13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" sz="1600" u="sng"/>
              <a:t>If you think the stock won’t go down (much)</a:t>
            </a:r>
            <a:endParaRPr b="1"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Sell Puts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114" name="Google Shape;114;p17"/>
          <p:cNvSpPr/>
          <p:nvPr/>
        </p:nvSpPr>
        <p:spPr>
          <a:xfrm>
            <a:off x="3612150" y="1904143"/>
            <a:ext cx="1919700" cy="7692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you could do both: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Straddles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-9882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590550"/>
            <a:ext cx="82296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Leverage → Control 100 shares with less capital.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Hedging → Protect stock holdings from market drops.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Income Generation → Selling options for consistent premiums.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Speculation → Bet on big stock movements with limited risk.</a:t>
            </a:r>
            <a:endParaRPr sz="240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3333750"/>
            <a:ext cx="82296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" sz="2400" u="sng"/>
              <a:t>Honestly</a:t>
            </a:r>
            <a:endParaRPr b="1" sz="2400" u="sng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Really good question; they’re kinda rigged soooo, yeah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We’ll have a look at the maths later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Dangers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n"/>
              <a:t>Time Decay (Theta) → Options lose value over time.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n"/>
              <a:t>Implied Volatility Crush → IV can drop after earnings, hurting the option price.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n"/>
              <a:t>Expiration Risk → If the stock doesn’t move enough, options expire worthless.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rPr lang="en"/>
              <a:t>Unlimited Risk (If Selling Naked Options) → A stock can skyrocket or crash, leading to huge losses.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Options vs. Stocks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25" y="1282199"/>
            <a:ext cx="8949550" cy="25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Distributions in Stock Prices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Stocks move randomly (but not too randomly)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Log-normal distribution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Brownian motion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