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81bca453a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81bca453a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81bca453a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81bca453a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81bca453a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81bca453a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1bca453a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1bca453a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Markov Chains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When </a:t>
            </a:r>
            <a:r>
              <a:rPr lang="en"/>
              <a:t>independence</a:t>
            </a:r>
            <a:r>
              <a:rPr lang="en"/>
              <a:t> cannot be assumed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Markov chains?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Future events depend (only) on current state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 strike="sngStrike"/>
              <a:t>In</a:t>
            </a:r>
            <a:r>
              <a:rPr lang="en"/>
              <a:t>Dependance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1383900" y="-89246"/>
            <a:ext cx="63762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EXAMPLE</a:t>
            </a:r>
            <a:endParaRPr sz="8000"/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383154"/>
            <a:ext cx="4784137" cy="3607946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88937" y="1406843"/>
            <a:ext cx="3627989" cy="3607945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 txBox="1"/>
          <p:nvPr/>
        </p:nvSpPr>
        <p:spPr>
          <a:xfrm>
            <a:off x="5134000" y="911000"/>
            <a:ext cx="3541500" cy="4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Adjacency matrix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#ppt_y+1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can you do with it?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Statistics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Generative AI and LLMs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Finance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1383900" y="-89246"/>
            <a:ext cx="6376200" cy="13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0"/>
              <a:t>EXAMPLE</a:t>
            </a:r>
            <a:endParaRPr sz="8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