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62" r:id="rId2"/>
    <p:sldId id="256" r:id="rId3"/>
    <p:sldId id="257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18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540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5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446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6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3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0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23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61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41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20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7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6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1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78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616C-3466-4DE6-8D75-2EBCF538963B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7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6B410-1030-4B99-8D6A-21062F01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</a:t>
            </a:r>
            <a:r>
              <a:rPr lang="en-US" dirty="0"/>
              <a:t>:”</a:t>
            </a:r>
            <a:r>
              <a:rPr lang="ru-RU" dirty="0"/>
              <a:t>Квиз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6F6D6-A5A3-4EB6-BC8F-308DBA45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69" y="5405377"/>
            <a:ext cx="8596668" cy="1452623"/>
          </a:xfrm>
        </p:spPr>
        <p:txBody>
          <a:bodyPr/>
          <a:lstStyle/>
          <a:p>
            <a:r>
              <a:rPr lang="ru-RU" dirty="0"/>
              <a:t>Проектная работа команды </a:t>
            </a:r>
            <a:r>
              <a:rPr lang="en-US" dirty="0"/>
              <a:t>“</a:t>
            </a:r>
            <a:r>
              <a:rPr lang="en-US" dirty="0" err="1"/>
              <a:t>biblos</a:t>
            </a:r>
            <a:r>
              <a:rPr lang="en-US" dirty="0"/>
              <a:t> incorporated”</a:t>
            </a:r>
            <a:endParaRPr lang="ru-RU" dirty="0"/>
          </a:p>
          <a:p>
            <a:endParaRPr lang="ru-RU" dirty="0"/>
          </a:p>
          <a:p>
            <a:r>
              <a:rPr lang="ru-RU" dirty="0"/>
              <a:t>Группа ИС-22/11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44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D069C-ABA1-45AB-A647-85D82100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5D4B0F-B1CA-47FB-84EF-CEE277B4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8214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fontAlgn="base"/>
            <a:r>
              <a:rPr lang="ru-RU" dirty="0"/>
              <a:t>путь юзера</a:t>
            </a:r>
          </a:p>
          <a:p>
            <a:pPr fontAlgn="base"/>
            <a:r>
              <a:rPr lang="ru-RU" dirty="0"/>
              <a:t>схема </a:t>
            </a:r>
            <a:r>
              <a:rPr lang="ru-RU" dirty="0" err="1"/>
              <a:t>бд</a:t>
            </a:r>
            <a:endParaRPr lang="ru-RU" dirty="0"/>
          </a:p>
          <a:p>
            <a:pPr fontAlgn="base"/>
            <a:r>
              <a:rPr lang="ru-RU" dirty="0"/>
              <a:t>путь юзера</a:t>
            </a:r>
          </a:p>
          <a:p>
            <a:pPr fontAlgn="base"/>
            <a:r>
              <a:rPr lang="ru-RU" dirty="0"/>
              <a:t>задачи в команде</a:t>
            </a:r>
          </a:p>
          <a:p>
            <a:pPr fontAlgn="base"/>
            <a:r>
              <a:rPr lang="ru-RU" dirty="0"/>
              <a:t>прототип и/или дизайн продукта</a:t>
            </a:r>
          </a:p>
          <a:p>
            <a:pPr fontAlgn="base"/>
            <a:r>
              <a:rPr lang="ru-RU" dirty="0"/>
              <a:t>пример(ы) кода</a:t>
            </a:r>
          </a:p>
          <a:p>
            <a:pPr fontAlgn="base"/>
            <a:r>
              <a:rPr lang="ru-RU" dirty="0"/>
              <a:t>сам продукт</a:t>
            </a:r>
          </a:p>
          <a:p>
            <a:pPr fontAlgn="base"/>
            <a:endParaRPr lang="ru-RU" dirty="0"/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4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304A8-9B7C-40F1-8EDD-D9D6C9CE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пользователя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004EB3-165C-4D4D-B209-BA4DC7BE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7" y="1304150"/>
            <a:ext cx="6992326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3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B9D68-6B99-41AE-B237-ECEA8B41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9" y="0"/>
            <a:ext cx="8596668" cy="1320800"/>
          </a:xfrm>
        </p:spPr>
        <p:txBody>
          <a:bodyPr/>
          <a:lstStyle/>
          <a:p>
            <a:r>
              <a:rPr lang="ru-RU" dirty="0"/>
              <a:t>Схема БД</a:t>
            </a:r>
          </a:p>
        </p:txBody>
      </p:sp>
      <p:pic>
        <p:nvPicPr>
          <p:cNvPr id="1026" name="Picture 2" descr="https://cdn.discordapp.com/attachments/1080759878806671361/1105732415068053504/quiz_bd.PNG">
            <a:extLst>
              <a:ext uri="{FF2B5EF4-FFF2-40B4-BE49-F238E27FC236}">
                <a16:creationId xmlns:a16="http://schemas.microsoft.com/office/drawing/2014/main" id="{112DC20D-6A4C-4698-9757-DCA1D2541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2" y="666750"/>
            <a:ext cx="799147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50EC6-39EF-4B17-AED3-43782E76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 команде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0D6CC2A-2691-4EF4-B8F5-2D6C9C366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2000340"/>
            <a:ext cx="4810125" cy="46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9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D958B-5EFB-45A0-B890-D3AD57F4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квиза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3D1F604-F769-4A19-89E0-BB51F87B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769" y="1928427"/>
            <a:ext cx="6794043" cy="43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8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BA1F0-9C35-40BE-B022-E45BA4BA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0B89027-896A-4D71-8350-6A9E1AC8D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585" y="1877730"/>
            <a:ext cx="2568587" cy="49802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DACDD5-2DBE-457B-AF9B-5BC423FC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172" y="1877730"/>
            <a:ext cx="3192033" cy="49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0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6D8DA-B927-464F-A1E0-8A523579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81" y="2778957"/>
            <a:ext cx="5146418" cy="130008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7910629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203</TotalTime>
  <Words>51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Проект:”Квиз”</vt:lpstr>
      <vt:lpstr>Задачи</vt:lpstr>
      <vt:lpstr>Путь пользователя</vt:lpstr>
      <vt:lpstr>Схема БД</vt:lpstr>
      <vt:lpstr>Задачи в команде</vt:lpstr>
      <vt:lpstr>Дизайн квиза</vt:lpstr>
      <vt:lpstr>Пример кода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 группы IS-22-11</dc:creator>
  <cp:lastModifiedBy>Студент группы IS-22-11</cp:lastModifiedBy>
  <cp:revision>10</cp:revision>
  <dcterms:created xsi:type="dcterms:W3CDTF">2023-05-10T03:40:25Z</dcterms:created>
  <dcterms:modified xsi:type="dcterms:W3CDTF">2023-05-11T05:36:23Z</dcterms:modified>
</cp:coreProperties>
</file>