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8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54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5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446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3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3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61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1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0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6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1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D069C-ABA1-45AB-A647-85D8210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Квиз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5D4B0F-B1CA-47FB-84EF-CEE277B4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821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Проектная работа команды </a:t>
            </a:r>
            <a:r>
              <a:rPr lang="en-US" dirty="0"/>
              <a:t>“</a:t>
            </a:r>
            <a:r>
              <a:rPr lang="en-US" dirty="0" err="1"/>
              <a:t>biblos</a:t>
            </a:r>
            <a:r>
              <a:rPr lang="en-US" dirty="0"/>
              <a:t> incorporated” </a:t>
            </a:r>
          </a:p>
          <a:p>
            <a:endParaRPr lang="en-US" dirty="0"/>
          </a:p>
          <a:p>
            <a:pPr fontAlgn="base"/>
            <a:r>
              <a:rPr lang="ru-RU" dirty="0"/>
              <a:t>схема </a:t>
            </a:r>
            <a:r>
              <a:rPr lang="ru-RU" dirty="0" err="1"/>
              <a:t>бд</a:t>
            </a:r>
            <a:endParaRPr lang="ru-RU" dirty="0"/>
          </a:p>
          <a:p>
            <a:pPr fontAlgn="base"/>
            <a:r>
              <a:rPr lang="ru-RU" dirty="0"/>
              <a:t>путь юзера</a:t>
            </a:r>
          </a:p>
          <a:p>
            <a:pPr fontAlgn="base"/>
            <a:r>
              <a:rPr lang="ru-RU" dirty="0"/>
              <a:t>задачи в команде</a:t>
            </a:r>
          </a:p>
          <a:p>
            <a:pPr fontAlgn="base"/>
            <a:r>
              <a:rPr lang="ru-RU" dirty="0"/>
              <a:t>прототип и/или дизайн продукта</a:t>
            </a:r>
          </a:p>
          <a:p>
            <a:pPr fontAlgn="base"/>
            <a:r>
              <a:rPr lang="ru-RU" dirty="0"/>
              <a:t>сам продукт</a:t>
            </a:r>
          </a:p>
          <a:p>
            <a:pPr fontAlgn="base"/>
            <a:r>
              <a:rPr lang="ru-RU" dirty="0"/>
              <a:t>пример(ы) кода</a:t>
            </a:r>
          </a:p>
          <a:p>
            <a:endParaRPr lang="ru-RU" dirty="0"/>
          </a:p>
          <a:p>
            <a:r>
              <a:rPr lang="ru-RU" dirty="0"/>
              <a:t>Группа ИС-22/11</a:t>
            </a:r>
            <a:br>
              <a:rPr lang="ru-RU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304A8-9B7C-40F1-8EDD-D9D6C9C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пользователя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004EB3-165C-4D4D-B209-BA4DC7BE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7" y="1304150"/>
            <a:ext cx="699232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B9D68-6B99-41AE-B237-ECEA8B4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9" y="0"/>
            <a:ext cx="8596668" cy="1320800"/>
          </a:xfrm>
        </p:spPr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1026" name="Picture 2" descr="https://cdn.discordapp.com/attachments/1080759878806671361/1105732415068053504/quiz_bd.PNG">
            <a:extLst>
              <a:ext uri="{FF2B5EF4-FFF2-40B4-BE49-F238E27FC236}">
                <a16:creationId xmlns:a16="http://schemas.microsoft.com/office/drawing/2014/main" id="{112DC20D-6A4C-4698-9757-DCA1D254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2" y="666750"/>
            <a:ext cx="79914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4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D958B-5EFB-45A0-B890-D3AD57F4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175367"/>
            <a:ext cx="8596668" cy="1320800"/>
          </a:xfrm>
        </p:spPr>
        <p:txBody>
          <a:bodyPr/>
          <a:lstStyle/>
          <a:p>
            <a:r>
              <a:rPr lang="ru-RU" dirty="0"/>
              <a:t>Дизайн квиза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D1F604-F769-4A19-89E0-BB51F87B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27" y="2071626"/>
            <a:ext cx="6002925" cy="388143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6455F0-207D-4665-9F3F-C80BA679B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31" y="2241508"/>
            <a:ext cx="3628421" cy="2857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29C5DB-7F5D-46CE-80A4-2D887640B2CE}"/>
              </a:ext>
            </a:extLst>
          </p:cNvPr>
          <p:cNvSpPr txBox="1"/>
          <p:nvPr/>
        </p:nvSpPr>
        <p:spPr>
          <a:xfrm>
            <a:off x="588557" y="1649910"/>
            <a:ext cx="482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Дизайн главной страницы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0720A-5580-4DC0-9E6D-B734283CB288}"/>
              </a:ext>
            </a:extLst>
          </p:cNvPr>
          <p:cNvSpPr txBox="1"/>
          <p:nvPr/>
        </p:nvSpPr>
        <p:spPr>
          <a:xfrm>
            <a:off x="5773031" y="1649910"/>
            <a:ext cx="34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Дизайн теста </a:t>
            </a:r>
          </a:p>
        </p:txBody>
      </p:sp>
    </p:spTree>
    <p:extLst>
      <p:ext uri="{BB962C8B-B14F-4D97-AF65-F5344CB8AC3E}">
        <p14:creationId xmlns:p14="http://schemas.microsoft.com/office/powerpoint/2010/main" val="312078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50EC6-39EF-4B17-AED3-43782E76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 команде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0D6CC2A-2691-4EF4-B8F5-2D6C9C36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000340"/>
            <a:ext cx="4810125" cy="46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9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BA1F0-9C35-40BE-B022-E45BA4BA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0B89027-896A-4D71-8350-6A9E1AC8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563" y="1877730"/>
            <a:ext cx="2568587" cy="49802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DACDD5-2DBE-457B-AF9B-5BC423FC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1877730"/>
            <a:ext cx="3192033" cy="49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089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237</TotalTime>
  <Words>46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Квиз</vt:lpstr>
      <vt:lpstr>Путь пользователя</vt:lpstr>
      <vt:lpstr>Схема БД</vt:lpstr>
      <vt:lpstr>Дизайн квиза</vt:lpstr>
      <vt:lpstr>Задачи в команде</vt:lpstr>
      <vt:lpstr>Пример 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группы IS-22-11</dc:creator>
  <cp:lastModifiedBy>Студент группы IS-22-11</cp:lastModifiedBy>
  <cp:revision>10</cp:revision>
  <dcterms:created xsi:type="dcterms:W3CDTF">2023-05-10T03:40:25Z</dcterms:created>
  <dcterms:modified xsi:type="dcterms:W3CDTF">2023-05-11T04:48:55Z</dcterms:modified>
</cp:coreProperties>
</file>