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4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54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44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616C-3466-4DE6-8D75-2EBCF538963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B410-1030-4B99-8D6A-21062F0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: ”</a:t>
            </a:r>
            <a:r>
              <a:rPr lang="ru-RU" dirty="0"/>
              <a:t>Квиз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6F6D6-A5A3-4EB6-BC8F-308DBA45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9" y="5405377"/>
            <a:ext cx="8596668" cy="1452623"/>
          </a:xfrm>
        </p:spPr>
        <p:txBody>
          <a:bodyPr/>
          <a:lstStyle/>
          <a:p>
            <a:r>
              <a:rPr lang="ru-RU" dirty="0"/>
              <a:t>Проектная работа команды </a:t>
            </a:r>
            <a:r>
              <a:rPr lang="en-US" dirty="0"/>
              <a:t>“</a:t>
            </a:r>
            <a:r>
              <a:rPr lang="en-US" dirty="0" err="1"/>
              <a:t>biblos</a:t>
            </a:r>
            <a:r>
              <a:rPr lang="en-US" dirty="0"/>
              <a:t> incorporated”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Группа ИС-22/11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44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C24D7-B88C-4299-98FD-EA28038F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r>
              <a:rPr lang="ru-RU" dirty="0" err="1"/>
              <a:t>квизов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86988-78A0-4771-ADEB-87858B302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78" y="1668410"/>
            <a:ext cx="8596312" cy="5239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9DA761-60F2-4041-A041-9A63911A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75" y="2387390"/>
            <a:ext cx="3464559" cy="438183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3B8FD-E0EE-4E3F-9C83-5B192BD9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40" y="2891813"/>
            <a:ext cx="3760614" cy="354759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95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D8DA-B927-464F-A1E0-8A52357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1" y="2778957"/>
            <a:ext cx="5146418" cy="130008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cdn.discordapp.com/attachments/1103210130708893726/1115865004969824266/c436f46020bf72e7.jpg">
            <a:extLst>
              <a:ext uri="{FF2B5EF4-FFF2-40B4-BE49-F238E27FC236}">
                <a16:creationId xmlns:a16="http://schemas.microsoft.com/office/drawing/2014/main" id="{E4A6A15E-3B3A-4B9F-9F2E-60B007B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1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0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D069C-ABA1-45AB-A647-85D8210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D4B0F-B1CA-47FB-84EF-CEE277B4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fontAlgn="base"/>
            <a:r>
              <a:rPr lang="ru-RU" dirty="0"/>
              <a:t>1. Путь пользователя</a:t>
            </a:r>
          </a:p>
          <a:p>
            <a:pPr fontAlgn="base"/>
            <a:r>
              <a:rPr lang="ru-RU" dirty="0"/>
              <a:t>2. Схема базы данных</a:t>
            </a:r>
          </a:p>
          <a:p>
            <a:pPr fontAlgn="base"/>
            <a:r>
              <a:rPr lang="ru-RU" dirty="0"/>
              <a:t>3. Задачи в команде</a:t>
            </a:r>
          </a:p>
          <a:p>
            <a:pPr fontAlgn="base"/>
            <a:r>
              <a:rPr lang="ru-RU" dirty="0"/>
              <a:t>4. Дизайн продукта</a:t>
            </a:r>
          </a:p>
          <a:p>
            <a:pPr fontAlgn="base"/>
            <a:r>
              <a:rPr lang="ru-RU" dirty="0"/>
              <a:t>5. Примеры кода</a:t>
            </a:r>
          </a:p>
          <a:p>
            <a:pPr fontAlgn="base"/>
            <a:r>
              <a:rPr lang="ru-RU" dirty="0"/>
              <a:t>6. Конец :с</a:t>
            </a:r>
          </a:p>
          <a:p>
            <a:pPr fontAlgn="base"/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304A8-9B7C-40F1-8EDD-D9D6C9C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20AE6C-639F-40BD-A83B-ACED3328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4" y="1454938"/>
            <a:ext cx="868801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B9D68-6B99-41AE-B237-ECEA8B4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0"/>
            <a:ext cx="8596668" cy="1320800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1026" name="Picture 2" descr="https://cdn.discordapp.com/attachments/1080759878806671361/1105732415068053504/quiz_bd.PNG">
            <a:extLst>
              <a:ext uri="{FF2B5EF4-FFF2-40B4-BE49-F238E27FC236}">
                <a16:creationId xmlns:a16="http://schemas.microsoft.com/office/drawing/2014/main" id="{112DC20D-6A4C-4698-9757-DCA1D254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2" y="666750"/>
            <a:ext cx="79914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50EC6-39EF-4B17-AED3-43782E7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D6CC2A-2691-4EF4-B8F5-2D6C9C36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339" y="1725132"/>
            <a:ext cx="4810125" cy="46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958B-5EFB-45A0-B890-D3AD57F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квиза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D1F604-F769-4A19-89E0-BB51F87B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769" y="1928427"/>
            <a:ext cx="6794043" cy="43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8E88C-6933-4D54-ADA9-607ED7A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конструктора </a:t>
            </a:r>
            <a:r>
              <a:rPr lang="ru-RU" dirty="0" err="1"/>
              <a:t>квизов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2463B-A94C-4CF6-A86A-846BEEAC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8A094-6487-4B1F-9226-56BC1D47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0" y="1460161"/>
            <a:ext cx="4469789" cy="2352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32135D-3E10-482C-B55D-CA326EB7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04" y="1452015"/>
            <a:ext cx="4519671" cy="23688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689228-BA4E-4312-B4B0-EDC2286D1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02" y="4100975"/>
            <a:ext cx="4623268" cy="23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A1F0-9C35-40BE-B022-E45BA4BA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82CD7-1D00-4589-9B60-C2085A1E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cdn.discordapp.com/attachments/1115509243190181929/1115858987322191902/image.png">
            <a:extLst>
              <a:ext uri="{FF2B5EF4-FFF2-40B4-BE49-F238E27FC236}">
                <a16:creationId xmlns:a16="http://schemas.microsoft.com/office/drawing/2014/main" id="{64A25F36-4FD6-4C6C-968D-279B1BE8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4" y="1418783"/>
            <a:ext cx="5317308" cy="313793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115509243190181929/1115858987657723935/image.png">
            <a:extLst>
              <a:ext uri="{FF2B5EF4-FFF2-40B4-BE49-F238E27FC236}">
                <a16:creationId xmlns:a16="http://schemas.microsoft.com/office/drawing/2014/main" id="{01215318-EB65-49D6-A54C-5D0637E0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27" y="3698605"/>
            <a:ext cx="5317308" cy="304191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FFAEB-2E3D-4AA0-AFF0-6FD81C98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</a:t>
            </a:r>
            <a:r>
              <a:rPr lang="ru-RU" dirty="0" err="1"/>
              <a:t>квизов</a:t>
            </a:r>
            <a:r>
              <a:rPr lang="ru-RU" dirty="0"/>
              <a:t> на категории через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3074" name="Picture 2" descr="https://cdn.discordapp.com/attachments/1115509243190181929/1115869925236543508/image.png">
            <a:extLst>
              <a:ext uri="{FF2B5EF4-FFF2-40B4-BE49-F238E27FC236}">
                <a16:creationId xmlns:a16="http://schemas.microsoft.com/office/drawing/2014/main" id="{ACA602EB-4B1C-4B59-8532-5A248254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" y="1930400"/>
            <a:ext cx="5753188" cy="299720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1115509243190181929/1115869925697933374/image.png">
            <a:extLst>
              <a:ext uri="{FF2B5EF4-FFF2-40B4-BE49-F238E27FC236}">
                <a16:creationId xmlns:a16="http://schemas.microsoft.com/office/drawing/2014/main" id="{9412CC77-B78C-4E16-BD3F-C774D58F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1" y="3659189"/>
            <a:ext cx="6427953" cy="299720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322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281</TotalTime>
  <Words>63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Проект: ”Квиз”</vt:lpstr>
      <vt:lpstr>Содержание</vt:lpstr>
      <vt:lpstr>Путь пользователя</vt:lpstr>
      <vt:lpstr>Схема БД</vt:lpstr>
      <vt:lpstr>Задачи в команде</vt:lpstr>
      <vt:lpstr>Дизайн квиза</vt:lpstr>
      <vt:lpstr>Дизайн конструктора квизов</vt:lpstr>
      <vt:lpstr>Регистрация</vt:lpstr>
      <vt:lpstr>Разделение квизов на категории через бд</vt:lpstr>
      <vt:lpstr>Конструктор квизов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группы IS-22-11</dc:creator>
  <cp:lastModifiedBy>Студент группы IS-22-11</cp:lastModifiedBy>
  <cp:revision>19</cp:revision>
  <dcterms:created xsi:type="dcterms:W3CDTF">2023-05-10T03:40:25Z</dcterms:created>
  <dcterms:modified xsi:type="dcterms:W3CDTF">2023-06-07T05:27:20Z</dcterms:modified>
</cp:coreProperties>
</file>