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78AF-FA54-4E81-9439-92D2248916FF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7E5D-C0BB-4423-89EE-1CD9D5B28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47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78AF-FA54-4E81-9439-92D2248916FF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7E5D-C0BB-4423-89EE-1CD9D5B28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64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78AF-FA54-4E81-9439-92D2248916FF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7E5D-C0BB-4423-89EE-1CD9D5B28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78AF-FA54-4E81-9439-92D2248916FF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7E5D-C0BB-4423-89EE-1CD9D5B28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6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78AF-FA54-4E81-9439-92D2248916FF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7E5D-C0BB-4423-89EE-1CD9D5B28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9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78AF-FA54-4E81-9439-92D2248916FF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7E5D-C0BB-4423-89EE-1CD9D5B28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38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78AF-FA54-4E81-9439-92D2248916FF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7E5D-C0BB-4423-89EE-1CD9D5B28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07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78AF-FA54-4E81-9439-92D2248916FF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7E5D-C0BB-4423-89EE-1CD9D5B28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26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78AF-FA54-4E81-9439-92D2248916FF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7E5D-C0BB-4423-89EE-1CD9D5B28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11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78AF-FA54-4E81-9439-92D2248916FF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7E5D-C0BB-4423-89EE-1CD9D5B28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04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78AF-FA54-4E81-9439-92D2248916FF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17E5D-C0BB-4423-89EE-1CD9D5B28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21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B78AF-FA54-4E81-9439-92D2248916FF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17E5D-C0BB-4423-89EE-1CD9D5B28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13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835268"/>
            <a:ext cx="9144000" cy="110087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Сайт «Современная пекарня»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05454" y="4651129"/>
            <a:ext cx="9144000" cy="1626577"/>
          </a:xfrm>
        </p:spPr>
        <p:txBody>
          <a:bodyPr/>
          <a:lstStyle/>
          <a:p>
            <a:pPr algn="r"/>
            <a:r>
              <a:rPr lang="ru-RU" dirty="0" smtClean="0"/>
              <a:t>Выполнил студент группы ЭФБО-04-22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</a:p>
          <a:p>
            <a:pPr algn="r"/>
            <a:r>
              <a:rPr lang="ru-RU" dirty="0" smtClean="0"/>
              <a:t>Медведев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55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1356"/>
            <a:ext cx="10515600" cy="56685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Главная страница</a:t>
            </a:r>
            <a:endParaRPr lang="ru-RU" b="1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2384" y="1148617"/>
            <a:ext cx="7976933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3914" y="1148617"/>
            <a:ext cx="347296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Веб-сайт состоит из нескольких разделов:</a:t>
            </a:r>
          </a:p>
          <a:p>
            <a:r>
              <a:rPr lang="ru-RU" sz="1400" dirty="0"/>
              <a:t>Магазин пекарни (логотип магазина): Онлайн-витрина для ознакомления с ассортиментом выпечки и онлайн-заказов.</a:t>
            </a:r>
          </a:p>
          <a:p>
            <a:r>
              <a:rPr lang="ru-RU" sz="1400" dirty="0"/>
              <a:t>Наши традиции: Здесь описаны история создания пекарни и философия, подчеркивающая уникальность продукции и мастерство пекарей.</a:t>
            </a:r>
          </a:p>
          <a:p>
            <a:r>
              <a:rPr lang="ru-RU" sz="1400" dirty="0"/>
              <a:t>Шеф-повара: Информация о мастерах-поварах с их опытом и квалификацией, а возможно, и секретами рецептов.</a:t>
            </a:r>
          </a:p>
          <a:p>
            <a:r>
              <a:rPr lang="ru-RU" sz="1400" dirty="0"/>
              <a:t>Форматы: Обсуждение различных форматов пекарни, таких как кафе-пекарня, бутик-пекарня и специальные мероприятия.</a:t>
            </a:r>
          </a:p>
          <a:p>
            <a:r>
              <a:rPr lang="ru-RU" sz="1400" dirty="0"/>
              <a:t>Контакты: Контактная информация, включая адреса, телефоны, часы работы и форму обратной связи.</a:t>
            </a:r>
          </a:p>
          <a:p>
            <a:r>
              <a:rPr lang="ru-RU" sz="1400" dirty="0"/>
              <a:t>Заказать звонок: Кнопка для оставления контактных данных для обратной связи или заказа продукции.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1851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9069" y="0"/>
            <a:ext cx="10515600" cy="89681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Страница для обратной связи в социальных сетях</a:t>
            </a:r>
            <a:endParaRPr lang="ru-RU" sz="36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4581" y="896815"/>
            <a:ext cx="5121942" cy="53808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069" y="1325104"/>
            <a:ext cx="35345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 изображении представлен профиль одного из поваров в социальной сети или в приложении для обмена сообщениями. В верхней части экрана есть его фотография, в профильной области указано имя и должность. Ниже находятся иконки со ссылками на различные платформы: Telegram, электронная почта (обозначена как "Эл. почта"), </a:t>
            </a:r>
            <a:r>
              <a:rPr lang="ru-RU" sz="1600" dirty="0" err="1"/>
              <a:t>VKontakte</a:t>
            </a:r>
            <a:r>
              <a:rPr lang="ru-RU" sz="1600" dirty="0"/>
              <a:t> (сокращённо VK), и </a:t>
            </a:r>
            <a:r>
              <a:rPr lang="ru-RU" sz="1600" dirty="0" err="1"/>
              <a:t>Instagram</a:t>
            </a:r>
            <a:r>
              <a:rPr lang="ru-RU" sz="1600" dirty="0"/>
              <a:t>. Каждая из этих иконок сопровождается кнопкой в виде стрелки, указывающей вправо, что означает возможность перехода по ссылке или открытия соответствующего приложения.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5209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6477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Формы регистрации</a:t>
            </a:r>
            <a:endParaRPr lang="ru-RU" sz="40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9638" y="3412881"/>
            <a:ext cx="6292362" cy="332679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7042638" y="823547"/>
            <a:ext cx="4582844" cy="24603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169377"/>
            <a:ext cx="399170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 изображении представлена веб-страница, которая является формой регистрации. В верхней части страницы крупным шрифтом написано "Присоединяйся к сети пекарен". Ниже находится призыв "Заполните форму, чтобы мы связались с Вами!" и поля для ввода личных данных: "Имя", "Телефон" и "Электронная почта". Под полями ввода расположена кнопка "Заказать звонок", а еще ниже - уведомление о том, что, нажимая на кнопку, пользователь соглашается с политикой конфиденциальности.</a:t>
            </a:r>
          </a:p>
          <a:p>
            <a:r>
              <a:rPr lang="ru-RU" sz="1600" dirty="0"/>
              <a:t>Справа на экране находится карта с меткой. Под картой указан рейтинг заведения - 4.3 звезды на основе 758 отзывов, и есть кнопка для увеличения карты.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5763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32852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/>
              <a:t>База данных</a:t>
            </a:r>
            <a:endParaRPr lang="ru-RU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70539"/>
            <a:ext cx="4991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Также для удобства пользования была сделана отдельная страница с формой для </a:t>
            </a:r>
            <a:r>
              <a:rPr lang="ru-RU" dirty="0" smtClean="0"/>
              <a:t>бронирования столов, которая передает данные в базу данных </a:t>
            </a:r>
            <a:r>
              <a:rPr lang="en-US" dirty="0" smtClean="0"/>
              <a:t>MongoDB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1139" y="1670539"/>
            <a:ext cx="5454161" cy="265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7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500" y="0"/>
            <a:ext cx="10515600" cy="77372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Подвал сайта (</a:t>
            </a:r>
            <a:r>
              <a:rPr lang="en-US" sz="4000" b="1" dirty="0"/>
              <a:t>footer</a:t>
            </a:r>
            <a:r>
              <a:rPr lang="en-US" sz="4000" b="1" dirty="0" smtClean="0"/>
              <a:t>)</a:t>
            </a:r>
            <a:endParaRPr lang="ru-RU" sz="4000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494" y="773723"/>
            <a:ext cx="10544175" cy="16920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0494" y="2839915"/>
            <a:ext cx="10635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изображении представлен подвал (футер) веб-сайта современной пекарни. В верхней левой части находится логотип или название пекарни "SHOP BAKERY" на темном фоне, который кажется текстурированным, изображающим муку или тесто.</a:t>
            </a:r>
          </a:p>
          <a:p>
            <a:r>
              <a:rPr lang="ru-RU" dirty="0" smtClean="0"/>
              <a:t>Визуальное </a:t>
            </a:r>
            <a:r>
              <a:rPr lang="ru-RU" dirty="0"/>
              <a:t>оформление футера сочетается с темой пекарни, включая изображения хлебобулочных изделий справа, что придает странице привлекательный и тематически соответствующий вид.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901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Сайт запакован в </a:t>
            </a:r>
            <a:r>
              <a:rPr lang="en-US" dirty="0" smtClean="0"/>
              <a:t>Docker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129" y="2131429"/>
            <a:ext cx="8907840" cy="329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3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000" b="1" dirty="0" smtClean="0"/>
              <a:t>Спасибо за внимание!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25451880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3279</TotalTime>
  <Words>421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Сайт «Современная пекарня»</vt:lpstr>
      <vt:lpstr>Главная страница</vt:lpstr>
      <vt:lpstr>Страница для обратной связи в социальных сетях</vt:lpstr>
      <vt:lpstr>Формы регистрации</vt:lpstr>
      <vt:lpstr>База данных</vt:lpstr>
      <vt:lpstr>Подвал сайта (footer)</vt:lpstr>
      <vt:lpstr>Сайт запакован в Docker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«Современная пекарня»</dc:title>
  <dc:creator>RePack by Diakov</dc:creator>
  <cp:lastModifiedBy>RePack by Diakov</cp:lastModifiedBy>
  <cp:revision>7</cp:revision>
  <dcterms:created xsi:type="dcterms:W3CDTF">2023-12-19T09:18:58Z</dcterms:created>
  <dcterms:modified xsi:type="dcterms:W3CDTF">2024-06-03T13:15:28Z</dcterms:modified>
</cp:coreProperties>
</file>