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A1E2F-7399-4B7A-98A8-D651B370E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691C2-64F6-4661-AE51-D7F0BF52D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DD6EA-4757-486E-9143-890E6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0C1B-7B78-4BC3-8D73-8385AC2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DA2FA-A898-46BE-8C61-20CBC08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6BD00-4E55-45D0-8B1F-6C934D74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62F5F-A653-430D-8283-FBCE978E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4D036-3917-47EC-A557-AD314135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0FFD3-6F73-4D96-9ADB-6FAD5C7B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47024-2778-47E0-BAF9-BE16A809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6CDB77-97B4-45C4-AF93-E32BCDCF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998DAC-E775-4168-9B83-5901B59B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67902-5337-4ABB-9BBA-08EC3B3A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6007-B3F5-4EE6-8631-6DE583DC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8CF18-6518-4F78-B58E-411DA51E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5D43A-555E-480D-A36C-4174D668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6C558-8B0B-4E81-BC5E-29E37C64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D24BA-D0AF-434F-95F7-53A4478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75087-D4E5-4F86-A78E-415F9A35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E9851-7EEC-458F-A2AA-CDDB35A2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108B9-AD89-4788-8DBF-3726E1E2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8E0C9-F19F-436F-8391-BF10D5B3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8D4F7-3ED4-4B62-B06B-E129D49D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846C6-0E10-4616-9962-FA17FCCF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143D8-CEE1-4252-B047-6C299F0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6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4BA5D-9ECC-4DFF-8F72-DCB42E0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A4474-80A9-4901-874F-DF58833D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0F988-CD76-48BC-9F0B-FBE6C2D6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541B2-55EC-4C93-87FF-EC4CAB96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5EB4B-061A-4DBA-ABB9-8F442F8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134A3-A7D9-462B-8ACD-057963E6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38E2-3DC2-4C3A-8237-1F7CAA4E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E3C5E-F8C9-4802-89D2-BC5D9F36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5AC50A-EB40-4B71-AFF4-1E993DE9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E0ED24-0BBB-4797-9DF6-2AD57EC1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C82B35-75E1-415B-8CC0-7542789CF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2D739C-F36D-4CE8-80F4-EC7B78E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B8E680-4295-4095-A3F2-C14C1237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D803CC-9074-4BC8-838A-2D6F2438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96B23-0AEA-4D96-B97B-9D8A1E37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5D3781-5763-4885-88F0-5E398FD3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4D4898-4586-4E91-8CCA-CBEEDFF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70A38-AE2F-40DF-A1FE-7B90265D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1D2C83-A2C8-4114-973C-9DF2496C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FF6E75-E42B-420F-90EF-E68DF351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A1DEDC-E48A-44D7-BB2D-3882FA6B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5FF0B-8434-47CF-93D5-EE98FC1B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61BB9-59D3-4A7F-9A79-6A35AAC3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341ED2-0AE8-4674-A1B9-400298B4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C2DB4C-F549-4AA6-9D56-01E60D36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9A67F5-B47D-4620-9A42-3BA0F06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8B81E1-799B-4677-ACFF-66ED558F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9805-BA9B-4450-8E1E-A2F754F0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439EF0-A868-4031-8EF6-79ECA9D22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0DD2B7-DD40-4344-94B2-0EDF017B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A4DC7E-366C-4F5F-84F4-E362FBDC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657D2-DA5D-4E83-8F0F-FC4A67E4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F8CBC-F49A-4346-90F4-303D68F8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4DACD-369E-4ACE-9223-A55F952B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614FDC-4574-4F20-B7E9-E728A2B7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7CF45-63C4-4B86-A3EA-9DAC1F88C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9672-441B-496E-867C-89AF398FF11E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8ADFA-C10C-4048-B104-3979FAC8E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86720-78D7-4609-9D04-7E3A84CA7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AA84-7D5C-4642-8F48-DC1ADE255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6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4E0D-808F-4C73-B752-D1104E2D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C37CD-0D6C-4DCD-9A58-E542DDD18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8BA222-E3E3-4D4A-8864-24EFFA4E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12195879" cy="68579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8CEEF4-8E3D-4B8D-AB1F-649AEC9A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" y="1335983"/>
            <a:ext cx="3314950" cy="41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D9DA6-E2ED-49A6-B1F6-3FB4FF8B457E}"/>
              </a:ext>
            </a:extLst>
          </p:cNvPr>
          <p:cNvSpPr txBox="1"/>
          <p:nvPr/>
        </p:nvSpPr>
        <p:spPr>
          <a:xfrm>
            <a:off x="4356114" y="1329023"/>
            <a:ext cx="62337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want to tell you about Oleg Tinkoff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 is the founder of T-Bank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 was born in the Kemerovo region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 was born on December 25, 1967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 is now 56 years old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13A0E2-A337-4BDA-B1E8-9599ABACC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3" y="6234245"/>
            <a:ext cx="38408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5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4E0D-808F-4C73-B752-D1104E2D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C37CD-0D6C-4DCD-9A58-E542DDD18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8BA222-E3E3-4D4A-8864-24EFFA4E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12195879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D9DA6-E2ED-49A6-B1F6-3FB4FF8B457E}"/>
              </a:ext>
            </a:extLst>
          </p:cNvPr>
          <p:cNvSpPr txBox="1"/>
          <p:nvPr/>
        </p:nvSpPr>
        <p:spPr>
          <a:xfrm>
            <a:off x="5312144" y="715964"/>
            <a:ext cx="62337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He has his own cycling team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 was able to recover from Leukemia.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8107E-B4B9-4790-BB44-E22E1844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2316163"/>
            <a:ext cx="5735399" cy="38178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C4DEC9-A90C-4375-816C-0FC9BD967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0" y="6259184"/>
            <a:ext cx="384081" cy="524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664023-5204-4985-B334-69AA2660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1" y="6259184"/>
            <a:ext cx="38408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4E0D-808F-4C73-B752-D1104E2D9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C37CD-0D6C-4DCD-9A58-E542DDD18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8BA222-E3E3-4D4A-8864-24EFFA4E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12195879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D9DA6-E2ED-49A6-B1F6-3FB4FF8B457E}"/>
              </a:ext>
            </a:extLst>
          </p:cNvPr>
          <p:cNvSpPr txBox="1"/>
          <p:nvPr/>
        </p:nvSpPr>
        <p:spPr>
          <a:xfrm>
            <a:off x="940609" y="4170526"/>
            <a:ext cx="4587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Prepared by</a:t>
            </a:r>
            <a:r>
              <a:rPr lang="ru-RU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Andrey </a:t>
            </a:r>
            <a:r>
              <a:rPr lang="en-US" sz="2800" dirty="0" err="1">
                <a:solidFill>
                  <a:schemeClr val="bg1"/>
                </a:solidFill>
              </a:rPr>
              <a:t>Anufriev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70B85-4365-4AF3-B3F5-C469E6FF9CBB}"/>
              </a:ext>
            </a:extLst>
          </p:cNvPr>
          <p:cNvSpPr txBox="1"/>
          <p:nvPr/>
        </p:nvSpPr>
        <p:spPr>
          <a:xfrm>
            <a:off x="691227" y="2437160"/>
            <a:ext cx="6233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 for your attention!</a:t>
            </a:r>
            <a:endParaRPr lang="ru-RU" sz="3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2F5D73-0178-4FF3-8E51-B2132A17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73" y="3494193"/>
            <a:ext cx="4147162" cy="2741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931A71-C633-433D-AAE3-A9AB19C75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45" t="-1" b="-10218"/>
          <a:stretch/>
        </p:blipFill>
        <p:spPr>
          <a:xfrm>
            <a:off x="116378" y="6251698"/>
            <a:ext cx="380913" cy="524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A9AA28-47BE-41E8-A523-D0141D25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97" y="6259928"/>
            <a:ext cx="384081" cy="5243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D5DFAE-EE8F-4288-A0BE-FE152122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88" y="6252311"/>
            <a:ext cx="38408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2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1 1</cp:lastModifiedBy>
  <cp:revision>4</cp:revision>
  <dcterms:created xsi:type="dcterms:W3CDTF">2024-10-21T19:43:16Z</dcterms:created>
  <dcterms:modified xsi:type="dcterms:W3CDTF">2024-10-21T20:11:46Z</dcterms:modified>
</cp:coreProperties>
</file>