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691" autoAdjust="0"/>
    <p:restoredTop sz="94660"/>
  </p:normalViewPr>
  <p:slideViewPr>
    <p:cSldViewPr snapToGrid="0">
      <p:cViewPr>
        <p:scale>
          <a:sx n="50" d="100"/>
          <a:sy n="50" d="100"/>
        </p:scale>
        <p:origin x="173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NU LNU" userId="d21bdd09-c944-4107-99ee-b7ff2b5552da" providerId="ADAL" clId="{4F355B47-70FB-4AFC-85FF-69577C360F34}"/>
    <pc:docChg chg="undo redo custSel addSld modSld">
      <pc:chgData name="FNU LNU" userId="d21bdd09-c944-4107-99ee-b7ff2b5552da" providerId="ADAL" clId="{4F355B47-70FB-4AFC-85FF-69577C360F34}" dt="2024-11-04T07:47:12.377" v="957" actId="113"/>
      <pc:docMkLst>
        <pc:docMk/>
      </pc:docMkLst>
      <pc:sldChg chg="addSp delSp modSp new mod">
        <pc:chgData name="FNU LNU" userId="d21bdd09-c944-4107-99ee-b7ff2b5552da" providerId="ADAL" clId="{4F355B47-70FB-4AFC-85FF-69577C360F34}" dt="2024-11-04T07:47:12.377" v="957" actId="113"/>
        <pc:sldMkLst>
          <pc:docMk/>
          <pc:sldMk cId="3658710047" sldId="256"/>
        </pc:sldMkLst>
        <pc:spChg chg="del">
          <ac:chgData name="FNU LNU" userId="d21bdd09-c944-4107-99ee-b7ff2b5552da" providerId="ADAL" clId="{4F355B47-70FB-4AFC-85FF-69577C360F34}" dt="2024-11-04T06:25:08.290" v="1" actId="478"/>
          <ac:spMkLst>
            <pc:docMk/>
            <pc:sldMk cId="3658710047" sldId="256"/>
            <ac:spMk id="2" creationId="{AAC0A7F0-47E1-43A7-828D-C883DE9D85DD}"/>
          </ac:spMkLst>
        </pc:spChg>
        <pc:spChg chg="del">
          <ac:chgData name="FNU LNU" userId="d21bdd09-c944-4107-99ee-b7ff2b5552da" providerId="ADAL" clId="{4F355B47-70FB-4AFC-85FF-69577C360F34}" dt="2024-11-04T06:25:12.263" v="2" actId="478"/>
          <ac:spMkLst>
            <pc:docMk/>
            <pc:sldMk cId="3658710047" sldId="256"/>
            <ac:spMk id="3" creationId="{85DD2D96-33FD-480A-8E37-C41EE404156B}"/>
          </ac:spMkLst>
        </pc:spChg>
        <pc:spChg chg="add mod">
          <ac:chgData name="FNU LNU" userId="d21bdd09-c944-4107-99ee-b7ff2b5552da" providerId="ADAL" clId="{4F355B47-70FB-4AFC-85FF-69577C360F34}" dt="2024-11-04T07:18:03.975" v="638" actId="1076"/>
          <ac:spMkLst>
            <pc:docMk/>
            <pc:sldMk cId="3658710047" sldId="256"/>
            <ac:spMk id="5" creationId="{263E0997-DDE7-4BFD-B447-B98C4D4A878E}"/>
          </ac:spMkLst>
        </pc:spChg>
        <pc:spChg chg="add mod">
          <ac:chgData name="FNU LNU" userId="d21bdd09-c944-4107-99ee-b7ff2b5552da" providerId="ADAL" clId="{4F355B47-70FB-4AFC-85FF-69577C360F34}" dt="2024-11-04T06:45:24.541" v="152" actId="1076"/>
          <ac:spMkLst>
            <pc:docMk/>
            <pc:sldMk cId="3658710047" sldId="256"/>
            <ac:spMk id="7" creationId="{CAB49CA7-6166-4DB7-9E73-4BE7BD18E591}"/>
          </ac:spMkLst>
        </pc:spChg>
        <pc:spChg chg="add mod">
          <ac:chgData name="FNU LNU" userId="d21bdd09-c944-4107-99ee-b7ff2b5552da" providerId="ADAL" clId="{4F355B47-70FB-4AFC-85FF-69577C360F34}" dt="2024-11-04T07:13:34.252" v="611" actId="1076"/>
          <ac:spMkLst>
            <pc:docMk/>
            <pc:sldMk cId="3658710047" sldId="256"/>
            <ac:spMk id="10" creationId="{001816D4-46AF-42C5-BF16-B6A4C30279B0}"/>
          </ac:spMkLst>
        </pc:spChg>
        <pc:spChg chg="add del">
          <ac:chgData name="FNU LNU" userId="d21bdd09-c944-4107-99ee-b7ff2b5552da" providerId="ADAL" clId="{4F355B47-70FB-4AFC-85FF-69577C360F34}" dt="2024-11-04T06:35:45.069" v="48" actId="22"/>
          <ac:spMkLst>
            <pc:docMk/>
            <pc:sldMk cId="3658710047" sldId="256"/>
            <ac:spMk id="12" creationId="{B0CB48FE-FAFF-4306-A087-F4F7AD864071}"/>
          </ac:spMkLst>
        </pc:spChg>
        <pc:spChg chg="add mod">
          <ac:chgData name="FNU LNU" userId="d21bdd09-c944-4107-99ee-b7ff2b5552da" providerId="ADAL" clId="{4F355B47-70FB-4AFC-85FF-69577C360F34}" dt="2024-11-04T07:28:41.541" v="737" actId="1076"/>
          <ac:spMkLst>
            <pc:docMk/>
            <pc:sldMk cId="3658710047" sldId="256"/>
            <ac:spMk id="14" creationId="{6D460EA7-B4ED-44BF-B255-BFCD5F2AEE15}"/>
          </ac:spMkLst>
        </pc:spChg>
        <pc:spChg chg="add mod">
          <ac:chgData name="FNU LNU" userId="d21bdd09-c944-4107-99ee-b7ff2b5552da" providerId="ADAL" clId="{4F355B47-70FB-4AFC-85FF-69577C360F34}" dt="2024-11-04T07:18:06.063" v="639" actId="1076"/>
          <ac:spMkLst>
            <pc:docMk/>
            <pc:sldMk cId="3658710047" sldId="256"/>
            <ac:spMk id="16" creationId="{B89F651D-92A5-46D3-A1D0-1DDC296B8C0B}"/>
          </ac:spMkLst>
        </pc:spChg>
        <pc:spChg chg="add del">
          <ac:chgData name="FNU LNU" userId="d21bdd09-c944-4107-99ee-b7ff2b5552da" providerId="ADAL" clId="{4F355B47-70FB-4AFC-85FF-69577C360F34}" dt="2024-11-04T06:38:59.503" v="76" actId="22"/>
          <ac:spMkLst>
            <pc:docMk/>
            <pc:sldMk cId="3658710047" sldId="256"/>
            <ac:spMk id="18" creationId="{13706D95-E90B-4F30-B4E2-0CE955ADA4C6}"/>
          </ac:spMkLst>
        </pc:spChg>
        <pc:spChg chg="add mod">
          <ac:chgData name="FNU LNU" userId="d21bdd09-c944-4107-99ee-b7ff2b5552da" providerId="ADAL" clId="{4F355B47-70FB-4AFC-85FF-69577C360F34}" dt="2024-11-04T07:45:06.501" v="924" actId="1076"/>
          <ac:spMkLst>
            <pc:docMk/>
            <pc:sldMk cId="3658710047" sldId="256"/>
            <ac:spMk id="19" creationId="{CA9D5AF0-849C-4823-AB6C-91F13C129352}"/>
          </ac:spMkLst>
        </pc:spChg>
        <pc:spChg chg="add del mod">
          <ac:chgData name="FNU LNU" userId="d21bdd09-c944-4107-99ee-b7ff2b5552da" providerId="ADAL" clId="{4F355B47-70FB-4AFC-85FF-69577C360F34}" dt="2024-11-04T06:57:49.652" v="399" actId="478"/>
          <ac:spMkLst>
            <pc:docMk/>
            <pc:sldMk cId="3658710047" sldId="256"/>
            <ac:spMk id="20" creationId="{51BF52D7-3B91-4A12-96B6-69A94C322D53}"/>
          </ac:spMkLst>
        </pc:spChg>
        <pc:spChg chg="add mod">
          <ac:chgData name="FNU LNU" userId="d21bdd09-c944-4107-99ee-b7ff2b5552da" providerId="ADAL" clId="{4F355B47-70FB-4AFC-85FF-69577C360F34}" dt="2024-11-04T07:44:59.512" v="922" actId="1076"/>
          <ac:spMkLst>
            <pc:docMk/>
            <pc:sldMk cId="3658710047" sldId="256"/>
            <ac:spMk id="51" creationId="{99E6ECDD-4415-4EB4-88F6-2F1AEDBB4B52}"/>
          </ac:spMkLst>
        </pc:spChg>
        <pc:spChg chg="add mod">
          <ac:chgData name="FNU LNU" userId="d21bdd09-c944-4107-99ee-b7ff2b5552da" providerId="ADAL" clId="{4F355B47-70FB-4AFC-85FF-69577C360F34}" dt="2024-11-04T07:43:22.731" v="911" actId="1076"/>
          <ac:spMkLst>
            <pc:docMk/>
            <pc:sldMk cId="3658710047" sldId="256"/>
            <ac:spMk id="52" creationId="{6996D92D-DF38-4E3C-80C1-00145AAC34DA}"/>
          </ac:spMkLst>
        </pc:spChg>
        <pc:spChg chg="add mod">
          <ac:chgData name="FNU LNU" userId="d21bdd09-c944-4107-99ee-b7ff2b5552da" providerId="ADAL" clId="{4F355B47-70FB-4AFC-85FF-69577C360F34}" dt="2024-11-04T07:40:55.872" v="864" actId="1076"/>
          <ac:spMkLst>
            <pc:docMk/>
            <pc:sldMk cId="3658710047" sldId="256"/>
            <ac:spMk id="53" creationId="{B4DBF451-E960-4271-8F8E-3816ACB09455}"/>
          </ac:spMkLst>
        </pc:spChg>
        <pc:spChg chg="add mod">
          <ac:chgData name="FNU LNU" userId="d21bdd09-c944-4107-99ee-b7ff2b5552da" providerId="ADAL" clId="{4F355B47-70FB-4AFC-85FF-69577C360F34}" dt="2024-11-04T07:45:02.818" v="923" actId="1076"/>
          <ac:spMkLst>
            <pc:docMk/>
            <pc:sldMk cId="3658710047" sldId="256"/>
            <ac:spMk id="58" creationId="{2DAA67A2-DC06-49D8-93A7-32CE322D6B81}"/>
          </ac:spMkLst>
        </pc:spChg>
        <pc:spChg chg="add mod">
          <ac:chgData name="FNU LNU" userId="d21bdd09-c944-4107-99ee-b7ff2b5552da" providerId="ADAL" clId="{4F355B47-70FB-4AFC-85FF-69577C360F34}" dt="2024-11-04T07:44:53.431" v="920" actId="1076"/>
          <ac:spMkLst>
            <pc:docMk/>
            <pc:sldMk cId="3658710047" sldId="256"/>
            <ac:spMk id="59" creationId="{42EB7F06-CC4D-4270-9FA5-10C2368ECBE8}"/>
          </ac:spMkLst>
        </pc:spChg>
        <pc:spChg chg="add mod">
          <ac:chgData name="FNU LNU" userId="d21bdd09-c944-4107-99ee-b7ff2b5552da" providerId="ADAL" clId="{4F355B47-70FB-4AFC-85FF-69577C360F34}" dt="2024-11-04T07:44:56.305" v="921" actId="1076"/>
          <ac:spMkLst>
            <pc:docMk/>
            <pc:sldMk cId="3658710047" sldId="256"/>
            <ac:spMk id="60" creationId="{07977AAB-DFE5-4FAE-835D-171A0DF98103}"/>
          </ac:spMkLst>
        </pc:spChg>
        <pc:spChg chg="add mod">
          <ac:chgData name="FNU LNU" userId="d21bdd09-c944-4107-99ee-b7ff2b5552da" providerId="ADAL" clId="{4F355B47-70FB-4AFC-85FF-69577C360F34}" dt="2024-11-04T07:45:12.950" v="925" actId="1076"/>
          <ac:spMkLst>
            <pc:docMk/>
            <pc:sldMk cId="3658710047" sldId="256"/>
            <ac:spMk id="61" creationId="{6AE5D0E7-7FF0-4819-91B3-B868AB8C33E2}"/>
          </ac:spMkLst>
        </pc:spChg>
        <pc:spChg chg="add mod">
          <ac:chgData name="FNU LNU" userId="d21bdd09-c944-4107-99ee-b7ff2b5552da" providerId="ADAL" clId="{4F355B47-70FB-4AFC-85FF-69577C360F34}" dt="2024-11-04T07:30:31.727" v="752" actId="1076"/>
          <ac:spMkLst>
            <pc:docMk/>
            <pc:sldMk cId="3658710047" sldId="256"/>
            <ac:spMk id="62" creationId="{D07B91F4-619E-4577-AB9F-9EA7B5B730ED}"/>
          </ac:spMkLst>
        </pc:spChg>
        <pc:spChg chg="add mod">
          <ac:chgData name="FNU LNU" userId="d21bdd09-c944-4107-99ee-b7ff2b5552da" providerId="ADAL" clId="{4F355B47-70FB-4AFC-85FF-69577C360F34}" dt="2024-11-04T07:30:22.892" v="750" actId="1076"/>
          <ac:spMkLst>
            <pc:docMk/>
            <pc:sldMk cId="3658710047" sldId="256"/>
            <ac:spMk id="63" creationId="{9B96E8E3-3E5C-45A5-B299-064C9FDA5902}"/>
          </ac:spMkLst>
        </pc:spChg>
        <pc:spChg chg="add mod">
          <ac:chgData name="FNU LNU" userId="d21bdd09-c944-4107-99ee-b7ff2b5552da" providerId="ADAL" clId="{4F355B47-70FB-4AFC-85FF-69577C360F34}" dt="2024-11-04T07:45:18.927" v="927" actId="1076"/>
          <ac:spMkLst>
            <pc:docMk/>
            <pc:sldMk cId="3658710047" sldId="256"/>
            <ac:spMk id="90" creationId="{D519075D-ED76-4F26-9981-98F8197271F1}"/>
          </ac:spMkLst>
        </pc:spChg>
        <pc:spChg chg="add mod">
          <ac:chgData name="FNU LNU" userId="d21bdd09-c944-4107-99ee-b7ff2b5552da" providerId="ADAL" clId="{4F355B47-70FB-4AFC-85FF-69577C360F34}" dt="2024-11-04T07:45:16.240" v="926" actId="1076"/>
          <ac:spMkLst>
            <pc:docMk/>
            <pc:sldMk cId="3658710047" sldId="256"/>
            <ac:spMk id="110" creationId="{BB448F44-527A-4E15-9711-AF5297BD355D}"/>
          </ac:spMkLst>
        </pc:spChg>
        <pc:spChg chg="add mod">
          <ac:chgData name="FNU LNU" userId="d21bdd09-c944-4107-99ee-b7ff2b5552da" providerId="ADAL" clId="{4F355B47-70FB-4AFC-85FF-69577C360F34}" dt="2024-11-04T07:42:50.672" v="906" actId="1076"/>
          <ac:spMkLst>
            <pc:docMk/>
            <pc:sldMk cId="3658710047" sldId="256"/>
            <ac:spMk id="113" creationId="{E9FDA8BF-3AF7-490B-A712-E7B539D267E7}"/>
          </ac:spMkLst>
        </pc:spChg>
        <pc:spChg chg="add mod">
          <ac:chgData name="FNU LNU" userId="d21bdd09-c944-4107-99ee-b7ff2b5552da" providerId="ADAL" clId="{4F355B47-70FB-4AFC-85FF-69577C360F34}" dt="2024-11-04T07:17:59.200" v="637" actId="1076"/>
          <ac:spMkLst>
            <pc:docMk/>
            <pc:sldMk cId="3658710047" sldId="256"/>
            <ac:spMk id="120" creationId="{7C7D5D00-4C70-4791-99BF-038C1BB1529E}"/>
          </ac:spMkLst>
        </pc:spChg>
        <pc:spChg chg="add mod">
          <ac:chgData name="FNU LNU" userId="d21bdd09-c944-4107-99ee-b7ff2b5552da" providerId="ADAL" clId="{4F355B47-70FB-4AFC-85FF-69577C360F34}" dt="2024-11-04T07:17:55.961" v="636" actId="1076"/>
          <ac:spMkLst>
            <pc:docMk/>
            <pc:sldMk cId="3658710047" sldId="256"/>
            <ac:spMk id="121" creationId="{2B36A5E2-D565-428E-925B-1AFF9B8B227A}"/>
          </ac:spMkLst>
        </pc:spChg>
        <pc:spChg chg="add mod">
          <ac:chgData name="FNU LNU" userId="d21bdd09-c944-4107-99ee-b7ff2b5552da" providerId="ADAL" clId="{4F355B47-70FB-4AFC-85FF-69577C360F34}" dt="2024-11-04T07:19:25.752" v="651" actId="208"/>
          <ac:spMkLst>
            <pc:docMk/>
            <pc:sldMk cId="3658710047" sldId="256"/>
            <ac:spMk id="123" creationId="{6D50A323-BEC4-4FB2-8346-F0DE79A39FCA}"/>
          </ac:spMkLst>
        </pc:spChg>
        <pc:spChg chg="add mod">
          <ac:chgData name="FNU LNU" userId="d21bdd09-c944-4107-99ee-b7ff2b5552da" providerId="ADAL" clId="{4F355B47-70FB-4AFC-85FF-69577C360F34}" dt="2024-11-04T07:43:01.580" v="908" actId="1076"/>
          <ac:spMkLst>
            <pc:docMk/>
            <pc:sldMk cId="3658710047" sldId="256"/>
            <ac:spMk id="124" creationId="{908B0E1B-C247-4AA0-8F24-4D73FE9581AE}"/>
          </ac:spMkLst>
        </pc:spChg>
        <pc:spChg chg="add mod">
          <ac:chgData name="FNU LNU" userId="d21bdd09-c944-4107-99ee-b7ff2b5552da" providerId="ADAL" clId="{4F355B47-70FB-4AFC-85FF-69577C360F34}" dt="2024-11-04T07:22:04.341" v="673" actId="571"/>
          <ac:spMkLst>
            <pc:docMk/>
            <pc:sldMk cId="3658710047" sldId="256"/>
            <ac:spMk id="125" creationId="{2A4E3A2B-50D4-4B2F-BA61-BBB9493DCB8E}"/>
          </ac:spMkLst>
        </pc:spChg>
        <pc:spChg chg="add mod">
          <ac:chgData name="FNU LNU" userId="d21bdd09-c944-4107-99ee-b7ff2b5552da" providerId="ADAL" clId="{4F355B47-70FB-4AFC-85FF-69577C360F34}" dt="2024-11-04T07:42:10.616" v="896" actId="1076"/>
          <ac:spMkLst>
            <pc:docMk/>
            <pc:sldMk cId="3658710047" sldId="256"/>
            <ac:spMk id="126" creationId="{54F00F89-EBB0-4E9D-9A74-B39879F635CE}"/>
          </ac:spMkLst>
        </pc:spChg>
        <pc:spChg chg="add mod">
          <ac:chgData name="FNU LNU" userId="d21bdd09-c944-4107-99ee-b7ff2b5552da" providerId="ADAL" clId="{4F355B47-70FB-4AFC-85FF-69577C360F34}" dt="2024-11-04T07:27:23.003" v="735" actId="1038"/>
          <ac:spMkLst>
            <pc:docMk/>
            <pc:sldMk cId="3658710047" sldId="256"/>
            <ac:spMk id="127" creationId="{531DD1B1-043F-4E84-B3BD-3EE33B59605B}"/>
          </ac:spMkLst>
        </pc:spChg>
        <pc:spChg chg="add mod">
          <ac:chgData name="FNU LNU" userId="d21bdd09-c944-4107-99ee-b7ff2b5552da" providerId="ADAL" clId="{4F355B47-70FB-4AFC-85FF-69577C360F34}" dt="2024-11-04T07:41:48.919" v="876" actId="1076"/>
          <ac:spMkLst>
            <pc:docMk/>
            <pc:sldMk cId="3658710047" sldId="256"/>
            <ac:spMk id="133" creationId="{C3FC32A8-FCFE-4119-900E-3252A903E61C}"/>
          </ac:spMkLst>
        </pc:spChg>
        <pc:spChg chg="add mod">
          <ac:chgData name="FNU LNU" userId="d21bdd09-c944-4107-99ee-b7ff2b5552da" providerId="ADAL" clId="{4F355B47-70FB-4AFC-85FF-69577C360F34}" dt="2024-11-04T07:42:02.663" v="895" actId="1038"/>
          <ac:spMkLst>
            <pc:docMk/>
            <pc:sldMk cId="3658710047" sldId="256"/>
            <ac:spMk id="134" creationId="{1C263AAA-8C3A-42AF-A8A0-D916677CC977}"/>
          </ac:spMkLst>
        </pc:spChg>
        <pc:spChg chg="add mod">
          <ac:chgData name="FNU LNU" userId="d21bdd09-c944-4107-99ee-b7ff2b5552da" providerId="ADAL" clId="{4F355B47-70FB-4AFC-85FF-69577C360F34}" dt="2024-11-04T07:42:16.389" v="897" actId="571"/>
          <ac:spMkLst>
            <pc:docMk/>
            <pc:sldMk cId="3658710047" sldId="256"/>
            <ac:spMk id="135" creationId="{34F5A493-663B-4856-9CDA-ABEDEFAE9D75}"/>
          </ac:spMkLst>
        </pc:spChg>
        <pc:spChg chg="add mod">
          <ac:chgData name="FNU LNU" userId="d21bdd09-c944-4107-99ee-b7ff2b5552da" providerId="ADAL" clId="{4F355B47-70FB-4AFC-85FF-69577C360F34}" dt="2024-11-04T07:42:19.077" v="898" actId="571"/>
          <ac:spMkLst>
            <pc:docMk/>
            <pc:sldMk cId="3658710047" sldId="256"/>
            <ac:spMk id="136" creationId="{4D4B2010-F954-49D7-9891-5FC25BD94738}"/>
          </ac:spMkLst>
        </pc:spChg>
        <pc:spChg chg="add mod">
          <ac:chgData name="FNU LNU" userId="d21bdd09-c944-4107-99ee-b7ff2b5552da" providerId="ADAL" clId="{4F355B47-70FB-4AFC-85FF-69577C360F34}" dt="2024-11-04T07:42:30.719" v="901" actId="1076"/>
          <ac:spMkLst>
            <pc:docMk/>
            <pc:sldMk cId="3658710047" sldId="256"/>
            <ac:spMk id="137" creationId="{6BF7D1E4-D66B-48F4-B8F4-4690F4731C02}"/>
          </ac:spMkLst>
        </pc:spChg>
        <pc:spChg chg="add mod">
          <ac:chgData name="FNU LNU" userId="d21bdd09-c944-4107-99ee-b7ff2b5552da" providerId="ADAL" clId="{4F355B47-70FB-4AFC-85FF-69577C360F34}" dt="2024-11-04T07:42:38.219" v="903" actId="1076"/>
          <ac:spMkLst>
            <pc:docMk/>
            <pc:sldMk cId="3658710047" sldId="256"/>
            <ac:spMk id="138" creationId="{117E4085-5680-4B4E-8533-3740EA2E0A7B}"/>
          </ac:spMkLst>
        </pc:spChg>
        <pc:spChg chg="add mod">
          <ac:chgData name="FNU LNU" userId="d21bdd09-c944-4107-99ee-b7ff2b5552da" providerId="ADAL" clId="{4F355B47-70FB-4AFC-85FF-69577C360F34}" dt="2024-11-04T07:42:56.847" v="907" actId="571"/>
          <ac:spMkLst>
            <pc:docMk/>
            <pc:sldMk cId="3658710047" sldId="256"/>
            <ac:spMk id="139" creationId="{95E36475-4A37-4F5C-893E-52A743971EF1}"/>
          </ac:spMkLst>
        </pc:spChg>
        <pc:spChg chg="add mod">
          <ac:chgData name="FNU LNU" userId="d21bdd09-c944-4107-99ee-b7ff2b5552da" providerId="ADAL" clId="{4F355B47-70FB-4AFC-85FF-69577C360F34}" dt="2024-11-04T07:43:07.852" v="910" actId="1076"/>
          <ac:spMkLst>
            <pc:docMk/>
            <pc:sldMk cId="3658710047" sldId="256"/>
            <ac:spMk id="140" creationId="{C7016322-0137-4284-B542-6F406A0B9CEB}"/>
          </ac:spMkLst>
        </pc:spChg>
        <pc:spChg chg="add mod">
          <ac:chgData name="FNU LNU" userId="d21bdd09-c944-4107-99ee-b7ff2b5552da" providerId="ADAL" clId="{4F355B47-70FB-4AFC-85FF-69577C360F34}" dt="2024-11-04T07:47:12.377" v="957" actId="113"/>
          <ac:spMkLst>
            <pc:docMk/>
            <pc:sldMk cId="3658710047" sldId="256"/>
            <ac:spMk id="1029" creationId="{6D86F117-234A-4B8C-A26C-7232DB54CF51}"/>
          </ac:spMkLst>
        </pc:spChg>
        <pc:spChg chg="add mod">
          <ac:chgData name="FNU LNU" userId="d21bdd09-c944-4107-99ee-b7ff2b5552da" providerId="ADAL" clId="{4F355B47-70FB-4AFC-85FF-69577C360F34}" dt="2024-11-04T07:45:46.721" v="949" actId="1038"/>
          <ac:spMkLst>
            <pc:docMk/>
            <pc:sldMk cId="3658710047" sldId="256"/>
            <ac:spMk id="1034" creationId="{AB94E1EF-0E47-42EF-8B0B-698C7D61BD57}"/>
          </ac:spMkLst>
        </pc:spChg>
        <pc:picChg chg="add del mod">
          <ac:chgData name="FNU LNU" userId="d21bdd09-c944-4107-99ee-b7ff2b5552da" providerId="ADAL" clId="{4F355B47-70FB-4AFC-85FF-69577C360F34}" dt="2024-11-04T06:41:12.927" v="98" actId="478"/>
          <ac:picMkLst>
            <pc:docMk/>
            <pc:sldMk cId="3658710047" sldId="256"/>
            <ac:picMk id="4" creationId="{795DD323-0C6E-47CF-9178-2D059DC77124}"/>
          </ac:picMkLst>
        </pc:picChg>
        <pc:picChg chg="add del mod ord">
          <ac:chgData name="FNU LNU" userId="d21bdd09-c944-4107-99ee-b7ff2b5552da" providerId="ADAL" clId="{4F355B47-70FB-4AFC-85FF-69577C360F34}" dt="2024-11-04T07:46:20.046" v="952" actId="478"/>
          <ac:picMkLst>
            <pc:docMk/>
            <pc:sldMk cId="3658710047" sldId="256"/>
            <ac:picMk id="22" creationId="{BF5859C5-D2DA-426E-A315-B90D2EEBD257}"/>
          </ac:picMkLst>
        </pc:picChg>
        <pc:picChg chg="add del mod">
          <ac:chgData name="FNU LNU" userId="d21bdd09-c944-4107-99ee-b7ff2b5552da" providerId="ADAL" clId="{4F355B47-70FB-4AFC-85FF-69577C360F34}" dt="2024-11-04T06:31:24.630" v="13"/>
          <ac:picMkLst>
            <pc:docMk/>
            <pc:sldMk cId="3658710047" sldId="256"/>
            <ac:picMk id="1026" creationId="{47FBD50C-6898-4311-AFFC-2E34D04E93BB}"/>
          </ac:picMkLst>
        </pc:picChg>
        <pc:cxnChg chg="add del mod">
          <ac:chgData name="FNU LNU" userId="d21bdd09-c944-4107-99ee-b7ff2b5552da" providerId="ADAL" clId="{4F355B47-70FB-4AFC-85FF-69577C360F34}" dt="2024-11-04T06:57:49.652" v="399" actId="478"/>
          <ac:cxnSpMkLst>
            <pc:docMk/>
            <pc:sldMk cId="3658710047" sldId="256"/>
            <ac:cxnSpMk id="21" creationId="{44A19794-7EE3-4698-A7BC-769645EB18FD}"/>
          </ac:cxnSpMkLst>
        </pc:cxnChg>
        <pc:cxnChg chg="add del mod">
          <ac:chgData name="FNU LNU" userId="d21bdd09-c944-4107-99ee-b7ff2b5552da" providerId="ADAL" clId="{4F355B47-70FB-4AFC-85FF-69577C360F34}" dt="2024-11-04T07:06:45.499" v="558" actId="478"/>
          <ac:cxnSpMkLst>
            <pc:docMk/>
            <pc:sldMk cId="3658710047" sldId="256"/>
            <ac:cxnSpMk id="24" creationId="{888ECAB7-47BB-4194-BE0D-9958E3DE1BB9}"/>
          </ac:cxnSpMkLst>
        </pc:cxnChg>
        <pc:cxnChg chg="add mod">
          <ac:chgData name="FNU LNU" userId="d21bdd09-c944-4107-99ee-b7ff2b5552da" providerId="ADAL" clId="{4F355B47-70FB-4AFC-85FF-69577C360F34}" dt="2024-11-04T07:01:26.236" v="481" actId="1076"/>
          <ac:cxnSpMkLst>
            <pc:docMk/>
            <pc:sldMk cId="3658710047" sldId="256"/>
            <ac:cxnSpMk id="25" creationId="{F0B585D9-DEB9-48A1-B999-7B915C4B2DA5}"/>
          </ac:cxnSpMkLst>
        </pc:cxnChg>
        <pc:cxnChg chg="add mod">
          <ac:chgData name="FNU LNU" userId="d21bdd09-c944-4107-99ee-b7ff2b5552da" providerId="ADAL" clId="{4F355B47-70FB-4AFC-85FF-69577C360F34}" dt="2024-11-04T07:00:14.577" v="472" actId="1035"/>
          <ac:cxnSpMkLst>
            <pc:docMk/>
            <pc:sldMk cId="3658710047" sldId="256"/>
            <ac:cxnSpMk id="26" creationId="{ACF68DC0-7D14-4BC3-8B72-EB35DD26C8B2}"/>
          </ac:cxnSpMkLst>
        </pc:cxnChg>
        <pc:cxnChg chg="add mod">
          <ac:chgData name="FNU LNU" userId="d21bdd09-c944-4107-99ee-b7ff2b5552da" providerId="ADAL" clId="{4F355B47-70FB-4AFC-85FF-69577C360F34}" dt="2024-11-04T06:57:34.124" v="396" actId="1036"/>
          <ac:cxnSpMkLst>
            <pc:docMk/>
            <pc:sldMk cId="3658710047" sldId="256"/>
            <ac:cxnSpMk id="27" creationId="{06E43179-7382-4932-9A08-303C5F3DE54B}"/>
          </ac:cxnSpMkLst>
        </pc:cxnChg>
        <pc:cxnChg chg="add mod">
          <ac:chgData name="FNU LNU" userId="d21bdd09-c944-4107-99ee-b7ff2b5552da" providerId="ADAL" clId="{4F355B47-70FB-4AFC-85FF-69577C360F34}" dt="2024-11-04T06:42:22.704" v="113" actId="1076"/>
          <ac:cxnSpMkLst>
            <pc:docMk/>
            <pc:sldMk cId="3658710047" sldId="256"/>
            <ac:cxnSpMk id="28" creationId="{04220F48-54B2-442A-8F08-63494B4CAB47}"/>
          </ac:cxnSpMkLst>
        </pc:cxnChg>
        <pc:cxnChg chg="add mod">
          <ac:chgData name="FNU LNU" userId="d21bdd09-c944-4107-99ee-b7ff2b5552da" providerId="ADAL" clId="{4F355B47-70FB-4AFC-85FF-69577C360F34}" dt="2024-11-04T06:57:44.759" v="398" actId="1076"/>
          <ac:cxnSpMkLst>
            <pc:docMk/>
            <pc:sldMk cId="3658710047" sldId="256"/>
            <ac:cxnSpMk id="29" creationId="{D5FEC6DE-31D3-40D2-A19A-7D92536F211D}"/>
          </ac:cxnSpMkLst>
        </pc:cxnChg>
        <pc:cxnChg chg="add mod">
          <ac:chgData name="FNU LNU" userId="d21bdd09-c944-4107-99ee-b7ff2b5552da" providerId="ADAL" clId="{4F355B47-70FB-4AFC-85FF-69577C360F34}" dt="2024-11-04T07:03:04.606" v="506" actId="1076"/>
          <ac:cxnSpMkLst>
            <pc:docMk/>
            <pc:sldMk cId="3658710047" sldId="256"/>
            <ac:cxnSpMk id="30" creationId="{02333B87-1318-4403-9968-8BF046E2C199}"/>
          </ac:cxnSpMkLst>
        </pc:cxnChg>
        <pc:cxnChg chg="add mod">
          <ac:chgData name="FNU LNU" userId="d21bdd09-c944-4107-99ee-b7ff2b5552da" providerId="ADAL" clId="{4F355B47-70FB-4AFC-85FF-69577C360F34}" dt="2024-11-04T06:58:51.633" v="425" actId="1038"/>
          <ac:cxnSpMkLst>
            <pc:docMk/>
            <pc:sldMk cId="3658710047" sldId="256"/>
            <ac:cxnSpMk id="31" creationId="{BC39A02C-9785-48BB-AB7C-C38C62EC0F3D}"/>
          </ac:cxnSpMkLst>
        </pc:cxnChg>
        <pc:cxnChg chg="add mod">
          <ac:chgData name="FNU LNU" userId="d21bdd09-c944-4107-99ee-b7ff2b5552da" providerId="ADAL" clId="{4F355B47-70FB-4AFC-85FF-69577C360F34}" dt="2024-11-04T06:51:25.802" v="242" actId="1076"/>
          <ac:cxnSpMkLst>
            <pc:docMk/>
            <pc:sldMk cId="3658710047" sldId="256"/>
            <ac:cxnSpMk id="32" creationId="{98575E95-C1C9-42A4-AC9F-3DD583DA95E0}"/>
          </ac:cxnSpMkLst>
        </pc:cxnChg>
        <pc:cxnChg chg="add mod">
          <ac:chgData name="FNU LNU" userId="d21bdd09-c944-4107-99ee-b7ff2b5552da" providerId="ADAL" clId="{4F355B47-70FB-4AFC-85FF-69577C360F34}" dt="2024-11-04T07:45:46.721" v="949" actId="1038"/>
          <ac:cxnSpMkLst>
            <pc:docMk/>
            <pc:sldMk cId="3658710047" sldId="256"/>
            <ac:cxnSpMk id="33" creationId="{D988819C-7003-4AC9-8744-B4C67A92976D}"/>
          </ac:cxnSpMkLst>
        </pc:cxnChg>
        <pc:cxnChg chg="add mod">
          <ac:chgData name="FNU LNU" userId="d21bdd09-c944-4107-99ee-b7ff2b5552da" providerId="ADAL" clId="{4F355B47-70FB-4AFC-85FF-69577C360F34}" dt="2024-11-04T06:43:15.757" v="127" actId="1035"/>
          <ac:cxnSpMkLst>
            <pc:docMk/>
            <pc:sldMk cId="3658710047" sldId="256"/>
            <ac:cxnSpMk id="34" creationId="{5193A736-BF1F-4017-A9BD-6580C69EF49D}"/>
          </ac:cxnSpMkLst>
        </pc:cxnChg>
        <pc:cxnChg chg="add mod">
          <ac:chgData name="FNU LNU" userId="d21bdd09-c944-4107-99ee-b7ff2b5552da" providerId="ADAL" clId="{4F355B47-70FB-4AFC-85FF-69577C360F34}" dt="2024-11-04T07:19:02.994" v="645" actId="14100"/>
          <ac:cxnSpMkLst>
            <pc:docMk/>
            <pc:sldMk cId="3658710047" sldId="256"/>
            <ac:cxnSpMk id="35" creationId="{DA0ABA9D-1833-49C0-917A-F699CC83C61A}"/>
          </ac:cxnSpMkLst>
        </pc:cxnChg>
        <pc:cxnChg chg="add mod">
          <ac:chgData name="FNU LNU" userId="d21bdd09-c944-4107-99ee-b7ff2b5552da" providerId="ADAL" clId="{4F355B47-70FB-4AFC-85FF-69577C360F34}" dt="2024-11-04T06:59:11.781" v="440" actId="14100"/>
          <ac:cxnSpMkLst>
            <pc:docMk/>
            <pc:sldMk cId="3658710047" sldId="256"/>
            <ac:cxnSpMk id="38" creationId="{FDD51BDD-FB8E-4499-A52E-0110699BA0F8}"/>
          </ac:cxnSpMkLst>
        </pc:cxnChg>
        <pc:cxnChg chg="add mod">
          <ac:chgData name="FNU LNU" userId="d21bdd09-c944-4107-99ee-b7ff2b5552da" providerId="ADAL" clId="{4F355B47-70FB-4AFC-85FF-69577C360F34}" dt="2024-11-04T06:56:36.707" v="314" actId="14100"/>
          <ac:cxnSpMkLst>
            <pc:docMk/>
            <pc:sldMk cId="3658710047" sldId="256"/>
            <ac:cxnSpMk id="42" creationId="{28761190-16AE-48C2-8D44-07AD134B1345}"/>
          </ac:cxnSpMkLst>
        </pc:cxnChg>
        <pc:cxnChg chg="add mod">
          <ac:chgData name="FNU LNU" userId="d21bdd09-c944-4107-99ee-b7ff2b5552da" providerId="ADAL" clId="{4F355B47-70FB-4AFC-85FF-69577C360F34}" dt="2024-11-04T06:44:40.990" v="144" actId="1076"/>
          <ac:cxnSpMkLst>
            <pc:docMk/>
            <pc:sldMk cId="3658710047" sldId="256"/>
            <ac:cxnSpMk id="43" creationId="{2597D3F6-3C0F-4384-B34D-375E8F7F25E5}"/>
          </ac:cxnSpMkLst>
        </pc:cxnChg>
        <pc:cxnChg chg="add mod">
          <ac:chgData name="FNU LNU" userId="d21bdd09-c944-4107-99ee-b7ff2b5552da" providerId="ADAL" clId="{4F355B47-70FB-4AFC-85FF-69577C360F34}" dt="2024-11-04T06:44:34.645" v="142" actId="1076"/>
          <ac:cxnSpMkLst>
            <pc:docMk/>
            <pc:sldMk cId="3658710047" sldId="256"/>
            <ac:cxnSpMk id="44" creationId="{166103C4-59CB-4A1B-91E3-6BBE804E95A9}"/>
          </ac:cxnSpMkLst>
        </pc:cxnChg>
        <pc:cxnChg chg="add mod">
          <ac:chgData name="FNU LNU" userId="d21bdd09-c944-4107-99ee-b7ff2b5552da" providerId="ADAL" clId="{4F355B47-70FB-4AFC-85FF-69577C360F34}" dt="2024-11-04T07:12:44.496" v="603" actId="14100"/>
          <ac:cxnSpMkLst>
            <pc:docMk/>
            <pc:sldMk cId="3658710047" sldId="256"/>
            <ac:cxnSpMk id="47" creationId="{4B06CB7E-FB5A-4BCA-AB8D-0407244756FF}"/>
          </ac:cxnSpMkLst>
        </pc:cxnChg>
        <pc:cxnChg chg="add mod">
          <ac:chgData name="FNU LNU" userId="d21bdd09-c944-4107-99ee-b7ff2b5552da" providerId="ADAL" clId="{4F355B47-70FB-4AFC-85FF-69577C360F34}" dt="2024-11-04T06:46:37.355" v="164" actId="14100"/>
          <ac:cxnSpMkLst>
            <pc:docMk/>
            <pc:sldMk cId="3658710047" sldId="256"/>
            <ac:cxnSpMk id="55" creationId="{1DFF0283-CF87-403A-B6B9-CD871CE84397}"/>
          </ac:cxnSpMkLst>
        </pc:cxnChg>
        <pc:cxnChg chg="add mod">
          <ac:chgData name="FNU LNU" userId="d21bdd09-c944-4107-99ee-b7ff2b5552da" providerId="ADAL" clId="{4F355B47-70FB-4AFC-85FF-69577C360F34}" dt="2024-11-04T06:59:53.653" v="461" actId="14100"/>
          <ac:cxnSpMkLst>
            <pc:docMk/>
            <pc:sldMk cId="3658710047" sldId="256"/>
            <ac:cxnSpMk id="64" creationId="{424DE70F-9F9D-419A-8088-2E869FF35307}"/>
          </ac:cxnSpMkLst>
        </pc:cxnChg>
        <pc:cxnChg chg="add mod">
          <ac:chgData name="FNU LNU" userId="d21bdd09-c944-4107-99ee-b7ff2b5552da" providerId="ADAL" clId="{4F355B47-70FB-4AFC-85FF-69577C360F34}" dt="2024-11-04T06:59:41.302" v="458" actId="1037"/>
          <ac:cxnSpMkLst>
            <pc:docMk/>
            <pc:sldMk cId="3658710047" sldId="256"/>
            <ac:cxnSpMk id="65" creationId="{A6A54D0F-8E04-4FB3-9B82-690C2F299D39}"/>
          </ac:cxnSpMkLst>
        </pc:cxnChg>
        <pc:cxnChg chg="add mod">
          <ac:chgData name="FNU LNU" userId="d21bdd09-c944-4107-99ee-b7ff2b5552da" providerId="ADAL" clId="{4F355B47-70FB-4AFC-85FF-69577C360F34}" dt="2024-11-04T06:50:39.487" v="227" actId="1076"/>
          <ac:cxnSpMkLst>
            <pc:docMk/>
            <pc:sldMk cId="3658710047" sldId="256"/>
            <ac:cxnSpMk id="70" creationId="{CDEA15C9-C589-46CD-A751-39D7D9867B44}"/>
          </ac:cxnSpMkLst>
        </pc:cxnChg>
        <pc:cxnChg chg="add mod">
          <ac:chgData name="FNU LNU" userId="d21bdd09-c944-4107-99ee-b7ff2b5552da" providerId="ADAL" clId="{4F355B47-70FB-4AFC-85FF-69577C360F34}" dt="2024-11-04T06:50:24.428" v="225" actId="14100"/>
          <ac:cxnSpMkLst>
            <pc:docMk/>
            <pc:sldMk cId="3658710047" sldId="256"/>
            <ac:cxnSpMk id="71" creationId="{ABBFC8C6-5617-4761-8E73-99340B07677A}"/>
          </ac:cxnSpMkLst>
        </pc:cxnChg>
        <pc:cxnChg chg="add mod">
          <ac:chgData name="FNU LNU" userId="d21bdd09-c944-4107-99ee-b7ff2b5552da" providerId="ADAL" clId="{4F355B47-70FB-4AFC-85FF-69577C360F34}" dt="2024-11-04T06:59:41.302" v="458" actId="1037"/>
          <ac:cxnSpMkLst>
            <pc:docMk/>
            <pc:sldMk cId="3658710047" sldId="256"/>
            <ac:cxnSpMk id="72" creationId="{B8109274-AF8F-4285-9C4D-3B1D760ECB18}"/>
          </ac:cxnSpMkLst>
        </pc:cxnChg>
        <pc:cxnChg chg="add mod">
          <ac:chgData name="FNU LNU" userId="d21bdd09-c944-4107-99ee-b7ff2b5552da" providerId="ADAL" clId="{4F355B47-70FB-4AFC-85FF-69577C360F34}" dt="2024-11-04T07:41:25.218" v="870" actId="1076"/>
          <ac:cxnSpMkLst>
            <pc:docMk/>
            <pc:sldMk cId="3658710047" sldId="256"/>
            <ac:cxnSpMk id="74" creationId="{E49CD452-C35B-4D10-B27B-FED12101E765}"/>
          </ac:cxnSpMkLst>
        </pc:cxnChg>
        <pc:cxnChg chg="add mod">
          <ac:chgData name="FNU LNU" userId="d21bdd09-c944-4107-99ee-b7ff2b5552da" providerId="ADAL" clId="{4F355B47-70FB-4AFC-85FF-69577C360F34}" dt="2024-11-04T07:04:19.342" v="525" actId="1076"/>
          <ac:cxnSpMkLst>
            <pc:docMk/>
            <pc:sldMk cId="3658710047" sldId="256"/>
            <ac:cxnSpMk id="75" creationId="{94F55B62-CEF6-4CBE-B887-2665E666A297}"/>
          </ac:cxnSpMkLst>
        </pc:cxnChg>
        <pc:cxnChg chg="add mod">
          <ac:chgData name="FNU LNU" userId="d21bdd09-c944-4107-99ee-b7ff2b5552da" providerId="ADAL" clId="{4F355B47-70FB-4AFC-85FF-69577C360F34}" dt="2024-11-04T06:59:41.302" v="458" actId="1037"/>
          <ac:cxnSpMkLst>
            <pc:docMk/>
            <pc:sldMk cId="3658710047" sldId="256"/>
            <ac:cxnSpMk id="76" creationId="{4FB94D30-1D75-4210-ADED-C2D557C451E8}"/>
          </ac:cxnSpMkLst>
        </pc:cxnChg>
        <pc:cxnChg chg="add mod">
          <ac:chgData name="FNU LNU" userId="d21bdd09-c944-4107-99ee-b7ff2b5552da" providerId="ADAL" clId="{4F355B47-70FB-4AFC-85FF-69577C360F34}" dt="2024-11-04T06:52:59.821" v="265" actId="1036"/>
          <ac:cxnSpMkLst>
            <pc:docMk/>
            <pc:sldMk cId="3658710047" sldId="256"/>
            <ac:cxnSpMk id="77" creationId="{68814E58-F5A4-4551-996E-4413539B6671}"/>
          </ac:cxnSpMkLst>
        </pc:cxnChg>
        <pc:cxnChg chg="add mod">
          <ac:chgData name="FNU LNU" userId="d21bdd09-c944-4107-99ee-b7ff2b5552da" providerId="ADAL" clId="{4F355B47-70FB-4AFC-85FF-69577C360F34}" dt="2024-11-04T07:41:59.839" v="890" actId="1038"/>
          <ac:cxnSpMkLst>
            <pc:docMk/>
            <pc:sldMk cId="3658710047" sldId="256"/>
            <ac:cxnSpMk id="78" creationId="{3952486A-44D0-41E0-884B-F518A6159407}"/>
          </ac:cxnSpMkLst>
        </pc:cxnChg>
        <pc:cxnChg chg="add mod">
          <ac:chgData name="FNU LNU" userId="d21bdd09-c944-4107-99ee-b7ff2b5552da" providerId="ADAL" clId="{4F355B47-70FB-4AFC-85FF-69577C360F34}" dt="2024-11-04T06:59:41.302" v="458" actId="1037"/>
          <ac:cxnSpMkLst>
            <pc:docMk/>
            <pc:sldMk cId="3658710047" sldId="256"/>
            <ac:cxnSpMk id="79" creationId="{771AEBAD-B648-42B1-A7C3-849B222CE640}"/>
          </ac:cxnSpMkLst>
        </pc:cxnChg>
        <pc:cxnChg chg="add mod">
          <ac:chgData name="FNU LNU" userId="d21bdd09-c944-4107-99ee-b7ff2b5552da" providerId="ADAL" clId="{4F355B47-70FB-4AFC-85FF-69577C360F34}" dt="2024-11-04T07:41:32.243" v="872" actId="14100"/>
          <ac:cxnSpMkLst>
            <pc:docMk/>
            <pc:sldMk cId="3658710047" sldId="256"/>
            <ac:cxnSpMk id="86" creationId="{48F319D5-C33C-4247-AA16-D86D8B1C3295}"/>
          </ac:cxnSpMkLst>
        </pc:cxnChg>
        <pc:cxnChg chg="add mod">
          <ac:chgData name="FNU LNU" userId="d21bdd09-c944-4107-99ee-b7ff2b5552da" providerId="ADAL" clId="{4F355B47-70FB-4AFC-85FF-69577C360F34}" dt="2024-11-04T06:58:55.002" v="434" actId="1038"/>
          <ac:cxnSpMkLst>
            <pc:docMk/>
            <pc:sldMk cId="3658710047" sldId="256"/>
            <ac:cxnSpMk id="94" creationId="{DB9CC481-7CB5-499B-9432-BF599FD62D35}"/>
          </ac:cxnSpMkLst>
        </pc:cxnChg>
        <pc:cxnChg chg="add mod">
          <ac:chgData name="FNU LNU" userId="d21bdd09-c944-4107-99ee-b7ff2b5552da" providerId="ADAL" clId="{4F355B47-70FB-4AFC-85FF-69577C360F34}" dt="2024-11-04T06:59:02.683" v="438" actId="14100"/>
          <ac:cxnSpMkLst>
            <pc:docMk/>
            <pc:sldMk cId="3658710047" sldId="256"/>
            <ac:cxnSpMk id="95" creationId="{0271CEFF-F36D-44C2-8298-E8186E82201A}"/>
          </ac:cxnSpMkLst>
        </pc:cxnChg>
        <pc:cxnChg chg="add mod">
          <ac:chgData name="FNU LNU" userId="d21bdd09-c944-4107-99ee-b7ff2b5552da" providerId="ADAL" clId="{4F355B47-70FB-4AFC-85FF-69577C360F34}" dt="2024-11-04T07:00:07.391" v="463" actId="14100"/>
          <ac:cxnSpMkLst>
            <pc:docMk/>
            <pc:sldMk cId="3658710047" sldId="256"/>
            <ac:cxnSpMk id="99" creationId="{424D2DCC-0E61-456A-8801-361B52A3AED4}"/>
          </ac:cxnSpMkLst>
        </pc:cxnChg>
        <pc:cxnChg chg="add mod">
          <ac:chgData name="FNU LNU" userId="d21bdd09-c944-4107-99ee-b7ff2b5552da" providerId="ADAL" clId="{4F355B47-70FB-4AFC-85FF-69577C360F34}" dt="2024-11-04T07:01:36.891" v="482" actId="571"/>
          <ac:cxnSpMkLst>
            <pc:docMk/>
            <pc:sldMk cId="3658710047" sldId="256"/>
            <ac:cxnSpMk id="101" creationId="{C95D42C9-FA40-48EA-B34F-4C6ABA479853}"/>
          </ac:cxnSpMkLst>
        </pc:cxnChg>
        <pc:cxnChg chg="add mod">
          <ac:chgData name="FNU LNU" userId="d21bdd09-c944-4107-99ee-b7ff2b5552da" providerId="ADAL" clId="{4F355B47-70FB-4AFC-85FF-69577C360F34}" dt="2024-11-04T07:03:12.936" v="508" actId="1076"/>
          <ac:cxnSpMkLst>
            <pc:docMk/>
            <pc:sldMk cId="3658710047" sldId="256"/>
            <ac:cxnSpMk id="103" creationId="{AFB4F23E-8108-4CBE-BDCC-E3F74147D522}"/>
          </ac:cxnSpMkLst>
        </pc:cxnChg>
        <pc:cxnChg chg="add mod">
          <ac:chgData name="FNU LNU" userId="d21bdd09-c944-4107-99ee-b7ff2b5552da" providerId="ADAL" clId="{4F355B47-70FB-4AFC-85FF-69577C360F34}" dt="2024-11-04T07:05:43.983" v="546" actId="1035"/>
          <ac:cxnSpMkLst>
            <pc:docMk/>
            <pc:sldMk cId="3658710047" sldId="256"/>
            <ac:cxnSpMk id="104" creationId="{8957CD07-9671-4818-892E-95822D2F82B0}"/>
          </ac:cxnSpMkLst>
        </pc:cxnChg>
        <pc:cxnChg chg="add mod">
          <ac:chgData name="FNU LNU" userId="d21bdd09-c944-4107-99ee-b7ff2b5552da" providerId="ADAL" clId="{4F355B47-70FB-4AFC-85FF-69577C360F34}" dt="2024-11-04T07:06:38.429" v="557" actId="1076"/>
          <ac:cxnSpMkLst>
            <pc:docMk/>
            <pc:sldMk cId="3658710047" sldId="256"/>
            <ac:cxnSpMk id="105" creationId="{FECABD34-B1A1-4A87-B8C5-D1ECD57DE170}"/>
          </ac:cxnSpMkLst>
        </pc:cxnChg>
        <pc:cxnChg chg="add del mod">
          <ac:chgData name="FNU LNU" userId="d21bdd09-c944-4107-99ee-b7ff2b5552da" providerId="ADAL" clId="{4F355B47-70FB-4AFC-85FF-69577C360F34}" dt="2024-11-04T07:06:47.872" v="559" actId="478"/>
          <ac:cxnSpMkLst>
            <pc:docMk/>
            <pc:sldMk cId="3658710047" sldId="256"/>
            <ac:cxnSpMk id="106" creationId="{CBD717CB-A9F6-4AA6-87DF-E86C3235508D}"/>
          </ac:cxnSpMkLst>
        </pc:cxnChg>
        <pc:cxnChg chg="add del mod">
          <ac:chgData name="FNU LNU" userId="d21bdd09-c944-4107-99ee-b7ff2b5552da" providerId="ADAL" clId="{4F355B47-70FB-4AFC-85FF-69577C360F34}" dt="2024-11-04T07:06:50.281" v="561" actId="478"/>
          <ac:cxnSpMkLst>
            <pc:docMk/>
            <pc:sldMk cId="3658710047" sldId="256"/>
            <ac:cxnSpMk id="107" creationId="{D38C0426-3FD1-409A-B56F-9C35F91730BD}"/>
          </ac:cxnSpMkLst>
        </pc:cxnChg>
        <pc:cxnChg chg="add del mod">
          <ac:chgData name="FNU LNU" userId="d21bdd09-c944-4107-99ee-b7ff2b5552da" providerId="ADAL" clId="{4F355B47-70FB-4AFC-85FF-69577C360F34}" dt="2024-11-04T07:06:48.985" v="560" actId="478"/>
          <ac:cxnSpMkLst>
            <pc:docMk/>
            <pc:sldMk cId="3658710047" sldId="256"/>
            <ac:cxnSpMk id="108" creationId="{34D5544F-5E4D-4C8D-804E-4BB176AB90AD}"/>
          </ac:cxnSpMkLst>
        </pc:cxnChg>
        <pc:cxnChg chg="add mod">
          <ac:chgData name="FNU LNU" userId="d21bdd09-c944-4107-99ee-b7ff2b5552da" providerId="ADAL" clId="{4F355B47-70FB-4AFC-85FF-69577C360F34}" dt="2024-11-04T07:05:55.372" v="547" actId="1076"/>
          <ac:cxnSpMkLst>
            <pc:docMk/>
            <pc:sldMk cId="3658710047" sldId="256"/>
            <ac:cxnSpMk id="109" creationId="{F073CBFB-3961-4600-A4B6-A0CAED0681D8}"/>
          </ac:cxnSpMkLst>
        </pc:cxnChg>
        <pc:cxnChg chg="add mod">
          <ac:chgData name="FNU LNU" userId="d21bdd09-c944-4107-99ee-b7ff2b5552da" providerId="ADAL" clId="{4F355B47-70FB-4AFC-85FF-69577C360F34}" dt="2024-11-04T07:06:01.091" v="548" actId="571"/>
          <ac:cxnSpMkLst>
            <pc:docMk/>
            <pc:sldMk cId="3658710047" sldId="256"/>
            <ac:cxnSpMk id="111" creationId="{4B19417D-1D93-446C-A06C-312C67F594AF}"/>
          </ac:cxnSpMkLst>
        </pc:cxnChg>
        <pc:cxnChg chg="add mod">
          <ac:chgData name="FNU LNU" userId="d21bdd09-c944-4107-99ee-b7ff2b5552da" providerId="ADAL" clId="{4F355B47-70FB-4AFC-85FF-69577C360F34}" dt="2024-11-04T07:06:05.714" v="549" actId="571"/>
          <ac:cxnSpMkLst>
            <pc:docMk/>
            <pc:sldMk cId="3658710047" sldId="256"/>
            <ac:cxnSpMk id="112" creationId="{B876D257-11AA-4EF3-A660-648C8EC6432F}"/>
          </ac:cxnSpMkLst>
        </pc:cxnChg>
      </pc:sldChg>
      <pc:sldMasterChg chg="addSldLayout">
        <pc:chgData name="FNU LNU" userId="d21bdd09-c944-4107-99ee-b7ff2b5552da" providerId="ADAL" clId="{4F355B47-70FB-4AFC-85FF-69577C360F34}" dt="2024-11-04T06:25:05.415" v="0" actId="680"/>
        <pc:sldMasterMkLst>
          <pc:docMk/>
          <pc:sldMasterMk cId="3695979149" sldId="2147483648"/>
        </pc:sldMasterMkLst>
        <pc:sldLayoutChg chg="add">
          <pc:chgData name="FNU LNU" userId="d21bdd09-c944-4107-99ee-b7ff2b5552da" providerId="ADAL" clId="{4F355B47-70FB-4AFC-85FF-69577C360F34}" dt="2024-11-04T06:25:05.415" v="0" actId="680"/>
          <pc:sldLayoutMkLst>
            <pc:docMk/>
            <pc:sldMasterMk cId="3695979149" sldId="2147483648"/>
            <pc:sldLayoutMk cId="16608015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2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4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6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0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3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3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43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1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2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4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2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3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3E0997-DDE7-4BFD-B447-B98C4D4A878E}"/>
              </a:ext>
            </a:extLst>
          </p:cNvPr>
          <p:cNvSpPr txBox="1"/>
          <p:nvPr/>
        </p:nvSpPr>
        <p:spPr>
          <a:xfrm>
            <a:off x="1199976" y="4015586"/>
            <a:ext cx="1371600" cy="369332"/>
          </a:xfrm>
          <a:prstGeom prst="rect">
            <a:avLst/>
          </a:prstGeom>
          <a:solidFill>
            <a:srgbClr val="CC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Natalia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49CA7-6166-4DB7-9E73-4BE7BD18E591}"/>
              </a:ext>
            </a:extLst>
          </p:cNvPr>
          <p:cNvSpPr txBox="1"/>
          <p:nvPr/>
        </p:nvSpPr>
        <p:spPr>
          <a:xfrm>
            <a:off x="5104594" y="147696"/>
            <a:ext cx="1992086" cy="369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i="0" strike="noStrike" dirty="0">
                <a:effectLst/>
                <a:latin typeface="Arial" panose="020B0604020202020204" pitchFamily="34" charset="0"/>
              </a:rPr>
              <a:t>Peter I the Great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816D4-46AF-42C5-BF16-B6A4C30279B0}"/>
              </a:ext>
            </a:extLst>
          </p:cNvPr>
          <p:cNvSpPr txBox="1"/>
          <p:nvPr/>
        </p:nvSpPr>
        <p:spPr>
          <a:xfrm>
            <a:off x="432535" y="2848699"/>
            <a:ext cx="1453241" cy="369331"/>
          </a:xfrm>
          <a:prstGeom prst="rect">
            <a:avLst/>
          </a:prstGeom>
          <a:solidFill>
            <a:srgbClr val="CC00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Catherine</a:t>
            </a:r>
            <a:r>
              <a:rPr lang="en-US" b="1" dirty="0"/>
              <a:t> I</a:t>
            </a:r>
            <a:endParaRPr lang="ru-R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60EA7-B4ED-44BF-B255-BFCD5F2AEE15}"/>
              </a:ext>
            </a:extLst>
          </p:cNvPr>
          <p:cNvSpPr txBox="1"/>
          <p:nvPr/>
        </p:nvSpPr>
        <p:spPr>
          <a:xfrm>
            <a:off x="0" y="4484685"/>
            <a:ext cx="2383971" cy="372635"/>
          </a:xfrm>
          <a:prstGeom prst="rect">
            <a:avLst/>
          </a:prstGeom>
          <a:solidFill>
            <a:srgbClr val="CC00FF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Eudoxia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Lopukhina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F651D-92A5-46D3-A1D0-1DDC296B8C0B}"/>
              </a:ext>
            </a:extLst>
          </p:cNvPr>
          <p:cNvSpPr txBox="1"/>
          <p:nvPr/>
        </p:nvSpPr>
        <p:spPr>
          <a:xfrm>
            <a:off x="3377291" y="3028284"/>
            <a:ext cx="1191986" cy="369332"/>
          </a:xfrm>
          <a:prstGeom prst="rect">
            <a:avLst/>
          </a:prstGeom>
          <a:solidFill>
            <a:srgbClr val="CC00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Elizabeth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9D5AF0-849C-4823-AB6C-91F13C129352}"/>
              </a:ext>
            </a:extLst>
          </p:cNvPr>
          <p:cNvSpPr txBox="1"/>
          <p:nvPr/>
        </p:nvSpPr>
        <p:spPr>
          <a:xfrm>
            <a:off x="3061346" y="3503230"/>
            <a:ext cx="740232" cy="369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i="0" strike="noStrike" dirty="0">
                <a:effectLst/>
                <a:latin typeface="Arial" panose="020B0604020202020204" pitchFamily="34" charset="0"/>
              </a:rPr>
              <a:t>Paul</a:t>
            </a:r>
            <a:endParaRPr lang="ru-RU" b="1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0B585D9-DEB9-48A1-B999-7B915C4B2DA5}"/>
              </a:ext>
            </a:extLst>
          </p:cNvPr>
          <p:cNvCxnSpPr/>
          <p:nvPr/>
        </p:nvCxnSpPr>
        <p:spPr>
          <a:xfrm>
            <a:off x="6951390" y="2012042"/>
            <a:ext cx="8708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CF68DC0-7D14-4BC3-8B72-EB35DD26C8B2}"/>
              </a:ext>
            </a:extLst>
          </p:cNvPr>
          <p:cNvCxnSpPr/>
          <p:nvPr/>
        </p:nvCxnSpPr>
        <p:spPr>
          <a:xfrm>
            <a:off x="6181461" y="1511682"/>
            <a:ext cx="8708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6E43179-7382-4932-9A08-303C5F3DE54B}"/>
              </a:ext>
            </a:extLst>
          </p:cNvPr>
          <p:cNvCxnSpPr/>
          <p:nvPr/>
        </p:nvCxnSpPr>
        <p:spPr>
          <a:xfrm>
            <a:off x="9410699" y="1342431"/>
            <a:ext cx="87086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4220F48-54B2-442A-8F08-63494B4CAB47}"/>
              </a:ext>
            </a:extLst>
          </p:cNvPr>
          <p:cNvCxnSpPr/>
          <p:nvPr/>
        </p:nvCxnSpPr>
        <p:spPr>
          <a:xfrm>
            <a:off x="5610413" y="555990"/>
            <a:ext cx="8708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D5FEC6DE-31D3-40D2-A19A-7D92536F211D}"/>
              </a:ext>
            </a:extLst>
          </p:cNvPr>
          <p:cNvCxnSpPr/>
          <p:nvPr/>
        </p:nvCxnSpPr>
        <p:spPr>
          <a:xfrm>
            <a:off x="8273141" y="1339383"/>
            <a:ext cx="8708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02333B87-1318-4403-9968-8BF046E2C199}"/>
              </a:ext>
            </a:extLst>
          </p:cNvPr>
          <p:cNvCxnSpPr/>
          <p:nvPr/>
        </p:nvCxnSpPr>
        <p:spPr>
          <a:xfrm>
            <a:off x="7743874" y="555990"/>
            <a:ext cx="87086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BC39A02C-9785-48BB-AB7C-C38C62EC0F3D}"/>
              </a:ext>
            </a:extLst>
          </p:cNvPr>
          <p:cNvCxnSpPr/>
          <p:nvPr/>
        </p:nvCxnSpPr>
        <p:spPr>
          <a:xfrm>
            <a:off x="7375795" y="1354006"/>
            <a:ext cx="87086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8575E95-C1C9-42A4-AC9F-3DD583DA95E0}"/>
              </a:ext>
            </a:extLst>
          </p:cNvPr>
          <p:cNvCxnSpPr/>
          <p:nvPr/>
        </p:nvCxnSpPr>
        <p:spPr>
          <a:xfrm>
            <a:off x="1300838" y="1340655"/>
            <a:ext cx="87086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988819C-7003-4AC9-8744-B4C67A92976D}"/>
              </a:ext>
            </a:extLst>
          </p:cNvPr>
          <p:cNvCxnSpPr/>
          <p:nvPr/>
        </p:nvCxnSpPr>
        <p:spPr>
          <a:xfrm>
            <a:off x="3483424" y="587092"/>
            <a:ext cx="87086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5193A736-BF1F-4017-A9BD-6580C69EF49D}"/>
              </a:ext>
            </a:extLst>
          </p:cNvPr>
          <p:cNvCxnSpPr/>
          <p:nvPr/>
        </p:nvCxnSpPr>
        <p:spPr>
          <a:xfrm>
            <a:off x="10997289" y="1327191"/>
            <a:ext cx="87086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DA0ABA9D-1833-49C0-917A-F699CC83C61A}"/>
              </a:ext>
            </a:extLst>
          </p:cNvPr>
          <p:cNvCxnSpPr>
            <a:cxnSpLocks/>
          </p:cNvCxnSpPr>
          <p:nvPr/>
        </p:nvCxnSpPr>
        <p:spPr>
          <a:xfrm>
            <a:off x="8735561" y="673220"/>
            <a:ext cx="0" cy="223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FDD51BDD-FB8E-4499-A52E-0110699BA0F8}"/>
              </a:ext>
            </a:extLst>
          </p:cNvPr>
          <p:cNvCxnSpPr>
            <a:cxnSpLocks/>
          </p:cNvCxnSpPr>
          <p:nvPr/>
        </p:nvCxnSpPr>
        <p:spPr>
          <a:xfrm>
            <a:off x="7286919" y="691993"/>
            <a:ext cx="4145800" cy="81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28761190-16AE-48C2-8D44-07AD134B1345}"/>
              </a:ext>
            </a:extLst>
          </p:cNvPr>
          <p:cNvCxnSpPr>
            <a:cxnSpLocks/>
          </p:cNvCxnSpPr>
          <p:nvPr/>
        </p:nvCxnSpPr>
        <p:spPr>
          <a:xfrm>
            <a:off x="7286919" y="363118"/>
            <a:ext cx="10986" cy="337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2597D3F6-3C0F-4384-B34D-375E8F7F25E5}"/>
              </a:ext>
            </a:extLst>
          </p:cNvPr>
          <p:cNvCxnSpPr>
            <a:cxnSpLocks/>
          </p:cNvCxnSpPr>
          <p:nvPr/>
        </p:nvCxnSpPr>
        <p:spPr>
          <a:xfrm>
            <a:off x="11426860" y="683803"/>
            <a:ext cx="5445" cy="246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166103C4-59CB-4A1B-91E3-6BBE804E95A9}"/>
              </a:ext>
            </a:extLst>
          </p:cNvPr>
          <p:cNvCxnSpPr>
            <a:cxnSpLocks/>
          </p:cNvCxnSpPr>
          <p:nvPr/>
        </p:nvCxnSpPr>
        <p:spPr>
          <a:xfrm>
            <a:off x="9736737" y="666480"/>
            <a:ext cx="5445" cy="246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4B06CB7E-FB5A-4BCA-AB8D-0407244756F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096680" y="330243"/>
            <a:ext cx="335664" cy="21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E6ECDD-4415-4EB4-88F6-2F1AEDBB4B52}"/>
              </a:ext>
            </a:extLst>
          </p:cNvPr>
          <p:cNvSpPr txBox="1"/>
          <p:nvPr/>
        </p:nvSpPr>
        <p:spPr>
          <a:xfrm>
            <a:off x="2060140" y="2893317"/>
            <a:ext cx="785632" cy="372635"/>
          </a:xfrm>
          <a:prstGeom prst="rect">
            <a:avLst/>
          </a:prstGeom>
          <a:solidFill>
            <a:srgbClr val="CC00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Anna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96D92D-DF38-4E3C-80C1-00145AAC34DA}"/>
              </a:ext>
            </a:extLst>
          </p:cNvPr>
          <p:cNvSpPr txBox="1"/>
          <p:nvPr/>
        </p:nvSpPr>
        <p:spPr>
          <a:xfrm>
            <a:off x="356838" y="6377440"/>
            <a:ext cx="2507004" cy="369331"/>
          </a:xfrm>
          <a:prstGeom prst="rect">
            <a:avLst/>
          </a:prstGeom>
          <a:solidFill>
            <a:srgbClr val="CC00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Catherine II the Great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DBF451-E960-4271-8F8E-3816ACB09455}"/>
              </a:ext>
            </a:extLst>
          </p:cNvPr>
          <p:cNvSpPr txBox="1"/>
          <p:nvPr/>
        </p:nvSpPr>
        <p:spPr>
          <a:xfrm>
            <a:off x="385273" y="5913046"/>
            <a:ext cx="2383971" cy="372635"/>
          </a:xfrm>
          <a:prstGeom prst="rect">
            <a:avLst/>
          </a:prstGeom>
          <a:solidFill>
            <a:srgbClr val="CC00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Charlotte Christine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DFF0283-CF87-403A-B6B9-CD871CE8439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29569" y="332362"/>
            <a:ext cx="375025" cy="1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DAA67A2-DC06-49D8-93A7-32CE322D6B81}"/>
              </a:ext>
            </a:extLst>
          </p:cNvPr>
          <p:cNvSpPr txBox="1"/>
          <p:nvPr/>
        </p:nvSpPr>
        <p:spPr>
          <a:xfrm>
            <a:off x="1543789" y="3321333"/>
            <a:ext cx="1233268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i="0" strike="noStrike" dirty="0">
                <a:effectLst/>
                <a:latin typeface="Arial" panose="020B0604020202020204" pitchFamily="34" charset="0"/>
              </a:rPr>
              <a:t>Charles Frederick</a:t>
            </a:r>
            <a:endParaRPr lang="ru-RU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EB7F06-CC4D-4270-9FA5-10C2368ECBE8}"/>
              </a:ext>
            </a:extLst>
          </p:cNvPr>
          <p:cNvSpPr txBox="1"/>
          <p:nvPr/>
        </p:nvSpPr>
        <p:spPr>
          <a:xfrm>
            <a:off x="3527285" y="2179423"/>
            <a:ext cx="87086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Paul I</a:t>
            </a:r>
            <a:endParaRPr lang="ru-RU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977AAB-DFE5-4FAE-835D-171A0DF98103}"/>
              </a:ext>
            </a:extLst>
          </p:cNvPr>
          <p:cNvSpPr txBox="1"/>
          <p:nvPr/>
        </p:nvSpPr>
        <p:spPr>
          <a:xfrm>
            <a:off x="1957615" y="2297312"/>
            <a:ext cx="1049704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i="0" strike="noStrike" dirty="0">
                <a:effectLst/>
                <a:latin typeface="Arial" panose="020B0604020202020204" pitchFamily="34" charset="0"/>
              </a:rPr>
              <a:t>Peter III</a:t>
            </a:r>
            <a:endParaRPr lang="ru-RU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5D0E7-7FF0-4819-91B3-B868AB8C33E2}"/>
              </a:ext>
            </a:extLst>
          </p:cNvPr>
          <p:cNvSpPr txBox="1"/>
          <p:nvPr/>
        </p:nvSpPr>
        <p:spPr>
          <a:xfrm>
            <a:off x="2615291" y="4134355"/>
            <a:ext cx="87086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i="0" strike="noStrike" dirty="0">
                <a:effectLst/>
                <a:latin typeface="Arial" panose="020B0604020202020204" pitchFamily="34" charset="0"/>
              </a:rPr>
              <a:t>Pavel</a:t>
            </a:r>
            <a:endParaRPr lang="ru-RU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7B91F4-619E-4577-AB9F-9EA7B5B730ED}"/>
              </a:ext>
            </a:extLst>
          </p:cNvPr>
          <p:cNvSpPr txBox="1"/>
          <p:nvPr/>
        </p:nvSpPr>
        <p:spPr>
          <a:xfrm>
            <a:off x="498557" y="2265255"/>
            <a:ext cx="132806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i="0" strike="noStrike" dirty="0">
                <a:effectLst/>
                <a:latin typeface="Arial" panose="020B0604020202020204" pitchFamily="34" charset="0"/>
              </a:rPr>
              <a:t>Alexander</a:t>
            </a:r>
            <a:endParaRPr lang="ru-R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96E8E3-3E5C-45A5-B299-064C9FDA5902}"/>
              </a:ext>
            </a:extLst>
          </p:cNvPr>
          <p:cNvSpPr txBox="1"/>
          <p:nvPr/>
        </p:nvSpPr>
        <p:spPr>
          <a:xfrm>
            <a:off x="432535" y="3495610"/>
            <a:ext cx="933397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i="0" strike="noStrike" dirty="0">
                <a:effectLst/>
                <a:latin typeface="Arial" panose="020B0604020202020204" pitchFamily="34" charset="0"/>
              </a:rPr>
              <a:t>Alexei</a:t>
            </a:r>
            <a:endParaRPr lang="ru-RU" b="1" dirty="0"/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24DE70F-9F9D-419A-8088-2E869FF35307}"/>
              </a:ext>
            </a:extLst>
          </p:cNvPr>
          <p:cNvCxnSpPr>
            <a:cxnSpLocks/>
          </p:cNvCxnSpPr>
          <p:nvPr/>
        </p:nvCxnSpPr>
        <p:spPr>
          <a:xfrm>
            <a:off x="3050721" y="683803"/>
            <a:ext cx="2444450" cy="110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A6A54D0F-8E04-4FB3-9B82-690C2F299D39}"/>
              </a:ext>
            </a:extLst>
          </p:cNvPr>
          <p:cNvCxnSpPr>
            <a:cxnSpLocks/>
          </p:cNvCxnSpPr>
          <p:nvPr/>
        </p:nvCxnSpPr>
        <p:spPr>
          <a:xfrm>
            <a:off x="4300478" y="691993"/>
            <a:ext cx="0" cy="225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DEA15C9-C589-46CD-A751-39D7D9867B44}"/>
              </a:ext>
            </a:extLst>
          </p:cNvPr>
          <p:cNvCxnSpPr>
            <a:cxnSpLocks/>
          </p:cNvCxnSpPr>
          <p:nvPr/>
        </p:nvCxnSpPr>
        <p:spPr>
          <a:xfrm>
            <a:off x="3055295" y="704157"/>
            <a:ext cx="0" cy="225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ABBFC8C6-5617-4761-8E73-99340B07677A}"/>
              </a:ext>
            </a:extLst>
          </p:cNvPr>
          <p:cNvCxnSpPr>
            <a:cxnSpLocks/>
          </p:cNvCxnSpPr>
          <p:nvPr/>
        </p:nvCxnSpPr>
        <p:spPr>
          <a:xfrm>
            <a:off x="4903368" y="330243"/>
            <a:ext cx="0" cy="33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B8109274-AF8F-4285-9C4D-3B1D760ECB18}"/>
              </a:ext>
            </a:extLst>
          </p:cNvPr>
          <p:cNvCxnSpPr>
            <a:cxnSpLocks/>
          </p:cNvCxnSpPr>
          <p:nvPr/>
        </p:nvCxnSpPr>
        <p:spPr>
          <a:xfrm>
            <a:off x="5495171" y="676656"/>
            <a:ext cx="0" cy="225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E49CD452-C35B-4D10-B27B-FED12101E765}"/>
              </a:ext>
            </a:extLst>
          </p:cNvPr>
          <p:cNvCxnSpPr>
            <a:cxnSpLocks/>
          </p:cNvCxnSpPr>
          <p:nvPr/>
        </p:nvCxnSpPr>
        <p:spPr>
          <a:xfrm flipH="1">
            <a:off x="2335158" y="1168192"/>
            <a:ext cx="2965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94F55B62-CEF6-4CBE-B887-2665E666A297}"/>
              </a:ext>
            </a:extLst>
          </p:cNvPr>
          <p:cNvCxnSpPr/>
          <p:nvPr/>
        </p:nvCxnSpPr>
        <p:spPr>
          <a:xfrm>
            <a:off x="7753350" y="2647853"/>
            <a:ext cx="8708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4FB94D30-1D75-4210-ADED-C2D557C451E8}"/>
              </a:ext>
            </a:extLst>
          </p:cNvPr>
          <p:cNvCxnSpPr/>
          <p:nvPr/>
        </p:nvCxnSpPr>
        <p:spPr>
          <a:xfrm>
            <a:off x="3892259" y="1329062"/>
            <a:ext cx="8708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68814E58-F5A4-4551-996E-4413539B6671}"/>
              </a:ext>
            </a:extLst>
          </p:cNvPr>
          <p:cNvCxnSpPr/>
          <p:nvPr/>
        </p:nvCxnSpPr>
        <p:spPr>
          <a:xfrm>
            <a:off x="2694213" y="1339383"/>
            <a:ext cx="8708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3952486A-44D0-41E0-884B-F518A6159407}"/>
              </a:ext>
            </a:extLst>
          </p:cNvPr>
          <p:cNvCxnSpPr/>
          <p:nvPr/>
        </p:nvCxnSpPr>
        <p:spPr>
          <a:xfrm>
            <a:off x="2090716" y="2012042"/>
            <a:ext cx="8708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771AEBAD-B648-42B1-A7C3-849B222CE640}"/>
              </a:ext>
            </a:extLst>
          </p:cNvPr>
          <p:cNvCxnSpPr/>
          <p:nvPr/>
        </p:nvCxnSpPr>
        <p:spPr>
          <a:xfrm>
            <a:off x="5059741" y="1311599"/>
            <a:ext cx="87086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48F319D5-C33C-4247-AA16-D86D8B1C3295}"/>
              </a:ext>
            </a:extLst>
          </p:cNvPr>
          <p:cNvCxnSpPr>
            <a:cxnSpLocks/>
          </p:cNvCxnSpPr>
          <p:nvPr/>
        </p:nvCxnSpPr>
        <p:spPr>
          <a:xfrm>
            <a:off x="2497888" y="1168192"/>
            <a:ext cx="0" cy="48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519075D-ED76-4F26-9981-98F8197271F1}"/>
              </a:ext>
            </a:extLst>
          </p:cNvPr>
          <p:cNvSpPr txBox="1"/>
          <p:nvPr/>
        </p:nvSpPr>
        <p:spPr>
          <a:xfrm>
            <a:off x="2818548" y="5619442"/>
            <a:ext cx="1054161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i="0" strike="noStrike" dirty="0">
                <a:effectLst/>
                <a:latin typeface="Arial" panose="020B0604020202020204" pitchFamily="34" charset="0"/>
              </a:rPr>
              <a:t>Peter II</a:t>
            </a:r>
            <a:endParaRPr lang="ru-RU" b="1" dirty="0"/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DB9CC481-7CB5-499B-9432-BF599FD62D35}"/>
              </a:ext>
            </a:extLst>
          </p:cNvPr>
          <p:cNvCxnSpPr>
            <a:cxnSpLocks/>
          </p:cNvCxnSpPr>
          <p:nvPr/>
        </p:nvCxnSpPr>
        <p:spPr>
          <a:xfrm>
            <a:off x="7775339" y="710619"/>
            <a:ext cx="5445" cy="2461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0271CEFF-F36D-44C2-8298-E8186E82201A}"/>
              </a:ext>
            </a:extLst>
          </p:cNvPr>
          <p:cNvCxnSpPr>
            <a:cxnSpLocks/>
          </p:cNvCxnSpPr>
          <p:nvPr/>
        </p:nvCxnSpPr>
        <p:spPr>
          <a:xfrm>
            <a:off x="7279420" y="1106650"/>
            <a:ext cx="13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424D2DCC-0E61-456A-8801-361B52A3AED4}"/>
              </a:ext>
            </a:extLst>
          </p:cNvPr>
          <p:cNvCxnSpPr>
            <a:cxnSpLocks/>
          </p:cNvCxnSpPr>
          <p:nvPr/>
        </p:nvCxnSpPr>
        <p:spPr>
          <a:xfrm>
            <a:off x="7344806" y="1138210"/>
            <a:ext cx="4456" cy="482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C95D42C9-FA40-48EA-B34F-4C6ABA479853}"/>
              </a:ext>
            </a:extLst>
          </p:cNvPr>
          <p:cNvCxnSpPr>
            <a:cxnSpLocks/>
          </p:cNvCxnSpPr>
          <p:nvPr/>
        </p:nvCxnSpPr>
        <p:spPr>
          <a:xfrm flipV="1">
            <a:off x="7852496" y="1785693"/>
            <a:ext cx="365480" cy="1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AFB4F23E-8108-4CBE-BDCC-E3F74147D522}"/>
              </a:ext>
            </a:extLst>
          </p:cNvPr>
          <p:cNvCxnSpPr/>
          <p:nvPr/>
        </p:nvCxnSpPr>
        <p:spPr>
          <a:xfrm>
            <a:off x="8975269" y="2014376"/>
            <a:ext cx="87086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8957CD07-9671-4818-892E-95822D2F82B0}"/>
              </a:ext>
            </a:extLst>
          </p:cNvPr>
          <p:cNvCxnSpPr/>
          <p:nvPr/>
        </p:nvCxnSpPr>
        <p:spPr>
          <a:xfrm>
            <a:off x="6237395" y="2849680"/>
            <a:ext cx="87086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FECABD34-B1A1-4A87-B8C5-D1ECD57DE170}"/>
              </a:ext>
            </a:extLst>
          </p:cNvPr>
          <p:cNvCxnSpPr/>
          <p:nvPr/>
        </p:nvCxnSpPr>
        <p:spPr>
          <a:xfrm>
            <a:off x="9453707" y="2849680"/>
            <a:ext cx="870860" cy="0"/>
          </a:xfrm>
          <a:prstGeom prst="line">
            <a:avLst/>
          </a:prstGeom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F073CBFB-3961-4600-A4B6-A0CAED0681D8}"/>
              </a:ext>
            </a:extLst>
          </p:cNvPr>
          <p:cNvCxnSpPr>
            <a:cxnSpLocks/>
          </p:cNvCxnSpPr>
          <p:nvPr/>
        </p:nvCxnSpPr>
        <p:spPr>
          <a:xfrm>
            <a:off x="8072891" y="1785868"/>
            <a:ext cx="4456" cy="482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B448F44-527A-4E15-9711-AF5297BD355D}"/>
              </a:ext>
            </a:extLst>
          </p:cNvPr>
          <p:cNvSpPr txBox="1"/>
          <p:nvPr/>
        </p:nvSpPr>
        <p:spPr>
          <a:xfrm>
            <a:off x="211648" y="5111366"/>
            <a:ext cx="1599397" cy="646331"/>
          </a:xfrm>
          <a:prstGeom prst="rect">
            <a:avLst/>
          </a:prstGeom>
          <a:solidFill>
            <a:srgbClr val="CC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Natalia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Alexeievna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4B19417D-1D93-446C-A06C-312C67F594AF}"/>
              </a:ext>
            </a:extLst>
          </p:cNvPr>
          <p:cNvCxnSpPr>
            <a:cxnSpLocks/>
          </p:cNvCxnSpPr>
          <p:nvPr/>
        </p:nvCxnSpPr>
        <p:spPr>
          <a:xfrm flipV="1">
            <a:off x="7403763" y="2447861"/>
            <a:ext cx="365480" cy="1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B876D257-11AA-4EF3-A660-648C8EC6432F}"/>
              </a:ext>
            </a:extLst>
          </p:cNvPr>
          <p:cNvCxnSpPr>
            <a:cxnSpLocks/>
          </p:cNvCxnSpPr>
          <p:nvPr/>
        </p:nvCxnSpPr>
        <p:spPr>
          <a:xfrm flipV="1">
            <a:off x="8619819" y="2428325"/>
            <a:ext cx="365480" cy="1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9FDA8BF-3AF7-490B-A712-E7B539D267E7}"/>
              </a:ext>
            </a:extLst>
          </p:cNvPr>
          <p:cNvSpPr txBox="1"/>
          <p:nvPr/>
        </p:nvSpPr>
        <p:spPr>
          <a:xfrm>
            <a:off x="1831977" y="4830732"/>
            <a:ext cx="1599397" cy="646331"/>
          </a:xfrm>
          <a:prstGeom prst="rect">
            <a:avLst/>
          </a:prstGeom>
          <a:solidFill>
            <a:srgbClr val="CC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Maria Feodorovna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D86F117-234A-4B8C-A26C-7232DB54CF51}"/>
              </a:ext>
            </a:extLst>
          </p:cNvPr>
          <p:cNvSpPr txBox="1"/>
          <p:nvPr/>
        </p:nvSpPr>
        <p:spPr>
          <a:xfrm>
            <a:off x="4601221" y="2885187"/>
            <a:ext cx="74711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Catherine I is Peter's second wife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Paul I is Peter’s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great-grandson.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Natalia and Elizabeth are the daughters Peter’s and Catherine’s, but they do not have children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Paul is Natalia's brother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 is Catherine's daughter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Peter </a:t>
            </a:r>
            <a:r>
              <a:rPr lang="en-US" b="1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Anna's son.</a:t>
            </a:r>
          </a:p>
          <a:p>
            <a:pPr marL="342900" indent="-34290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Charles Frederick is Peter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III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father.</a:t>
            </a:r>
          </a:p>
          <a:p>
            <a:pPr marL="342900" indent="-342900">
              <a:buAutoNum type="arabicPeriod"/>
            </a:pP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Evdo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Lopukhina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first Peter’s the Great wife.</a:t>
            </a:r>
            <a:endParaRPr lang="ru-RU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Alexei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Alexander and Pavel are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Evdoxia's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sons.</a:t>
            </a:r>
          </a:p>
          <a:p>
            <a:pPr marL="342900" indent="-34290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Charlotte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ristina is Alexey's wife.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II is Peter’s I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grandson.</a:t>
            </a:r>
          </a:p>
          <a:p>
            <a:pPr marL="342900" indent="-34290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Natalia and Maria are Pavel’s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wives.</a:t>
            </a:r>
            <a:endParaRPr lang="ru-RU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is Catherine II to Paul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I?</a:t>
            </a:r>
          </a:p>
          <a:p>
            <a:pPr marL="342900" indent="-342900">
              <a:buAutoNum type="arabicPeriod"/>
            </a:pPr>
            <a:endParaRPr lang="ru-RU" b="1" dirty="0"/>
          </a:p>
        </p:txBody>
      </p:sp>
      <p:sp>
        <p:nvSpPr>
          <p:cNvPr id="1034" name="Прямоугольник 1033">
            <a:extLst>
              <a:ext uri="{FF2B5EF4-FFF2-40B4-BE49-F238E27FC236}">
                <a16:creationId xmlns:a16="http://schemas.microsoft.com/office/drawing/2014/main" id="{AB94E1EF-0E47-42EF-8B0B-698C7D61BD57}"/>
              </a:ext>
            </a:extLst>
          </p:cNvPr>
          <p:cNvSpPr/>
          <p:nvPr/>
        </p:nvSpPr>
        <p:spPr>
          <a:xfrm>
            <a:off x="3544345" y="260799"/>
            <a:ext cx="709364" cy="237437"/>
          </a:xfrm>
          <a:prstGeom prst="rect">
            <a:avLst/>
          </a:prstGeom>
          <a:noFill/>
          <a:ln w="285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7C7D5D00-4C70-4791-99BF-038C1BB1529E}"/>
              </a:ext>
            </a:extLst>
          </p:cNvPr>
          <p:cNvSpPr/>
          <p:nvPr/>
        </p:nvSpPr>
        <p:spPr>
          <a:xfrm>
            <a:off x="11072178" y="987867"/>
            <a:ext cx="709364" cy="237437"/>
          </a:xfrm>
          <a:prstGeom prst="rect">
            <a:avLst/>
          </a:prstGeom>
          <a:noFill/>
          <a:ln w="285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2B36A5E2-D565-428E-925B-1AFF9B8B227A}"/>
              </a:ext>
            </a:extLst>
          </p:cNvPr>
          <p:cNvSpPr/>
          <p:nvPr/>
        </p:nvSpPr>
        <p:spPr>
          <a:xfrm>
            <a:off x="9439491" y="1012673"/>
            <a:ext cx="709364" cy="237437"/>
          </a:xfrm>
          <a:prstGeom prst="rect">
            <a:avLst/>
          </a:prstGeom>
          <a:noFill/>
          <a:ln w="285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6D50A323-BEC4-4FB2-8346-F0DE79A39FCA}"/>
              </a:ext>
            </a:extLst>
          </p:cNvPr>
          <p:cNvSpPr/>
          <p:nvPr/>
        </p:nvSpPr>
        <p:spPr>
          <a:xfrm>
            <a:off x="8360551" y="1022732"/>
            <a:ext cx="709364" cy="2374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908B0E1B-C247-4AA0-8F24-4D73FE9581AE}"/>
              </a:ext>
            </a:extLst>
          </p:cNvPr>
          <p:cNvSpPr/>
          <p:nvPr/>
        </p:nvSpPr>
        <p:spPr>
          <a:xfrm>
            <a:off x="9491447" y="2319134"/>
            <a:ext cx="709364" cy="237437"/>
          </a:xfrm>
          <a:prstGeom prst="rect">
            <a:avLst/>
          </a:prstGeom>
          <a:noFill/>
          <a:ln w="285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2A4E3A2B-50D4-4B2F-BA61-BBB9493DCB8E}"/>
              </a:ext>
            </a:extLst>
          </p:cNvPr>
          <p:cNvSpPr/>
          <p:nvPr/>
        </p:nvSpPr>
        <p:spPr>
          <a:xfrm>
            <a:off x="7017812" y="1682694"/>
            <a:ext cx="709364" cy="2374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54F00F89-EBB0-4E9D-9A74-B39879F635CE}"/>
              </a:ext>
            </a:extLst>
          </p:cNvPr>
          <p:cNvSpPr/>
          <p:nvPr/>
        </p:nvSpPr>
        <p:spPr>
          <a:xfrm>
            <a:off x="3998103" y="970525"/>
            <a:ext cx="709364" cy="2374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531DD1B1-043F-4E84-B3BD-3EE33B59605B}"/>
              </a:ext>
            </a:extLst>
          </p:cNvPr>
          <p:cNvSpPr/>
          <p:nvPr/>
        </p:nvSpPr>
        <p:spPr>
          <a:xfrm>
            <a:off x="7847511" y="222304"/>
            <a:ext cx="709364" cy="237437"/>
          </a:xfrm>
          <a:prstGeom prst="rect">
            <a:avLst/>
          </a:prstGeom>
          <a:noFill/>
          <a:ln w="285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C3FC32A8-FCFE-4119-900E-3252A903E61C}"/>
              </a:ext>
            </a:extLst>
          </p:cNvPr>
          <p:cNvSpPr/>
          <p:nvPr/>
        </p:nvSpPr>
        <p:spPr>
          <a:xfrm>
            <a:off x="2804021" y="1004682"/>
            <a:ext cx="709364" cy="2374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1C263AAA-8C3A-42AF-A8A0-D916677CC977}"/>
              </a:ext>
            </a:extLst>
          </p:cNvPr>
          <p:cNvSpPr/>
          <p:nvPr/>
        </p:nvSpPr>
        <p:spPr>
          <a:xfrm>
            <a:off x="2186610" y="1711402"/>
            <a:ext cx="709364" cy="2374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34F5A493-663B-4856-9CDA-ABEDEFAE9D75}"/>
              </a:ext>
            </a:extLst>
          </p:cNvPr>
          <p:cNvSpPr/>
          <p:nvPr/>
        </p:nvSpPr>
        <p:spPr>
          <a:xfrm>
            <a:off x="5110022" y="960051"/>
            <a:ext cx="709364" cy="2374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4D4B2010-F954-49D7-9891-5FC25BD94738}"/>
              </a:ext>
            </a:extLst>
          </p:cNvPr>
          <p:cNvSpPr/>
          <p:nvPr/>
        </p:nvSpPr>
        <p:spPr>
          <a:xfrm>
            <a:off x="6243743" y="1168181"/>
            <a:ext cx="709364" cy="2374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6BF7D1E4-D66B-48F4-B8F4-4690F4731C02}"/>
              </a:ext>
            </a:extLst>
          </p:cNvPr>
          <p:cNvSpPr/>
          <p:nvPr/>
        </p:nvSpPr>
        <p:spPr>
          <a:xfrm>
            <a:off x="1402894" y="1041517"/>
            <a:ext cx="709364" cy="237437"/>
          </a:xfrm>
          <a:prstGeom prst="rect">
            <a:avLst/>
          </a:prstGeom>
          <a:noFill/>
          <a:ln w="285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117E4085-5680-4B4E-8533-3740EA2E0A7B}"/>
              </a:ext>
            </a:extLst>
          </p:cNvPr>
          <p:cNvSpPr/>
          <p:nvPr/>
        </p:nvSpPr>
        <p:spPr>
          <a:xfrm>
            <a:off x="7863498" y="2346108"/>
            <a:ext cx="709364" cy="2374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95E36475-4A37-4F5C-893E-52A743971EF1}"/>
              </a:ext>
            </a:extLst>
          </p:cNvPr>
          <p:cNvSpPr/>
          <p:nvPr/>
        </p:nvSpPr>
        <p:spPr>
          <a:xfrm>
            <a:off x="6316239" y="2347452"/>
            <a:ext cx="709364" cy="237437"/>
          </a:xfrm>
          <a:prstGeom prst="rect">
            <a:avLst/>
          </a:prstGeom>
          <a:noFill/>
          <a:ln w="285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C7016322-0137-4284-B542-6F406A0B9CEB}"/>
              </a:ext>
            </a:extLst>
          </p:cNvPr>
          <p:cNvSpPr/>
          <p:nvPr/>
        </p:nvSpPr>
        <p:spPr>
          <a:xfrm>
            <a:off x="7500224" y="989296"/>
            <a:ext cx="709364" cy="237437"/>
          </a:xfrm>
          <a:prstGeom prst="rect">
            <a:avLst/>
          </a:prstGeom>
          <a:noFill/>
          <a:ln w="285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1004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84</TotalTime>
  <Words>135</Words>
  <Application>Microsoft Office PowerPoint</Application>
  <PresentationFormat>Широкоэкранный</PresentationFormat>
  <Paragraphs>31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Tw Cen MT</vt:lpstr>
      <vt:lpstr>Капля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1 1</cp:lastModifiedBy>
  <cp:revision>9</cp:revision>
  <dcterms:created xsi:type="dcterms:W3CDTF">2024-11-04T06:25:01Z</dcterms:created>
  <dcterms:modified xsi:type="dcterms:W3CDTF">2024-11-04T07:49:24Z</dcterms:modified>
</cp:coreProperties>
</file>