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GRQmV0AOEjlyulvn4tGAlrgaM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2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7" name="Google Shape;8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4" name="Google Shape;9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lang="en-US" sz="8000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4" name="Google Shape;10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1" name="Google Shape;11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6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16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3" name="Google Shape;12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17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7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17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9" name="Google Shape;129;p17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0" name="Google Shape;130;p17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7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7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17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8" name="Google Shape;13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5" name="Google Shape;14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7" name="Google Shape;2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34" name="Google Shape;3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2" name="Google Shape;4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8" name="Google Shape;5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1" name="Google Shape;7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CBD7E6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AC7EE"/>
            </a:gs>
            <a:gs pos="100000">
              <a:srgbClr val="87ABDA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2"/>
          <p:cNvPicPr preferRelativeResize="0"/>
          <p:nvPr/>
        </p:nvPicPr>
        <p:blipFill rotWithShape="1">
          <a:blip r:embed="rId1">
            <a:alphaModFix amt="80000"/>
          </a:blip>
          <a:srcRect b="0" l="0" r="0" t="0"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/>
        </p:nvSpPr>
        <p:spPr>
          <a:xfrm>
            <a:off x="1199976" y="4015586"/>
            <a:ext cx="1371600" cy="369332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Natalia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5104594" y="147696"/>
            <a:ext cx="1992086" cy="369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I the Great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7" name="Google Shape;157;p1"/>
          <p:cNvSpPr txBox="1"/>
          <p:nvPr/>
        </p:nvSpPr>
        <p:spPr>
          <a:xfrm>
            <a:off x="172635" y="2793299"/>
            <a:ext cx="1453200" cy="369300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Catherine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8" name="Google Shape;158;p1"/>
          <p:cNvSpPr txBox="1"/>
          <p:nvPr/>
        </p:nvSpPr>
        <p:spPr>
          <a:xfrm>
            <a:off x="0" y="4484685"/>
            <a:ext cx="2383971" cy="372635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Eudoxia Lopukhina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3377291" y="3028284"/>
            <a:ext cx="1191986" cy="369332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Elizabeth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 txBox="1"/>
          <p:nvPr/>
        </p:nvSpPr>
        <p:spPr>
          <a:xfrm>
            <a:off x="3061346" y="3503230"/>
            <a:ext cx="740232" cy="369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Paul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1" name="Google Shape;161;p1"/>
          <p:cNvCxnSpPr/>
          <p:nvPr/>
        </p:nvCxnSpPr>
        <p:spPr>
          <a:xfrm>
            <a:off x="6951390" y="2012042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"/>
          <p:cNvCxnSpPr/>
          <p:nvPr/>
        </p:nvCxnSpPr>
        <p:spPr>
          <a:xfrm>
            <a:off x="6181461" y="1511682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"/>
          <p:cNvCxnSpPr/>
          <p:nvPr/>
        </p:nvCxnSpPr>
        <p:spPr>
          <a:xfrm>
            <a:off x="9410699" y="1342431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"/>
          <p:cNvCxnSpPr/>
          <p:nvPr/>
        </p:nvCxnSpPr>
        <p:spPr>
          <a:xfrm>
            <a:off x="5610413" y="555990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"/>
          <p:cNvCxnSpPr/>
          <p:nvPr/>
        </p:nvCxnSpPr>
        <p:spPr>
          <a:xfrm>
            <a:off x="8273141" y="1339383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1"/>
          <p:cNvCxnSpPr/>
          <p:nvPr/>
        </p:nvCxnSpPr>
        <p:spPr>
          <a:xfrm>
            <a:off x="7743874" y="555990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1"/>
          <p:cNvCxnSpPr/>
          <p:nvPr/>
        </p:nvCxnSpPr>
        <p:spPr>
          <a:xfrm>
            <a:off x="7375795" y="1354006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"/>
          <p:cNvCxnSpPr/>
          <p:nvPr/>
        </p:nvCxnSpPr>
        <p:spPr>
          <a:xfrm>
            <a:off x="1300838" y="1340655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"/>
          <p:cNvCxnSpPr/>
          <p:nvPr/>
        </p:nvCxnSpPr>
        <p:spPr>
          <a:xfrm>
            <a:off x="3483424" y="587092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"/>
          <p:cNvCxnSpPr/>
          <p:nvPr/>
        </p:nvCxnSpPr>
        <p:spPr>
          <a:xfrm>
            <a:off x="10997289" y="1327191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"/>
          <p:cNvCxnSpPr/>
          <p:nvPr/>
        </p:nvCxnSpPr>
        <p:spPr>
          <a:xfrm>
            <a:off x="8735561" y="673220"/>
            <a:ext cx="0" cy="2235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"/>
          <p:cNvCxnSpPr/>
          <p:nvPr/>
        </p:nvCxnSpPr>
        <p:spPr>
          <a:xfrm>
            <a:off x="7286919" y="691993"/>
            <a:ext cx="4145800" cy="819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"/>
          <p:cNvCxnSpPr/>
          <p:nvPr/>
        </p:nvCxnSpPr>
        <p:spPr>
          <a:xfrm>
            <a:off x="7286919" y="363118"/>
            <a:ext cx="10986" cy="33706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"/>
          <p:cNvCxnSpPr/>
          <p:nvPr/>
        </p:nvCxnSpPr>
        <p:spPr>
          <a:xfrm>
            <a:off x="11426860" y="683803"/>
            <a:ext cx="5445" cy="24610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"/>
          <p:cNvCxnSpPr/>
          <p:nvPr/>
        </p:nvCxnSpPr>
        <p:spPr>
          <a:xfrm>
            <a:off x="9736737" y="666480"/>
            <a:ext cx="5445" cy="24610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"/>
          <p:cNvCxnSpPr>
            <a:stCxn id="156" idx="3"/>
          </p:cNvCxnSpPr>
          <p:nvPr/>
        </p:nvCxnSpPr>
        <p:spPr>
          <a:xfrm flipH="1" rot="10800000">
            <a:off x="7096680" y="330262"/>
            <a:ext cx="335700" cy="2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" name="Google Shape;177;p1"/>
          <p:cNvSpPr txBox="1"/>
          <p:nvPr/>
        </p:nvSpPr>
        <p:spPr>
          <a:xfrm>
            <a:off x="2060140" y="2893317"/>
            <a:ext cx="785632" cy="372635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 txBox="1"/>
          <p:nvPr/>
        </p:nvSpPr>
        <p:spPr>
          <a:xfrm>
            <a:off x="356838" y="6377440"/>
            <a:ext cx="2507004" cy="369331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Catherine II the Great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 txBox="1"/>
          <p:nvPr/>
        </p:nvSpPr>
        <p:spPr>
          <a:xfrm>
            <a:off x="385273" y="5913046"/>
            <a:ext cx="2383971" cy="372635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Charlotte Christine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1"/>
          <p:cNvCxnSpPr>
            <a:endCxn id="156" idx="1"/>
          </p:cNvCxnSpPr>
          <p:nvPr/>
        </p:nvCxnSpPr>
        <p:spPr>
          <a:xfrm flipH="1" rot="10800000">
            <a:off x="4729594" y="332362"/>
            <a:ext cx="375000" cy="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1"/>
          <p:cNvSpPr txBox="1"/>
          <p:nvPr/>
        </p:nvSpPr>
        <p:spPr>
          <a:xfrm>
            <a:off x="1543789" y="3321333"/>
            <a:ext cx="1233268" cy="646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Charles Frederick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1"/>
          <p:cNvSpPr txBox="1"/>
          <p:nvPr/>
        </p:nvSpPr>
        <p:spPr>
          <a:xfrm>
            <a:off x="3527285" y="2179423"/>
            <a:ext cx="87086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Paul I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3" name="Google Shape;183;p1"/>
          <p:cNvSpPr txBox="1"/>
          <p:nvPr/>
        </p:nvSpPr>
        <p:spPr>
          <a:xfrm>
            <a:off x="1957615" y="2297312"/>
            <a:ext cx="1049704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III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4" name="Google Shape;184;p1"/>
          <p:cNvSpPr txBox="1"/>
          <p:nvPr/>
        </p:nvSpPr>
        <p:spPr>
          <a:xfrm>
            <a:off x="2615291" y="4134355"/>
            <a:ext cx="87086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Pavel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5" name="Google Shape;185;p1"/>
          <p:cNvSpPr txBox="1"/>
          <p:nvPr/>
        </p:nvSpPr>
        <p:spPr>
          <a:xfrm>
            <a:off x="498557" y="2265255"/>
            <a:ext cx="1328060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Alexander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1"/>
          <p:cNvSpPr txBox="1"/>
          <p:nvPr/>
        </p:nvSpPr>
        <p:spPr>
          <a:xfrm>
            <a:off x="432535" y="3495610"/>
            <a:ext cx="933397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Alexei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87" name="Google Shape;187;p1"/>
          <p:cNvCxnSpPr/>
          <p:nvPr/>
        </p:nvCxnSpPr>
        <p:spPr>
          <a:xfrm>
            <a:off x="3050721" y="683803"/>
            <a:ext cx="2444450" cy="1102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1"/>
          <p:cNvCxnSpPr/>
          <p:nvPr/>
        </p:nvCxnSpPr>
        <p:spPr>
          <a:xfrm>
            <a:off x="4300478" y="691993"/>
            <a:ext cx="0" cy="2257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"/>
          <p:cNvCxnSpPr/>
          <p:nvPr/>
        </p:nvCxnSpPr>
        <p:spPr>
          <a:xfrm>
            <a:off x="3055295" y="704157"/>
            <a:ext cx="0" cy="2257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"/>
          <p:cNvCxnSpPr/>
          <p:nvPr/>
        </p:nvCxnSpPr>
        <p:spPr>
          <a:xfrm>
            <a:off x="4903368" y="330243"/>
            <a:ext cx="0" cy="33623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1"/>
          <p:cNvCxnSpPr/>
          <p:nvPr/>
        </p:nvCxnSpPr>
        <p:spPr>
          <a:xfrm>
            <a:off x="5495171" y="676656"/>
            <a:ext cx="0" cy="2257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"/>
          <p:cNvCxnSpPr/>
          <p:nvPr/>
        </p:nvCxnSpPr>
        <p:spPr>
          <a:xfrm rot="10800000">
            <a:off x="2335158" y="1168192"/>
            <a:ext cx="29651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1"/>
          <p:cNvCxnSpPr/>
          <p:nvPr/>
        </p:nvCxnSpPr>
        <p:spPr>
          <a:xfrm>
            <a:off x="7753350" y="2647853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1"/>
          <p:cNvCxnSpPr/>
          <p:nvPr/>
        </p:nvCxnSpPr>
        <p:spPr>
          <a:xfrm>
            <a:off x="3892259" y="1329062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1"/>
          <p:cNvCxnSpPr/>
          <p:nvPr/>
        </p:nvCxnSpPr>
        <p:spPr>
          <a:xfrm>
            <a:off x="2694213" y="1339383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"/>
          <p:cNvCxnSpPr/>
          <p:nvPr/>
        </p:nvCxnSpPr>
        <p:spPr>
          <a:xfrm>
            <a:off x="2090716" y="2012042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1"/>
          <p:cNvCxnSpPr/>
          <p:nvPr/>
        </p:nvCxnSpPr>
        <p:spPr>
          <a:xfrm>
            <a:off x="5059741" y="1311599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1"/>
          <p:cNvCxnSpPr/>
          <p:nvPr/>
        </p:nvCxnSpPr>
        <p:spPr>
          <a:xfrm>
            <a:off x="2497888" y="1168192"/>
            <a:ext cx="0" cy="48000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"/>
          <p:cNvSpPr txBox="1"/>
          <p:nvPr/>
        </p:nvSpPr>
        <p:spPr>
          <a:xfrm>
            <a:off x="2818548" y="5619442"/>
            <a:ext cx="1054161" cy="3693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Peter II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00" name="Google Shape;200;p1"/>
          <p:cNvCxnSpPr/>
          <p:nvPr/>
        </p:nvCxnSpPr>
        <p:spPr>
          <a:xfrm>
            <a:off x="7775339" y="710619"/>
            <a:ext cx="5445" cy="24610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p1"/>
          <p:cNvCxnSpPr/>
          <p:nvPr/>
        </p:nvCxnSpPr>
        <p:spPr>
          <a:xfrm>
            <a:off x="7279420" y="1106650"/>
            <a:ext cx="13968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"/>
          <p:cNvCxnSpPr/>
          <p:nvPr/>
        </p:nvCxnSpPr>
        <p:spPr>
          <a:xfrm>
            <a:off x="7344806" y="1138210"/>
            <a:ext cx="4456" cy="48220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p1"/>
          <p:cNvCxnSpPr/>
          <p:nvPr/>
        </p:nvCxnSpPr>
        <p:spPr>
          <a:xfrm flipH="1" rot="10800000">
            <a:off x="7852496" y="1785693"/>
            <a:ext cx="365480" cy="150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"/>
          <p:cNvCxnSpPr/>
          <p:nvPr/>
        </p:nvCxnSpPr>
        <p:spPr>
          <a:xfrm>
            <a:off x="8436119" y="2005614"/>
            <a:ext cx="870900" cy="0"/>
          </a:xfrm>
          <a:prstGeom prst="straightConnector1">
            <a:avLst/>
          </a:prstGeom>
          <a:noFill/>
          <a:ln cap="flat" cmpd="sng" w="38100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1"/>
          <p:cNvCxnSpPr/>
          <p:nvPr/>
        </p:nvCxnSpPr>
        <p:spPr>
          <a:xfrm>
            <a:off x="6237395" y="2849680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"/>
          <p:cNvCxnSpPr/>
          <p:nvPr/>
        </p:nvCxnSpPr>
        <p:spPr>
          <a:xfrm>
            <a:off x="9453707" y="2849680"/>
            <a:ext cx="870860" cy="0"/>
          </a:xfrm>
          <a:prstGeom prst="straightConnector1">
            <a:avLst/>
          </a:prstGeom>
          <a:noFill/>
          <a:ln cap="flat" cmpd="sng" w="38100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"/>
          <p:cNvCxnSpPr/>
          <p:nvPr/>
        </p:nvCxnSpPr>
        <p:spPr>
          <a:xfrm>
            <a:off x="8072891" y="1785868"/>
            <a:ext cx="4456" cy="48220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1"/>
          <p:cNvSpPr txBox="1"/>
          <p:nvPr/>
        </p:nvSpPr>
        <p:spPr>
          <a:xfrm>
            <a:off x="211648" y="5111366"/>
            <a:ext cx="1599397" cy="646331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Natalia Alexeievna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"/>
          <p:cNvCxnSpPr/>
          <p:nvPr/>
        </p:nvCxnSpPr>
        <p:spPr>
          <a:xfrm flipH="1" rot="10800000">
            <a:off x="7403763" y="2447861"/>
            <a:ext cx="365480" cy="150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"/>
          <p:cNvCxnSpPr/>
          <p:nvPr/>
        </p:nvCxnSpPr>
        <p:spPr>
          <a:xfrm flipH="1" rot="10800000">
            <a:off x="8619819" y="2428325"/>
            <a:ext cx="365480" cy="1508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"/>
          <p:cNvSpPr txBox="1"/>
          <p:nvPr/>
        </p:nvSpPr>
        <p:spPr>
          <a:xfrm>
            <a:off x="1831977" y="4830732"/>
            <a:ext cx="1599397" cy="646331"/>
          </a:xfrm>
          <a:prstGeom prst="rect">
            <a:avLst/>
          </a:prstGeom>
          <a:solidFill>
            <a:srgbClr val="CC00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Maria Feodorovna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4601221" y="2885187"/>
            <a:ext cx="7471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Catherine I is Peter's second wife.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Paul I is Peter’s </a:t>
            </a: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great-grandson.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Natalia and Elizabeth are the daughters Peter’s and Catherine’s, but they do not have children.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Paul is Natalia's brother.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Anna is Catherine's daughter.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 III is Anna's son.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Charles Frederick is Peter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’s III </a:t>
            </a: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father.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Evdo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 Lopukhina is the Peter’s the Great </a:t>
            </a:r>
            <a:r>
              <a:rPr b="1" lang="en-US" sz="1800"/>
              <a:t>first </a:t>
            </a: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wife.</a:t>
            </a:r>
            <a:endParaRPr b="1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Alexei, Alexander and Pavel are Evdoxia's sons.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Charlotte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ristina is Alexey's wife.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Peter II is Peter’s I </a:t>
            </a: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grandson.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Natalia and Maria are Pavel’s I wives.</a:t>
            </a:r>
            <a:endParaRPr b="1" i="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is Catherine II to Paul I?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3544345" y="260799"/>
            <a:ext cx="709364" cy="237437"/>
          </a:xfrm>
          <a:prstGeom prst="rect">
            <a:avLst/>
          </a:prstGeom>
          <a:noFill/>
          <a:ln cap="flat" cmpd="sng" w="28575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11072178" y="987867"/>
            <a:ext cx="709364" cy="237437"/>
          </a:xfrm>
          <a:prstGeom prst="rect">
            <a:avLst/>
          </a:prstGeom>
          <a:noFill/>
          <a:ln cap="flat" cmpd="sng" w="28575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9439491" y="1012673"/>
            <a:ext cx="709364" cy="237437"/>
          </a:xfrm>
          <a:prstGeom prst="rect">
            <a:avLst/>
          </a:prstGeom>
          <a:noFill/>
          <a:ln cap="flat" cmpd="sng" w="28575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8360551" y="1022732"/>
            <a:ext cx="709364" cy="237437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9491447" y="2319134"/>
            <a:ext cx="709364" cy="237437"/>
          </a:xfrm>
          <a:prstGeom prst="rect">
            <a:avLst/>
          </a:prstGeom>
          <a:noFill/>
          <a:ln cap="flat" cmpd="sng" w="28575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7017812" y="1682694"/>
            <a:ext cx="709364" cy="237437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3998103" y="970525"/>
            <a:ext cx="709364" cy="237437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7847511" y="222304"/>
            <a:ext cx="709364" cy="237437"/>
          </a:xfrm>
          <a:prstGeom prst="rect">
            <a:avLst/>
          </a:prstGeom>
          <a:noFill/>
          <a:ln cap="flat" cmpd="sng" w="28575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2804021" y="1004682"/>
            <a:ext cx="709364" cy="237437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2186610" y="1711402"/>
            <a:ext cx="709364" cy="237437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5110022" y="960051"/>
            <a:ext cx="709364" cy="237437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6243743" y="1168181"/>
            <a:ext cx="709364" cy="237437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1402894" y="1041517"/>
            <a:ext cx="709364" cy="237437"/>
          </a:xfrm>
          <a:prstGeom prst="rect">
            <a:avLst/>
          </a:prstGeom>
          <a:noFill/>
          <a:ln cap="flat" cmpd="sng" w="28575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7863498" y="2346108"/>
            <a:ext cx="709364" cy="237437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6316239" y="2347452"/>
            <a:ext cx="709364" cy="237437"/>
          </a:xfrm>
          <a:prstGeom prst="rect">
            <a:avLst/>
          </a:prstGeom>
          <a:noFill/>
          <a:ln cap="flat" cmpd="sng" w="28575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7500224" y="989296"/>
            <a:ext cx="709364" cy="237437"/>
          </a:xfrm>
          <a:prstGeom prst="rect">
            <a:avLst/>
          </a:prstGeom>
          <a:noFill/>
          <a:ln cap="flat" cmpd="sng" w="28575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8423066" y="1653573"/>
            <a:ext cx="709500" cy="237300"/>
          </a:xfrm>
          <a:prstGeom prst="rect">
            <a:avLst/>
          </a:prstGeom>
          <a:noFill/>
          <a:ln cap="flat" cmpd="sng" w="28575">
            <a:solidFill>
              <a:srgbClr val="CC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Капля">
  <a:themeElements>
    <a:clrScheme name="Капля">
      <a:dk1>
        <a:srgbClr val="000000"/>
      </a:dk1>
      <a:lt1>
        <a:srgbClr val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2024-11-04T06:25:01Z</dcterms:created>
  <dc:creator>1 1</dc:creator>
</cp:coreProperties>
</file>