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6858000" cx="12192000"/>
  <p:notesSz cx="6858000" cy="9144000"/>
  <p:embeddedFontLst>
    <p:embeddedFont>
      <p:font typeface="Corbel"/>
      <p:regular r:id="rId6"/>
      <p:bold r:id="rId7"/>
      <p:italic r:id="rId8"/>
      <p:boldItalic r:id="rId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i1JOn8kVKaDl7Se3101cUreArt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0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font" Target="fonts/Corbel-regular.fntdata"/><Relationship Id="rId7" Type="http://schemas.openxmlformats.org/officeDocument/2006/relationships/font" Target="fonts/Corbel-bold.fntdata"/><Relationship Id="rId8" Type="http://schemas.openxmlformats.org/officeDocument/2006/relationships/font" Target="fonts/Corbel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ctrTitle"/>
          </p:nvPr>
        </p:nvSpPr>
        <p:spPr>
          <a:xfrm>
            <a:off x="2209800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2209799" y="3694375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анорамная фотография с подписью">
  <p:cSld name="Панорамная фотография с подписью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/>
          <p:nvPr>
            <p:ph idx="2" type="pic"/>
          </p:nvPr>
        </p:nvSpPr>
        <p:spPr>
          <a:xfrm>
            <a:off x="839788" y="987425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2"/>
          <p:cNvSpPr txBox="1"/>
          <p:nvPr>
            <p:ph idx="1" type="body"/>
          </p:nvPr>
        </p:nvSpPr>
        <p:spPr>
          <a:xfrm>
            <a:off x="839788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подпись">
  <p:cSld name="Заголовок и подпись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3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" type="body"/>
          </p:nvPr>
        </p:nvSpPr>
        <p:spPr>
          <a:xfrm>
            <a:off x="839788" y="4489399"/>
            <a:ext cx="10514012" cy="15018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8" name="Google Shape;7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Цитата с подписью">
  <p:cSld name="Цитата с подписью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" type="body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14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5" name="Google Shape;8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8" name="Google Shape;88;p14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89" name="Google Shape;89;p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lang="en-US" sz="8000" cap="non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Карточка имени">
  <p:cSld name="Карточка имени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5"/>
          <p:cNvSpPr txBox="1"/>
          <p:nvPr>
            <p:ph type="title"/>
          </p:nvPr>
        </p:nvSpPr>
        <p:spPr>
          <a:xfrm>
            <a:off x="839788" y="2326967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" type="body"/>
          </p:nvPr>
        </p:nvSpPr>
        <p:spPr>
          <a:xfrm>
            <a:off x="839788" y="4850581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3" name="Google Shape;93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ри колонки">
  <p:cSld name="Три колонки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6"/>
          <p:cNvSpPr txBox="1"/>
          <p:nvPr>
            <p:ph idx="1" type="body"/>
          </p:nvPr>
        </p:nvSpPr>
        <p:spPr>
          <a:xfrm>
            <a:off x="1337282" y="188595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9" name="Google Shape;99;p16"/>
          <p:cNvSpPr txBox="1"/>
          <p:nvPr>
            <p:ph idx="2" type="body"/>
          </p:nvPr>
        </p:nvSpPr>
        <p:spPr>
          <a:xfrm>
            <a:off x="1356798" y="257175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0" name="Google Shape;100;p16"/>
          <p:cNvSpPr txBox="1"/>
          <p:nvPr>
            <p:ph idx="3" type="body"/>
          </p:nvPr>
        </p:nvSpPr>
        <p:spPr>
          <a:xfrm>
            <a:off x="4587994" y="188595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4" type="body"/>
          </p:nvPr>
        </p:nvSpPr>
        <p:spPr>
          <a:xfrm>
            <a:off x="4577441" y="257175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2" name="Google Shape;102;p16"/>
          <p:cNvSpPr txBox="1"/>
          <p:nvPr>
            <p:ph idx="5" type="body"/>
          </p:nvPr>
        </p:nvSpPr>
        <p:spPr>
          <a:xfrm>
            <a:off x="7829035" y="188595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6" type="body"/>
          </p:nvPr>
        </p:nvSpPr>
        <p:spPr>
          <a:xfrm>
            <a:off x="7829035" y="257175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толбец с тремя рисунками">
  <p:cSld name="Столбец с тремя рисунками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1332085" y="4297503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0" name="Google Shape;110;p17"/>
          <p:cNvSpPr/>
          <p:nvPr>
            <p:ph idx="2" type="pic"/>
          </p:nvPr>
        </p:nvSpPr>
        <p:spPr>
          <a:xfrm>
            <a:off x="1332085" y="2256354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1" name="Google Shape;111;p17"/>
          <p:cNvSpPr txBox="1"/>
          <p:nvPr>
            <p:ph idx="3" type="body"/>
          </p:nvPr>
        </p:nvSpPr>
        <p:spPr>
          <a:xfrm>
            <a:off x="1332085" y="4873765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2" name="Google Shape;112;p17"/>
          <p:cNvSpPr txBox="1"/>
          <p:nvPr>
            <p:ph idx="4" type="body"/>
          </p:nvPr>
        </p:nvSpPr>
        <p:spPr>
          <a:xfrm>
            <a:off x="4568997" y="4297503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3" name="Google Shape;113;p17"/>
          <p:cNvSpPr/>
          <p:nvPr>
            <p:ph idx="5" type="pic"/>
          </p:nvPr>
        </p:nvSpPr>
        <p:spPr>
          <a:xfrm>
            <a:off x="4568996" y="2256354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4" name="Google Shape;114;p17"/>
          <p:cNvSpPr txBox="1"/>
          <p:nvPr>
            <p:ph idx="6" type="body"/>
          </p:nvPr>
        </p:nvSpPr>
        <p:spPr>
          <a:xfrm>
            <a:off x="4567644" y="4873764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5" name="Google Shape;115;p17"/>
          <p:cNvSpPr txBox="1"/>
          <p:nvPr>
            <p:ph idx="7" type="body"/>
          </p:nvPr>
        </p:nvSpPr>
        <p:spPr>
          <a:xfrm>
            <a:off x="7804322" y="4297503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6" name="Google Shape;116;p17"/>
          <p:cNvSpPr/>
          <p:nvPr>
            <p:ph idx="8" type="pic"/>
          </p:nvPr>
        </p:nvSpPr>
        <p:spPr>
          <a:xfrm>
            <a:off x="7804321" y="2256354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7" name="Google Shape;117;p17"/>
          <p:cNvSpPr txBox="1"/>
          <p:nvPr>
            <p:ph idx="9" type="body"/>
          </p:nvPr>
        </p:nvSpPr>
        <p:spPr>
          <a:xfrm>
            <a:off x="7804197" y="4873762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8" name="Google Shape;118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8"/>
          <p:cNvSpPr txBox="1"/>
          <p:nvPr>
            <p:ph idx="1" type="body"/>
          </p:nvPr>
        </p:nvSpPr>
        <p:spPr>
          <a:xfrm rot="5400000">
            <a:off x="4061231" y="-1115606"/>
            <a:ext cx="4351338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4" name="Google Shape;124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ctrTitle"/>
          </p:nvPr>
        </p:nvSpPr>
        <p:spPr>
          <a:xfrm>
            <a:off x="854532" y="4464028"/>
            <a:ext cx="9144000" cy="16414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854532" y="3693674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6" name="Google Shape;2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120000" y="1825625"/>
            <a:ext cx="502521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2" type="body"/>
          </p:nvPr>
        </p:nvSpPr>
        <p:spPr>
          <a:xfrm>
            <a:off x="6319840" y="1825625"/>
            <a:ext cx="503396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7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3" type="body"/>
          </p:nvPr>
        </p:nvSpPr>
        <p:spPr>
          <a:xfrm>
            <a:off x="6319840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4" type="body"/>
          </p:nvPr>
        </p:nvSpPr>
        <p:spPr>
          <a:xfrm>
            <a:off x="6319840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2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/>
          <p:nvPr>
            <p:ph idx="1" type="body"/>
          </p:nvPr>
        </p:nvSpPr>
        <p:spPr>
          <a:xfrm>
            <a:off x="1120000" y="2057400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"/>
          <p:cNvSpPr txBox="1"/>
          <p:nvPr>
            <p:ph idx="1" type="body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" name="Google Shape;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"/>
          <p:cNvPicPr preferRelativeResize="0"/>
          <p:nvPr/>
        </p:nvPicPr>
        <p:blipFill rotWithShape="1">
          <a:blip r:embed="rId3">
            <a:alphaModFix/>
          </a:blip>
          <a:srcRect b="0" l="4310" r="9625" t="0"/>
          <a:stretch/>
        </p:blipFill>
        <p:spPr>
          <a:xfrm>
            <a:off x="4392391" y="530678"/>
            <a:ext cx="7543800" cy="5796643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"/>
          <p:cNvSpPr txBox="1"/>
          <p:nvPr/>
        </p:nvSpPr>
        <p:spPr>
          <a:xfrm>
            <a:off x="255809" y="742252"/>
            <a:ext cx="3996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Andrey, Russia                         </a:t>
            </a:r>
            <a:r>
              <a:rPr b="0" i="0" lang="en-US" sz="16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10 days ago</a:t>
            </a:r>
            <a:endParaRPr sz="12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Breakfast is very important for me. It contains a lot of vitamins and energy for the whole day. I have drink, usually coffee </a:t>
            </a:r>
            <a:r>
              <a:rPr b="1" lang="en-US" sz="20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or</a:t>
            </a: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orange juice.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Then I eat bacon in a golden crust with toast, fresh herbs </a:t>
            </a:r>
            <a:r>
              <a:rPr b="1" lang="en-US" sz="20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and</a:t>
            </a: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fried eggs.</a:t>
            </a:r>
            <a:endParaRPr sz="2000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 usually have breakfast at home, </a:t>
            </a:r>
            <a:r>
              <a:rPr b="1" lang="en-US" sz="2000" u="sng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but</a:t>
            </a: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 when I wake up late, I have breakfast at the university.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I think my breakfast is very healthy.</a:t>
            </a:r>
            <a:endParaRPr/>
          </a:p>
        </p:txBody>
      </p:sp>
      <p:pic>
        <p:nvPicPr>
          <p:cNvPr descr="pic" id="139" name="Google Shape;139;p1"/>
          <p:cNvPicPr preferRelativeResize="0"/>
          <p:nvPr/>
        </p:nvPicPr>
        <p:blipFill rotWithShape="1">
          <a:blip r:embed="rId4">
            <a:alphaModFix/>
          </a:blip>
          <a:srcRect b="0" l="88238" r="-578" t="22933"/>
          <a:stretch/>
        </p:blipFill>
        <p:spPr>
          <a:xfrm>
            <a:off x="255809" y="6143806"/>
            <a:ext cx="386715" cy="367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Глубина">
  <a:themeElements>
    <a:clrScheme name="Глубина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2024-11-11T03:48:39Z</dcterms:created>
  <dc:creator>1 1</dc:creator>
</cp:coreProperties>
</file>