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64" r:id="rId3"/>
    <p:sldId id="265" r:id="rId4"/>
    <p:sldId id="266" r:id="rId5"/>
    <p:sldId id="267" r:id="rId6"/>
    <p:sldId id="268" r:id="rId7"/>
    <p:sldId id="270" r:id="rId8"/>
    <p:sldId id="261" r:id="rId9"/>
    <p:sldId id="26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B037F-10B5-4DB5-8928-CF67AC9B6262}" type="doc">
      <dgm:prSet loTypeId="urn:microsoft.com/office/officeart/2005/8/layout/radial6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10FCB60-5A6E-4F63-B112-E79E8B7BEA23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Palestinian researcher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BE592A-D033-48A1-8735-953D7BD7C06C}" type="parTrans" cxnId="{513E4481-1A6E-4CE1-B229-9C4B60ED742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327750-06C2-4AAA-9180-9851298449A2}" type="sibTrans" cxnId="{513E4481-1A6E-4CE1-B229-9C4B60ED742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1D2ED-B0C1-488D-B467-182AB44710CF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Ecology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573C28-E25A-4F0B-A40C-AD86887B8C31}" type="parTrans" cxnId="{C3CF5963-C4F6-4018-B923-B1CC436C11DD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C10248-5D95-4DDF-A74E-0DC4B428C328}" type="sibTrans" cxnId="{C3CF5963-C4F6-4018-B923-B1CC436C11DD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1B764C-36AB-4C88-BF41-BC1D4ABC0B04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Epidemiology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31597-0731-462E-9946-C0B749485807}" type="parTrans" cxnId="{135191EC-9A78-4A12-829B-2A7E19EC0E5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FED0B8-6262-4108-9A44-91950CC5B217}" type="sibTrans" cxnId="{135191EC-9A78-4A12-829B-2A7E19EC0E5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355C0-2F8C-44F4-A50A-53CF2842CB7D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Entomology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F1776-25E6-4747-A7FE-1949CEE23DEA}" type="parTrans" cxnId="{C74EB986-41A9-4FE8-AAB0-BCDA2159F1B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C714C-9E70-406B-9517-5B2B9F054457}" type="sibTrans" cxnId="{C74EB986-41A9-4FE8-AAB0-BCDA2159F1BB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F1449D-7DFE-4055-A5DC-6378FF51D24F}">
      <dgm:prSet phldrT="[Text]"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Molecular Biology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1B5E2-6A97-4886-98C4-F0A3DA53D715}" type="parTrans" cxnId="{29E53C6F-51E8-491F-AE56-C08D09B9BAF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3E225F-76F2-46A8-8E64-C4041B8895E2}" type="sibTrans" cxnId="{29E53C6F-51E8-491F-AE56-C08D09B9BAF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813AE1-28E4-436A-9001-BA1087CD2CF3}" type="pres">
      <dgm:prSet presAssocID="{94EB037F-10B5-4DB5-8928-CF67AC9B626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839A04-300D-4312-8186-E1A16CDECE6F}" type="pres">
      <dgm:prSet presAssocID="{E10FCB60-5A6E-4F63-B112-E79E8B7BEA23}" presName="centerShape" presStyleLbl="node0" presStyleIdx="0" presStyleCnt="1" custScaleX="127999" custScaleY="106282"/>
      <dgm:spPr/>
      <dgm:t>
        <a:bodyPr/>
        <a:lstStyle/>
        <a:p>
          <a:endParaRPr lang="en-US"/>
        </a:p>
      </dgm:t>
    </dgm:pt>
    <dgm:pt modelId="{435AB850-DA4C-4B25-B6A9-E7C53AC3BB61}" type="pres">
      <dgm:prSet presAssocID="{F581D2ED-B0C1-488D-B467-182AB44710CF}" presName="node" presStyleLbl="node1" presStyleIdx="0" presStyleCnt="4" custScaleX="164570" custScaleY="106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BDD66-4A4C-47C9-88E0-611E8128526C}" type="pres">
      <dgm:prSet presAssocID="{F581D2ED-B0C1-488D-B467-182AB44710CF}" presName="dummy" presStyleCnt="0"/>
      <dgm:spPr/>
    </dgm:pt>
    <dgm:pt modelId="{1D4996F7-B519-44BB-8C6D-2BB54D128597}" type="pres">
      <dgm:prSet presAssocID="{6BC10248-5D95-4DDF-A74E-0DC4B428C328}" presName="sibTrans" presStyleLbl="sibTrans2D1" presStyleIdx="0" presStyleCnt="4" custScaleX="117315" custScaleY="103620"/>
      <dgm:spPr/>
      <dgm:t>
        <a:bodyPr/>
        <a:lstStyle/>
        <a:p>
          <a:endParaRPr lang="en-US"/>
        </a:p>
      </dgm:t>
    </dgm:pt>
    <dgm:pt modelId="{9204D79B-489E-4E9D-A6DC-D36160621C9C}" type="pres">
      <dgm:prSet presAssocID="{F11B764C-36AB-4C88-BF41-BC1D4ABC0B04}" presName="node" presStyleLbl="node1" presStyleIdx="1" presStyleCnt="4" custScaleX="200865" custScaleY="106282" custRadScaleRad="164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F67E1-1B38-4129-986C-6B2106EF1BE7}" type="pres">
      <dgm:prSet presAssocID="{F11B764C-36AB-4C88-BF41-BC1D4ABC0B04}" presName="dummy" presStyleCnt="0"/>
      <dgm:spPr/>
    </dgm:pt>
    <dgm:pt modelId="{0F7AA6A3-4D31-4F7B-A541-9E7271C22215}" type="pres">
      <dgm:prSet presAssocID="{79FED0B8-6262-4108-9A44-91950CC5B217}" presName="sibTrans" presStyleLbl="sibTrans2D1" presStyleIdx="1" presStyleCnt="4" custScaleX="115724" custScaleY="102798"/>
      <dgm:spPr/>
      <dgm:t>
        <a:bodyPr/>
        <a:lstStyle/>
        <a:p>
          <a:endParaRPr lang="en-US"/>
        </a:p>
      </dgm:t>
    </dgm:pt>
    <dgm:pt modelId="{933E1DF4-BBB8-448D-B2AE-17EF3E080216}" type="pres">
      <dgm:prSet presAssocID="{C6D355C0-2F8C-44F4-A50A-53CF2842CB7D}" presName="node" presStyleLbl="node1" presStyleIdx="2" presStyleCnt="4" custScaleX="174438" custScaleY="106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037ABB-B460-4E66-8A2E-A978191CCB75}" type="pres">
      <dgm:prSet presAssocID="{C6D355C0-2F8C-44F4-A50A-53CF2842CB7D}" presName="dummy" presStyleCnt="0"/>
      <dgm:spPr/>
    </dgm:pt>
    <dgm:pt modelId="{EA3E5F98-3D75-4E9E-B08A-0E7F63B10486}" type="pres">
      <dgm:prSet presAssocID="{8F4C714C-9E70-406B-9517-5B2B9F054457}" presName="sibTrans" presStyleLbl="sibTrans2D1" presStyleIdx="2" presStyleCnt="4" custScaleX="108681" custScaleY="99746"/>
      <dgm:spPr/>
      <dgm:t>
        <a:bodyPr/>
        <a:lstStyle/>
        <a:p>
          <a:endParaRPr lang="en-US"/>
        </a:p>
      </dgm:t>
    </dgm:pt>
    <dgm:pt modelId="{FDF010DF-F328-4D79-998A-281EC1CA5830}" type="pres">
      <dgm:prSet presAssocID="{97F1449D-7DFE-4055-A5DC-6378FF51D24F}" presName="node" presStyleLbl="node1" presStyleIdx="3" presStyleCnt="4" custScaleX="184793" custScaleY="106282" custRadScaleRad="166074" custRadScaleInc="4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6223A-1C67-43ED-B049-680CA8FE2A0B}" type="pres">
      <dgm:prSet presAssocID="{97F1449D-7DFE-4055-A5DC-6378FF51D24F}" presName="dummy" presStyleCnt="0"/>
      <dgm:spPr/>
    </dgm:pt>
    <dgm:pt modelId="{81403E3C-5A0B-4CE4-9261-D7300B5C87A7}" type="pres">
      <dgm:prSet presAssocID="{1C3E225F-76F2-46A8-8E64-C4041B8895E2}" presName="sibTrans" presStyleLbl="sibTrans2D1" presStyleIdx="3" presStyleCnt="4" custScaleX="111361" custScaleY="103238"/>
      <dgm:spPr/>
      <dgm:t>
        <a:bodyPr/>
        <a:lstStyle/>
        <a:p>
          <a:endParaRPr lang="en-US"/>
        </a:p>
      </dgm:t>
    </dgm:pt>
  </dgm:ptLst>
  <dgm:cxnLst>
    <dgm:cxn modelId="{358A11D2-59CE-413A-A538-DFE3289BF623}" type="presOf" srcId="{C6D355C0-2F8C-44F4-A50A-53CF2842CB7D}" destId="{933E1DF4-BBB8-448D-B2AE-17EF3E080216}" srcOrd="0" destOrd="0" presId="urn:microsoft.com/office/officeart/2005/8/layout/radial6"/>
    <dgm:cxn modelId="{6B782416-E423-4414-9C89-EC30D0F83EDD}" type="presOf" srcId="{E10FCB60-5A6E-4F63-B112-E79E8B7BEA23}" destId="{AA839A04-300D-4312-8186-E1A16CDECE6F}" srcOrd="0" destOrd="0" presId="urn:microsoft.com/office/officeart/2005/8/layout/radial6"/>
    <dgm:cxn modelId="{C3CF5963-C4F6-4018-B923-B1CC436C11DD}" srcId="{E10FCB60-5A6E-4F63-B112-E79E8B7BEA23}" destId="{F581D2ED-B0C1-488D-B467-182AB44710CF}" srcOrd="0" destOrd="0" parTransId="{6F573C28-E25A-4F0B-A40C-AD86887B8C31}" sibTransId="{6BC10248-5D95-4DDF-A74E-0DC4B428C328}"/>
    <dgm:cxn modelId="{B19B6AC5-DB29-41DA-8B47-243BBF28AEEE}" type="presOf" srcId="{97F1449D-7DFE-4055-A5DC-6378FF51D24F}" destId="{FDF010DF-F328-4D79-998A-281EC1CA5830}" srcOrd="0" destOrd="0" presId="urn:microsoft.com/office/officeart/2005/8/layout/radial6"/>
    <dgm:cxn modelId="{68DD1C0B-F05C-4126-8C99-2DC2F13D6B44}" type="presOf" srcId="{8F4C714C-9E70-406B-9517-5B2B9F054457}" destId="{EA3E5F98-3D75-4E9E-B08A-0E7F63B10486}" srcOrd="0" destOrd="0" presId="urn:microsoft.com/office/officeart/2005/8/layout/radial6"/>
    <dgm:cxn modelId="{81127D10-C70B-41D6-8E88-29351795B39E}" type="presOf" srcId="{F581D2ED-B0C1-488D-B467-182AB44710CF}" destId="{435AB850-DA4C-4B25-B6A9-E7C53AC3BB61}" srcOrd="0" destOrd="0" presId="urn:microsoft.com/office/officeart/2005/8/layout/radial6"/>
    <dgm:cxn modelId="{F57966E8-3B55-4BBF-8FAE-C7F48803B57B}" type="presOf" srcId="{1C3E225F-76F2-46A8-8E64-C4041B8895E2}" destId="{81403E3C-5A0B-4CE4-9261-D7300B5C87A7}" srcOrd="0" destOrd="0" presId="urn:microsoft.com/office/officeart/2005/8/layout/radial6"/>
    <dgm:cxn modelId="{29E53C6F-51E8-491F-AE56-C08D09B9BAFA}" srcId="{E10FCB60-5A6E-4F63-B112-E79E8B7BEA23}" destId="{97F1449D-7DFE-4055-A5DC-6378FF51D24F}" srcOrd="3" destOrd="0" parTransId="{0A61B5E2-6A97-4886-98C4-F0A3DA53D715}" sibTransId="{1C3E225F-76F2-46A8-8E64-C4041B8895E2}"/>
    <dgm:cxn modelId="{513E4481-1A6E-4CE1-B229-9C4B60ED742B}" srcId="{94EB037F-10B5-4DB5-8928-CF67AC9B6262}" destId="{E10FCB60-5A6E-4F63-B112-E79E8B7BEA23}" srcOrd="0" destOrd="0" parTransId="{D6BE592A-D033-48A1-8735-953D7BD7C06C}" sibTransId="{A0327750-06C2-4AAA-9180-9851298449A2}"/>
    <dgm:cxn modelId="{E651524A-02E1-42DC-98CF-05112D146894}" type="presOf" srcId="{F11B764C-36AB-4C88-BF41-BC1D4ABC0B04}" destId="{9204D79B-489E-4E9D-A6DC-D36160621C9C}" srcOrd="0" destOrd="0" presId="urn:microsoft.com/office/officeart/2005/8/layout/radial6"/>
    <dgm:cxn modelId="{135191EC-9A78-4A12-829B-2A7E19EC0E5E}" srcId="{E10FCB60-5A6E-4F63-B112-E79E8B7BEA23}" destId="{F11B764C-36AB-4C88-BF41-BC1D4ABC0B04}" srcOrd="1" destOrd="0" parTransId="{FA231597-0731-462E-9946-C0B749485807}" sibTransId="{79FED0B8-6262-4108-9A44-91950CC5B217}"/>
    <dgm:cxn modelId="{C74EB986-41A9-4FE8-AAB0-BCDA2159F1BB}" srcId="{E10FCB60-5A6E-4F63-B112-E79E8B7BEA23}" destId="{C6D355C0-2F8C-44F4-A50A-53CF2842CB7D}" srcOrd="2" destOrd="0" parTransId="{08CF1776-25E6-4747-A7FE-1949CEE23DEA}" sibTransId="{8F4C714C-9E70-406B-9517-5B2B9F054457}"/>
    <dgm:cxn modelId="{6620DDDB-BE3F-41C8-9CBA-76CB44279190}" type="presOf" srcId="{94EB037F-10B5-4DB5-8928-CF67AC9B6262}" destId="{B0813AE1-28E4-436A-9001-BA1087CD2CF3}" srcOrd="0" destOrd="0" presId="urn:microsoft.com/office/officeart/2005/8/layout/radial6"/>
    <dgm:cxn modelId="{8225C5CB-E69F-4937-851C-0F5DD62153ED}" type="presOf" srcId="{79FED0B8-6262-4108-9A44-91950CC5B217}" destId="{0F7AA6A3-4D31-4F7B-A541-9E7271C22215}" srcOrd="0" destOrd="0" presId="urn:microsoft.com/office/officeart/2005/8/layout/radial6"/>
    <dgm:cxn modelId="{0CE1D761-AFCD-4EC1-9F5E-4C25BCF349E2}" type="presOf" srcId="{6BC10248-5D95-4DDF-A74E-0DC4B428C328}" destId="{1D4996F7-B519-44BB-8C6D-2BB54D128597}" srcOrd="0" destOrd="0" presId="urn:microsoft.com/office/officeart/2005/8/layout/radial6"/>
    <dgm:cxn modelId="{A25A1921-0417-4A51-9816-D047FDA253A1}" type="presParOf" srcId="{B0813AE1-28E4-436A-9001-BA1087CD2CF3}" destId="{AA839A04-300D-4312-8186-E1A16CDECE6F}" srcOrd="0" destOrd="0" presId="urn:microsoft.com/office/officeart/2005/8/layout/radial6"/>
    <dgm:cxn modelId="{4F08E6A8-F76A-4E36-8ED6-399C9A8AFB91}" type="presParOf" srcId="{B0813AE1-28E4-436A-9001-BA1087CD2CF3}" destId="{435AB850-DA4C-4B25-B6A9-E7C53AC3BB61}" srcOrd="1" destOrd="0" presId="urn:microsoft.com/office/officeart/2005/8/layout/radial6"/>
    <dgm:cxn modelId="{288CE5E1-BEC2-4D56-AE45-BF4B8FC739A4}" type="presParOf" srcId="{B0813AE1-28E4-436A-9001-BA1087CD2CF3}" destId="{6C6BDD66-4A4C-47C9-88E0-611E8128526C}" srcOrd="2" destOrd="0" presId="urn:microsoft.com/office/officeart/2005/8/layout/radial6"/>
    <dgm:cxn modelId="{19BF5A90-BDFE-4DD5-9395-BF2FE2830AAF}" type="presParOf" srcId="{B0813AE1-28E4-436A-9001-BA1087CD2CF3}" destId="{1D4996F7-B519-44BB-8C6D-2BB54D128597}" srcOrd="3" destOrd="0" presId="urn:microsoft.com/office/officeart/2005/8/layout/radial6"/>
    <dgm:cxn modelId="{F12EDC79-81B0-4EA7-99F7-3990D0D1D60D}" type="presParOf" srcId="{B0813AE1-28E4-436A-9001-BA1087CD2CF3}" destId="{9204D79B-489E-4E9D-A6DC-D36160621C9C}" srcOrd="4" destOrd="0" presId="urn:microsoft.com/office/officeart/2005/8/layout/radial6"/>
    <dgm:cxn modelId="{32B46966-E220-42C7-A8B8-4513BF52F45D}" type="presParOf" srcId="{B0813AE1-28E4-436A-9001-BA1087CD2CF3}" destId="{778F67E1-1B38-4129-986C-6B2106EF1BE7}" srcOrd="5" destOrd="0" presId="urn:microsoft.com/office/officeart/2005/8/layout/radial6"/>
    <dgm:cxn modelId="{2E571395-A6A9-4F3C-A10A-7DBA59B1B3C5}" type="presParOf" srcId="{B0813AE1-28E4-436A-9001-BA1087CD2CF3}" destId="{0F7AA6A3-4D31-4F7B-A541-9E7271C22215}" srcOrd="6" destOrd="0" presId="urn:microsoft.com/office/officeart/2005/8/layout/radial6"/>
    <dgm:cxn modelId="{D1E6FC9D-DAB7-4FA9-BA85-A2B6AE60C3E2}" type="presParOf" srcId="{B0813AE1-28E4-436A-9001-BA1087CD2CF3}" destId="{933E1DF4-BBB8-448D-B2AE-17EF3E080216}" srcOrd="7" destOrd="0" presId="urn:microsoft.com/office/officeart/2005/8/layout/radial6"/>
    <dgm:cxn modelId="{D88B92D2-37B4-4BD4-BE18-295C8D911326}" type="presParOf" srcId="{B0813AE1-28E4-436A-9001-BA1087CD2CF3}" destId="{B7037ABB-B460-4E66-8A2E-A978191CCB75}" srcOrd="8" destOrd="0" presId="urn:microsoft.com/office/officeart/2005/8/layout/radial6"/>
    <dgm:cxn modelId="{A156B0A2-3165-4404-A323-A2F861794343}" type="presParOf" srcId="{B0813AE1-28E4-436A-9001-BA1087CD2CF3}" destId="{EA3E5F98-3D75-4E9E-B08A-0E7F63B10486}" srcOrd="9" destOrd="0" presId="urn:microsoft.com/office/officeart/2005/8/layout/radial6"/>
    <dgm:cxn modelId="{76E6791E-AF4A-4684-992A-3538F4CEDBCF}" type="presParOf" srcId="{B0813AE1-28E4-436A-9001-BA1087CD2CF3}" destId="{FDF010DF-F328-4D79-998A-281EC1CA5830}" srcOrd="10" destOrd="0" presId="urn:microsoft.com/office/officeart/2005/8/layout/radial6"/>
    <dgm:cxn modelId="{0A8CCEFF-5640-4923-950E-C55ABC9C2E9D}" type="presParOf" srcId="{B0813AE1-28E4-436A-9001-BA1087CD2CF3}" destId="{AE46223A-1C67-43ED-B049-680CA8FE2A0B}" srcOrd="11" destOrd="0" presId="urn:microsoft.com/office/officeart/2005/8/layout/radial6"/>
    <dgm:cxn modelId="{152AFB43-B752-40F4-BB56-6D574E65196C}" type="presParOf" srcId="{B0813AE1-28E4-436A-9001-BA1087CD2CF3}" destId="{81403E3C-5A0B-4CE4-9261-D7300B5C87A7}" srcOrd="12" destOrd="0" presId="urn:microsoft.com/office/officeart/2005/8/layout/radial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8F9D-64CE-40CA-B79F-3DD8AFB1530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02C5-090B-4735-A8B7-E92DC975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02C5-090B-4735-A8B7-E92DC975DA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9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10E9-EE3A-4F67-8AD2-ADC1A72DBE2B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1DCB-78C2-4D01-AFEA-04308191F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5938"/>
            <a:ext cx="9144000" cy="9525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Ikram Salah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127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PhD student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357188"/>
            <a:ext cx="5672138" cy="612933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5549" y="2735258"/>
            <a:ext cx="3340615" cy="841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72588" y="2717798"/>
            <a:ext cx="2769115" cy="1339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ar-JO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شكرا </a:t>
            </a:r>
            <a:endParaRPr 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727" y="157163"/>
            <a:ext cx="11943436" cy="6671756"/>
            <a:chOff x="80727" y="157163"/>
            <a:chExt cx="11943436" cy="667175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27" y="157163"/>
              <a:ext cx="3185167" cy="667175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403" y="818444"/>
              <a:ext cx="3029564" cy="50920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/>
            <a:srcRect l="556" t="666" r="761" b="1153"/>
            <a:stretch/>
          </p:blipFill>
          <p:spPr>
            <a:xfrm>
              <a:off x="6794938" y="424337"/>
              <a:ext cx="5229225" cy="5880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4579885" y="4100513"/>
              <a:ext cx="3371388" cy="251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280079" y="4233491"/>
              <a:ext cx="315310" cy="236483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37734" y="4432912"/>
            <a:ext cx="1216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Bethlehem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</a:t>
            </a:r>
          </a:p>
        </p:txBody>
      </p:sp>
    </p:spTree>
    <p:extLst>
      <p:ext uri="{BB962C8B-B14F-4D97-AF65-F5344CB8AC3E}">
        <p14:creationId xmlns:p14="http://schemas.microsoft.com/office/powerpoint/2010/main" val="10551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5862" y="1538719"/>
            <a:ext cx="59959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Monotype Hadassah"/>
              </a:rPr>
              <a:t>Prof. Burt Kotler Lab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Monotype Hadassah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Monotype Hadassah"/>
              </a:rPr>
              <a:t>Ben-Gurion University of the Negev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  <a:cs typeface="Monotype Hadassah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Monotype Hadassah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Monotype Hadassah"/>
              </a:rPr>
              <a:t>Marco and Louise Mitrani Department of Desert Ecology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  <a:cs typeface="Monotype Hadassah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Monotype Hadassah"/>
              </a:rPr>
              <a:t>The Jacob Blaustein Institutes for Desert Research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  <a:cs typeface="Monotype Hadassah"/>
            </a:endParaRP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Monotype Hadassah"/>
              </a:rPr>
              <a:t>Sede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Monotype Hadassah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Monotype Hadassah"/>
              </a:rPr>
              <a:t>Boqer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Monotype Hadassah"/>
              </a:rPr>
              <a:t> Campus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802" y="186244"/>
            <a:ext cx="4035058" cy="6671756"/>
            <a:chOff x="680802" y="186244"/>
            <a:chExt cx="4035058" cy="66717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802" y="186244"/>
              <a:ext cx="3185167" cy="667175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823319" y="4382321"/>
              <a:ext cx="315310" cy="236483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 flipV="1">
              <a:off x="2138629" y="3954765"/>
              <a:ext cx="2577231" cy="5457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/>
          <p:nvPr/>
        </p:nvPicPr>
        <p:blipFill rotWithShape="1">
          <a:blip r:embed="rId3" cstate="print"/>
          <a:srcRect l="34086" t="40000" r="33860"/>
          <a:stretch/>
        </p:blipFill>
        <p:spPr bwMode="auto">
          <a:xfrm>
            <a:off x="10711849" y="2475200"/>
            <a:ext cx="1207077" cy="1220932"/>
          </a:xfrm>
          <a:prstGeom prst="rect">
            <a:avLst/>
          </a:prstGeom>
          <a:noFill/>
          <a:ln>
            <a:noFill/>
          </a:ln>
          <a:effectLst>
            <a:glow rad="63500">
              <a:srgbClr val="F79646">
                <a:satMod val="175000"/>
                <a:alpha val="40000"/>
              </a:srgb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67081" y="4632325"/>
            <a:ext cx="1216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 Sheva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4467275"/>
              </p:ext>
            </p:extLst>
          </p:nvPr>
        </p:nvGraphicFramePr>
        <p:xfrm>
          <a:off x="520263" y="287064"/>
          <a:ext cx="11020096" cy="6227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4267419" y="2155762"/>
            <a:ext cx="3799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scientific goal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7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958850"/>
            <a:ext cx="10515600" cy="1089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Ecology and Epidemiology of Cutaneous Leishmaniasis (CL) caused by </a:t>
            </a:r>
            <a:r>
              <a:rPr lang="en-US" sz="3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Leishmania tropica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Palestine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550" y="3138324"/>
            <a:ext cx="10210800" cy="983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tropica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morbidity will be higher in humans with more contact with the vector or with the proximity of reservoir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colonies?  </a:t>
            </a:r>
          </a:p>
        </p:txBody>
      </p:sp>
      <p:pic>
        <p:nvPicPr>
          <p:cNvPr id="5" name="Picture 4" descr="C:\Users\User\Documents\Documents\A =Master's\Masters Porposal\Alrashyda\DSC003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4307624"/>
            <a:ext cx="2300249" cy="24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7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9978" y="2414493"/>
            <a:ext cx="4429418" cy="685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Sand fly identification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4847" y="3738633"/>
            <a:ext cx="5464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 Palestine we have only one person who knows how to identify sand fly, I’m the second one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96502" y="3980493"/>
            <a:ext cx="2532781" cy="2467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8" y="3947648"/>
            <a:ext cx="2467089" cy="253278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864699" y="578070"/>
            <a:ext cx="8679976" cy="988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nique skill that someone else might benefit from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9412" y="3100435"/>
            <a:ext cx="5649321" cy="22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Permits to work in our areas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 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und ?? (MERC)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Limited equipment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6" y="3951635"/>
            <a:ext cx="2723373" cy="2626811"/>
          </a:xfrm>
          <a:prstGeom prst="rect">
            <a:avLst/>
          </a:prstGeom>
        </p:spPr>
      </p:pic>
      <p:pic>
        <p:nvPicPr>
          <p:cNvPr id="6" name="Picture 2" descr="C:\Users\User\AppData\Local\Temp\Rar$DRa0.512\IMG_23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46" y="3951635"/>
            <a:ext cx="2723373" cy="2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169070" y="842965"/>
            <a:ext cx="7590003" cy="49707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ifficulties 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research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18425" y="4439203"/>
            <a:ext cx="1623775" cy="22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Regional Cooperation </a:t>
            </a:r>
          </a:p>
          <a:p>
            <a:pPr algn="l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02" y="2847827"/>
            <a:ext cx="4830523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a research network 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395287"/>
            <a:ext cx="63817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32" y="2619951"/>
            <a:ext cx="3387484" cy="3274568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088885" y="635080"/>
            <a:ext cx="4057978" cy="841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doc position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153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Monotype Hadassah</vt:lpstr>
      <vt:lpstr>Times New Roman</vt:lpstr>
      <vt:lpstr>Wingdings</vt:lpstr>
      <vt:lpstr>Office Theme</vt:lpstr>
      <vt:lpstr>Ikram Salah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</dc:creator>
  <cp:lastModifiedBy>Ikram</cp:lastModifiedBy>
  <cp:revision>66</cp:revision>
  <dcterms:created xsi:type="dcterms:W3CDTF">2017-07-01T09:08:59Z</dcterms:created>
  <dcterms:modified xsi:type="dcterms:W3CDTF">2017-07-25T08:45:06Z</dcterms:modified>
</cp:coreProperties>
</file>