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A93A9-2407-445D-B805-AFC65D354B0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D4F014-60F9-4CBD-87A0-3776D57FE771}">
      <dgm:prSet phldrT="[Text]" custT="1"/>
      <dgm:spPr/>
      <dgm:t>
        <a:bodyPr/>
        <a:lstStyle/>
        <a:p>
          <a:pPr algn="l"/>
          <a:r>
            <a:rPr lang="en-GB" sz="2000" dirty="0" smtClean="0"/>
            <a:t>Epidemiology, morbidity quantification and diagnostics </a:t>
          </a:r>
          <a:endParaRPr lang="en-GB" sz="2000" dirty="0"/>
        </a:p>
      </dgm:t>
    </dgm:pt>
    <dgm:pt modelId="{8633AF8A-FFD2-458C-B9B0-8906CC2CBC41}" type="parTrans" cxnId="{3036E281-4686-4C36-8518-1B80F2BAD81F}">
      <dgm:prSet/>
      <dgm:spPr/>
      <dgm:t>
        <a:bodyPr/>
        <a:lstStyle/>
        <a:p>
          <a:endParaRPr lang="en-GB"/>
        </a:p>
      </dgm:t>
    </dgm:pt>
    <dgm:pt modelId="{F878A7C2-1442-4C72-A428-240DD308F4AD}" type="sibTrans" cxnId="{3036E281-4686-4C36-8518-1B80F2BAD81F}">
      <dgm:prSet/>
      <dgm:spPr/>
      <dgm:t>
        <a:bodyPr/>
        <a:lstStyle/>
        <a:p>
          <a:endParaRPr lang="en-GB"/>
        </a:p>
      </dgm:t>
    </dgm:pt>
    <dgm:pt modelId="{21E148F8-31F4-413A-994A-748400357F3A}">
      <dgm:prSet phldrT="[Text]" custT="1"/>
      <dgm:spPr/>
      <dgm:t>
        <a:bodyPr/>
        <a:lstStyle/>
        <a:p>
          <a:r>
            <a:rPr lang="en-GB" sz="1800" dirty="0" smtClean="0"/>
            <a:t>Epidemiology of parasitic infections (schistosomiasis, malaria, </a:t>
          </a:r>
          <a:r>
            <a:rPr lang="en-GB" sz="1800" dirty="0" err="1" smtClean="0"/>
            <a:t>trichomoniasis</a:t>
          </a:r>
          <a:r>
            <a:rPr lang="en-GB" sz="1800" dirty="0" smtClean="0"/>
            <a:t>, </a:t>
          </a:r>
          <a:r>
            <a:rPr lang="en-GB" sz="1800" dirty="0" err="1" smtClean="0"/>
            <a:t>filariasis</a:t>
          </a:r>
          <a:r>
            <a:rPr lang="en-GB" sz="1800" dirty="0" smtClean="0"/>
            <a:t>)</a:t>
          </a:r>
          <a:endParaRPr lang="en-GB" sz="1800" dirty="0"/>
        </a:p>
      </dgm:t>
    </dgm:pt>
    <dgm:pt modelId="{1CF73C79-03E0-4AB3-A35D-52EE8CE18850}" type="parTrans" cxnId="{9F6A6CC4-007E-4DAA-AAF5-0502BE3C9F00}">
      <dgm:prSet/>
      <dgm:spPr/>
      <dgm:t>
        <a:bodyPr/>
        <a:lstStyle/>
        <a:p>
          <a:endParaRPr lang="en-GB"/>
        </a:p>
      </dgm:t>
    </dgm:pt>
    <dgm:pt modelId="{106CFC70-47C5-4465-A941-BA26C79821D7}" type="sibTrans" cxnId="{9F6A6CC4-007E-4DAA-AAF5-0502BE3C9F00}">
      <dgm:prSet/>
      <dgm:spPr/>
      <dgm:t>
        <a:bodyPr/>
        <a:lstStyle/>
        <a:p>
          <a:endParaRPr lang="en-GB"/>
        </a:p>
      </dgm:t>
    </dgm:pt>
    <dgm:pt modelId="{13D8D384-4465-4F82-A4A5-AA94D9135D2F}">
      <dgm:prSet phldrT="[Text]" custT="1"/>
      <dgm:spPr/>
      <dgm:t>
        <a:bodyPr/>
        <a:lstStyle/>
        <a:p>
          <a:r>
            <a:rPr lang="en-GB" sz="2000" dirty="0" smtClean="0"/>
            <a:t>Impact of co-infections on parasitic diseases severity</a:t>
          </a:r>
          <a:endParaRPr lang="en-GB" sz="2000" dirty="0"/>
        </a:p>
      </dgm:t>
    </dgm:pt>
    <dgm:pt modelId="{D2CF6722-2F45-4A73-82D5-F90029A458EF}" type="parTrans" cxnId="{53B5D9D0-0282-42FB-A9E9-FB5CE6505B42}">
      <dgm:prSet/>
      <dgm:spPr/>
      <dgm:t>
        <a:bodyPr/>
        <a:lstStyle/>
        <a:p>
          <a:endParaRPr lang="en-GB"/>
        </a:p>
      </dgm:t>
    </dgm:pt>
    <dgm:pt modelId="{3C0CC9D7-E962-4372-A7FF-038ED9DA164E}" type="sibTrans" cxnId="{53B5D9D0-0282-42FB-A9E9-FB5CE6505B42}">
      <dgm:prSet/>
      <dgm:spPr/>
      <dgm:t>
        <a:bodyPr/>
        <a:lstStyle/>
        <a:p>
          <a:endParaRPr lang="en-GB"/>
        </a:p>
      </dgm:t>
    </dgm:pt>
    <dgm:pt modelId="{40B4FD52-D2F1-4250-B12B-72D961525608}">
      <dgm:prSet phldrT="[Text]" custT="1"/>
      <dgm:spPr/>
      <dgm:t>
        <a:bodyPr/>
        <a:lstStyle/>
        <a:p>
          <a:r>
            <a:rPr lang="en-GB" sz="1800" dirty="0" smtClean="0"/>
            <a:t> Malaria and schistosomiasis and  effects on susceptibility and diagnosis</a:t>
          </a:r>
          <a:endParaRPr lang="en-GB" sz="1800" dirty="0"/>
        </a:p>
      </dgm:t>
    </dgm:pt>
    <dgm:pt modelId="{ED740B2B-E37D-4E52-BE4F-144B20121451}" type="parTrans" cxnId="{21D95B1E-8D49-4424-86A6-6095D3A7EB39}">
      <dgm:prSet/>
      <dgm:spPr/>
      <dgm:t>
        <a:bodyPr/>
        <a:lstStyle/>
        <a:p>
          <a:endParaRPr lang="en-GB"/>
        </a:p>
      </dgm:t>
    </dgm:pt>
    <dgm:pt modelId="{E64A5483-B209-454E-930C-C21CC4651DFB}" type="sibTrans" cxnId="{21D95B1E-8D49-4424-86A6-6095D3A7EB39}">
      <dgm:prSet/>
      <dgm:spPr/>
      <dgm:t>
        <a:bodyPr/>
        <a:lstStyle/>
        <a:p>
          <a:endParaRPr lang="en-GB"/>
        </a:p>
      </dgm:t>
    </dgm:pt>
    <dgm:pt modelId="{7C83EEB8-29DC-48E7-9096-D500441D5C6D}">
      <dgm:prSet phldrT="[Text]" custT="1"/>
      <dgm:spPr/>
      <dgm:t>
        <a:bodyPr/>
        <a:lstStyle/>
        <a:p>
          <a:r>
            <a:rPr lang="en-GB" sz="1800" dirty="0" smtClean="0"/>
            <a:t> Malaria and schistosomiasis and effects on hematologic and renal-related disorder</a:t>
          </a:r>
          <a:endParaRPr lang="en-GB" sz="1800" dirty="0"/>
        </a:p>
      </dgm:t>
    </dgm:pt>
    <dgm:pt modelId="{C1D15119-15E5-4663-9D97-91B8848F3848}" type="parTrans" cxnId="{B6258CAB-D89E-4F07-872E-45979375B352}">
      <dgm:prSet/>
      <dgm:spPr/>
      <dgm:t>
        <a:bodyPr/>
        <a:lstStyle/>
        <a:p>
          <a:endParaRPr lang="en-GB"/>
        </a:p>
      </dgm:t>
    </dgm:pt>
    <dgm:pt modelId="{3157E8D1-D14F-41E8-8338-87D1908B1C0A}" type="sibTrans" cxnId="{B6258CAB-D89E-4F07-872E-45979375B352}">
      <dgm:prSet/>
      <dgm:spPr/>
      <dgm:t>
        <a:bodyPr/>
        <a:lstStyle/>
        <a:p>
          <a:endParaRPr lang="en-GB"/>
        </a:p>
      </dgm:t>
    </dgm:pt>
    <dgm:pt modelId="{3E0FCEDF-D781-420F-B8E5-638EB091DD62}">
      <dgm:prSet phldrT="[Text]" custT="1"/>
      <dgm:spPr/>
      <dgm:t>
        <a:bodyPr/>
        <a:lstStyle/>
        <a:p>
          <a:pPr algn="l"/>
          <a:r>
            <a:rPr lang="en-GB" sz="2000" dirty="0" smtClean="0"/>
            <a:t>Drug discovery against parasitic diseases</a:t>
          </a:r>
          <a:endParaRPr lang="en-GB" sz="2000" dirty="0"/>
        </a:p>
      </dgm:t>
    </dgm:pt>
    <dgm:pt modelId="{037D7CF6-70C6-4199-A15B-ECABAD23C732}" type="parTrans" cxnId="{6AE3B77B-21F1-4C5C-9501-A6B9588EF806}">
      <dgm:prSet/>
      <dgm:spPr/>
      <dgm:t>
        <a:bodyPr/>
        <a:lstStyle/>
        <a:p>
          <a:endParaRPr lang="en-GB"/>
        </a:p>
      </dgm:t>
    </dgm:pt>
    <dgm:pt modelId="{8508F786-028F-486F-81FF-B5288BE68E46}" type="sibTrans" cxnId="{6AE3B77B-21F1-4C5C-9501-A6B9588EF806}">
      <dgm:prSet/>
      <dgm:spPr/>
      <dgm:t>
        <a:bodyPr/>
        <a:lstStyle/>
        <a:p>
          <a:endParaRPr lang="en-GB"/>
        </a:p>
      </dgm:t>
    </dgm:pt>
    <dgm:pt modelId="{EA5AE955-3DEE-498D-800C-F8965AE6F79E}">
      <dgm:prSet phldrT="[Text]" custT="1"/>
      <dgm:spPr/>
      <dgm:t>
        <a:bodyPr/>
        <a:lstStyle/>
        <a:p>
          <a:r>
            <a:rPr lang="en-GB" sz="1800" dirty="0" smtClean="0"/>
            <a:t> Indigenous plant materials against snails intermediate host of schistosomiasis</a:t>
          </a:r>
          <a:endParaRPr lang="en-GB" sz="1800" dirty="0"/>
        </a:p>
      </dgm:t>
    </dgm:pt>
    <dgm:pt modelId="{93980D59-0E6A-4C7C-A6DB-C199E27394C8}" type="parTrans" cxnId="{C9D21EC9-66AA-4A14-B6CB-7FD2C4A88F40}">
      <dgm:prSet/>
      <dgm:spPr/>
      <dgm:t>
        <a:bodyPr/>
        <a:lstStyle/>
        <a:p>
          <a:endParaRPr lang="en-GB"/>
        </a:p>
      </dgm:t>
    </dgm:pt>
    <dgm:pt modelId="{307FADA3-25C5-428D-B31C-EDF4FA5B1353}" type="sibTrans" cxnId="{C9D21EC9-66AA-4A14-B6CB-7FD2C4A88F40}">
      <dgm:prSet/>
      <dgm:spPr/>
      <dgm:t>
        <a:bodyPr/>
        <a:lstStyle/>
        <a:p>
          <a:endParaRPr lang="en-GB"/>
        </a:p>
      </dgm:t>
    </dgm:pt>
    <dgm:pt modelId="{AFE15C2B-205B-4E7A-87B5-3DA0615BFF34}">
      <dgm:prSet phldrT="[Text]" custT="1"/>
      <dgm:spPr/>
      <dgm:t>
        <a:bodyPr/>
        <a:lstStyle/>
        <a:p>
          <a:r>
            <a:rPr lang="en-GB" sz="1800" dirty="0" smtClean="0"/>
            <a:t> Determination of efficacy of novel </a:t>
          </a:r>
          <a:r>
            <a:rPr lang="en-GB" sz="1800" dirty="0" err="1" smtClean="0"/>
            <a:t>nanoparticulate</a:t>
          </a:r>
          <a:r>
            <a:rPr lang="en-GB" sz="1800" dirty="0" smtClean="0"/>
            <a:t> drugs against snail hosts</a:t>
          </a:r>
          <a:endParaRPr lang="en-GB" sz="1800" dirty="0"/>
        </a:p>
      </dgm:t>
    </dgm:pt>
    <dgm:pt modelId="{BEB96726-DDDB-4364-8308-737F53D2DFE0}" type="parTrans" cxnId="{A2766426-A3ED-47C1-A074-F788FA556E11}">
      <dgm:prSet/>
      <dgm:spPr/>
      <dgm:t>
        <a:bodyPr/>
        <a:lstStyle/>
        <a:p>
          <a:endParaRPr lang="en-GB"/>
        </a:p>
      </dgm:t>
    </dgm:pt>
    <dgm:pt modelId="{2694335C-A3CE-4E6F-A132-233764957AF8}" type="sibTrans" cxnId="{A2766426-A3ED-47C1-A074-F788FA556E11}">
      <dgm:prSet/>
      <dgm:spPr/>
      <dgm:t>
        <a:bodyPr/>
        <a:lstStyle/>
        <a:p>
          <a:endParaRPr lang="en-GB"/>
        </a:p>
      </dgm:t>
    </dgm:pt>
    <dgm:pt modelId="{D10A39DF-BE69-41E4-9290-4F5E01262672}">
      <dgm:prSet phldrT="[Text]"/>
      <dgm:spPr/>
      <dgm:t>
        <a:bodyPr/>
        <a:lstStyle/>
        <a:p>
          <a:endParaRPr lang="en-GB" sz="1500" dirty="0"/>
        </a:p>
      </dgm:t>
    </dgm:pt>
    <dgm:pt modelId="{BD735320-AD5F-41D0-B3EE-250928436600}" type="parTrans" cxnId="{8A984D4F-CAA5-426D-A308-86A62ADB1CAF}">
      <dgm:prSet/>
      <dgm:spPr/>
      <dgm:t>
        <a:bodyPr/>
        <a:lstStyle/>
        <a:p>
          <a:endParaRPr lang="en-GB"/>
        </a:p>
      </dgm:t>
    </dgm:pt>
    <dgm:pt modelId="{77FFABC3-8723-46B2-BB76-9DB83C93AF6E}" type="sibTrans" cxnId="{8A984D4F-CAA5-426D-A308-86A62ADB1CAF}">
      <dgm:prSet/>
      <dgm:spPr/>
      <dgm:t>
        <a:bodyPr/>
        <a:lstStyle/>
        <a:p>
          <a:endParaRPr lang="en-GB"/>
        </a:p>
      </dgm:t>
    </dgm:pt>
    <dgm:pt modelId="{0A79AFBC-9DD0-4763-9437-2BEB744E7C0F}">
      <dgm:prSet phldrT="[Text]" custT="1"/>
      <dgm:spPr/>
      <dgm:t>
        <a:bodyPr/>
        <a:lstStyle/>
        <a:p>
          <a:r>
            <a:rPr lang="en-GB" sz="1800" dirty="0" smtClean="0"/>
            <a:t>Conventional indirect diagnostic approaches and efficiency </a:t>
          </a:r>
          <a:endParaRPr lang="en-GB" sz="1800" dirty="0"/>
        </a:p>
      </dgm:t>
    </dgm:pt>
    <dgm:pt modelId="{A23F9E99-BAB1-477C-8CB2-45F1028F8277}" type="parTrans" cxnId="{ED78BAB1-6A3F-4485-A848-28E426022BB8}">
      <dgm:prSet/>
      <dgm:spPr/>
      <dgm:t>
        <a:bodyPr/>
        <a:lstStyle/>
        <a:p>
          <a:endParaRPr lang="en-GB"/>
        </a:p>
      </dgm:t>
    </dgm:pt>
    <dgm:pt modelId="{218F221D-F934-4A96-995C-750AF1AE1FBB}" type="sibTrans" cxnId="{ED78BAB1-6A3F-4485-A848-28E426022BB8}">
      <dgm:prSet/>
      <dgm:spPr/>
      <dgm:t>
        <a:bodyPr/>
        <a:lstStyle/>
        <a:p>
          <a:endParaRPr lang="en-GB"/>
        </a:p>
      </dgm:t>
    </dgm:pt>
    <dgm:pt modelId="{F3C43CD9-F02F-4AA2-B0EB-D40C2BF02A19}">
      <dgm:prSet phldrT="[Text]" custT="1"/>
      <dgm:spPr/>
      <dgm:t>
        <a:bodyPr/>
        <a:lstStyle/>
        <a:p>
          <a:endParaRPr lang="en-GB" sz="1800" dirty="0"/>
        </a:p>
      </dgm:t>
    </dgm:pt>
    <dgm:pt modelId="{29B077B6-159F-4FAE-A9CD-76EE3CA341B1}" type="parTrans" cxnId="{C6093C82-2AE2-4862-A1E7-36F4BEA0F710}">
      <dgm:prSet/>
      <dgm:spPr/>
      <dgm:t>
        <a:bodyPr/>
        <a:lstStyle/>
        <a:p>
          <a:endParaRPr lang="en-GB"/>
        </a:p>
      </dgm:t>
    </dgm:pt>
    <dgm:pt modelId="{BE7ACD60-CECF-433B-8693-712994B56978}" type="sibTrans" cxnId="{C6093C82-2AE2-4862-A1E7-36F4BEA0F710}">
      <dgm:prSet/>
      <dgm:spPr/>
      <dgm:t>
        <a:bodyPr/>
        <a:lstStyle/>
        <a:p>
          <a:endParaRPr lang="en-GB"/>
        </a:p>
      </dgm:t>
    </dgm:pt>
    <dgm:pt modelId="{6F570029-DAF3-4C59-B8DE-7B7E3973A5EC}">
      <dgm:prSet phldrT="[Text]" custT="1"/>
      <dgm:spPr/>
      <dgm:t>
        <a:bodyPr/>
        <a:lstStyle/>
        <a:p>
          <a:r>
            <a:rPr lang="en-GB" sz="1800" dirty="0" smtClean="0"/>
            <a:t>Molecular epidemiology of intermediate hosts of schistosomiasis in Nigeria and dynamics of  </a:t>
          </a:r>
          <a:r>
            <a:rPr lang="en-GB" sz="1800" i="1" dirty="0" smtClean="0"/>
            <a:t>Schistosoma</a:t>
          </a:r>
          <a:r>
            <a:rPr lang="en-GB" sz="1800" dirty="0" smtClean="0"/>
            <a:t> transmission</a:t>
          </a:r>
          <a:endParaRPr lang="en-GB" sz="1800" dirty="0"/>
        </a:p>
      </dgm:t>
    </dgm:pt>
    <dgm:pt modelId="{1E055982-50EE-4F7E-9B53-11FFE2132419}" type="parTrans" cxnId="{21ACB882-E88A-451D-B80F-B96C67AA67BB}">
      <dgm:prSet/>
      <dgm:spPr/>
      <dgm:t>
        <a:bodyPr/>
        <a:lstStyle/>
        <a:p>
          <a:endParaRPr lang="en-GB"/>
        </a:p>
      </dgm:t>
    </dgm:pt>
    <dgm:pt modelId="{485D284B-43D2-41FC-B862-A3AE2F612A3F}" type="sibTrans" cxnId="{21ACB882-E88A-451D-B80F-B96C67AA67BB}">
      <dgm:prSet/>
      <dgm:spPr/>
      <dgm:t>
        <a:bodyPr/>
        <a:lstStyle/>
        <a:p>
          <a:endParaRPr lang="en-GB"/>
        </a:p>
      </dgm:t>
    </dgm:pt>
    <dgm:pt modelId="{F3A2BE57-470D-4B9D-8CC6-2645289ACD3E}">
      <dgm:prSet phldrT="[Text]" custT="1"/>
      <dgm:spPr/>
      <dgm:t>
        <a:bodyPr/>
        <a:lstStyle/>
        <a:p>
          <a:endParaRPr lang="en-GB" sz="1800" dirty="0"/>
        </a:p>
      </dgm:t>
    </dgm:pt>
    <dgm:pt modelId="{58D86863-80DD-4DC2-BCD8-5D3CDCB0503A}" type="parTrans" cxnId="{82D226D7-8346-4572-9352-F4FDF28FE929}">
      <dgm:prSet/>
      <dgm:spPr/>
      <dgm:t>
        <a:bodyPr/>
        <a:lstStyle/>
        <a:p>
          <a:endParaRPr lang="en-GB"/>
        </a:p>
      </dgm:t>
    </dgm:pt>
    <dgm:pt modelId="{19B81911-352B-4E73-9B92-8E26E936A5B4}" type="sibTrans" cxnId="{82D226D7-8346-4572-9352-F4FDF28FE929}">
      <dgm:prSet/>
      <dgm:spPr/>
      <dgm:t>
        <a:bodyPr/>
        <a:lstStyle/>
        <a:p>
          <a:endParaRPr lang="en-GB"/>
        </a:p>
      </dgm:t>
    </dgm:pt>
    <dgm:pt modelId="{02325106-8AEA-40AF-B408-A5512C6D8B66}">
      <dgm:prSet phldrT="[Text]" custT="1"/>
      <dgm:spPr/>
      <dgm:t>
        <a:bodyPr/>
        <a:lstStyle/>
        <a:p>
          <a:endParaRPr lang="en-GB" sz="1800" dirty="0"/>
        </a:p>
      </dgm:t>
    </dgm:pt>
    <dgm:pt modelId="{1F52F5A2-D98B-4F70-ADDB-73DB6024CA42}" type="parTrans" cxnId="{C777C940-578C-44F9-B020-1796F3C49CAA}">
      <dgm:prSet/>
      <dgm:spPr/>
      <dgm:t>
        <a:bodyPr/>
        <a:lstStyle/>
        <a:p>
          <a:endParaRPr lang="en-GB"/>
        </a:p>
      </dgm:t>
    </dgm:pt>
    <dgm:pt modelId="{99298021-322B-41A4-807D-01E8AF278614}" type="sibTrans" cxnId="{C777C940-578C-44F9-B020-1796F3C49CAA}">
      <dgm:prSet/>
      <dgm:spPr/>
      <dgm:t>
        <a:bodyPr/>
        <a:lstStyle/>
        <a:p>
          <a:endParaRPr lang="en-GB"/>
        </a:p>
      </dgm:t>
    </dgm:pt>
    <dgm:pt modelId="{4E054984-69E2-4C04-BEFC-20004188CCF6}">
      <dgm:prSet phldrT="[Text]" custT="1"/>
      <dgm:spPr/>
      <dgm:t>
        <a:bodyPr/>
        <a:lstStyle/>
        <a:p>
          <a:r>
            <a:rPr lang="en-GB" sz="1800" dirty="0" smtClean="0"/>
            <a:t> Interaction between malaria and hepatitis</a:t>
          </a:r>
          <a:endParaRPr lang="en-GB" sz="1800" dirty="0"/>
        </a:p>
      </dgm:t>
    </dgm:pt>
    <dgm:pt modelId="{669AF330-A36B-40F3-B14B-7FD3493732E1}" type="parTrans" cxnId="{8F630060-A828-4E96-A2FC-F3EEEDEF6E29}">
      <dgm:prSet/>
      <dgm:spPr/>
      <dgm:t>
        <a:bodyPr/>
        <a:lstStyle/>
        <a:p>
          <a:endParaRPr lang="en-GB"/>
        </a:p>
      </dgm:t>
    </dgm:pt>
    <dgm:pt modelId="{10403F94-CEAB-4800-B768-E582C9855797}" type="sibTrans" cxnId="{8F630060-A828-4E96-A2FC-F3EEEDEF6E29}">
      <dgm:prSet/>
      <dgm:spPr/>
      <dgm:t>
        <a:bodyPr/>
        <a:lstStyle/>
        <a:p>
          <a:endParaRPr lang="en-GB"/>
        </a:p>
      </dgm:t>
    </dgm:pt>
    <dgm:pt modelId="{B734114B-2E6E-4403-8B2B-53279BE5A57C}">
      <dgm:prSet phldrT="[Text]" custT="1"/>
      <dgm:spPr/>
      <dgm:t>
        <a:bodyPr/>
        <a:lstStyle/>
        <a:p>
          <a:endParaRPr lang="en-GB" sz="1800" dirty="0"/>
        </a:p>
      </dgm:t>
    </dgm:pt>
    <dgm:pt modelId="{39BEB5E5-3820-4313-BA48-EACF02B7D123}" type="parTrans" cxnId="{E82D03AC-3D7D-4124-82F8-6B2D38470167}">
      <dgm:prSet/>
      <dgm:spPr/>
      <dgm:t>
        <a:bodyPr/>
        <a:lstStyle/>
        <a:p>
          <a:endParaRPr lang="en-GB"/>
        </a:p>
      </dgm:t>
    </dgm:pt>
    <dgm:pt modelId="{70E8536F-D223-4F6B-9B9E-70B0DEFE1338}" type="sibTrans" cxnId="{E82D03AC-3D7D-4124-82F8-6B2D38470167}">
      <dgm:prSet/>
      <dgm:spPr/>
      <dgm:t>
        <a:bodyPr/>
        <a:lstStyle/>
        <a:p>
          <a:endParaRPr lang="en-GB"/>
        </a:p>
      </dgm:t>
    </dgm:pt>
    <dgm:pt modelId="{60000D76-C034-4634-B785-C2874EC06841}">
      <dgm:prSet phldrT="[Text]" custT="1"/>
      <dgm:spPr/>
      <dgm:t>
        <a:bodyPr/>
        <a:lstStyle/>
        <a:p>
          <a:r>
            <a:rPr lang="en-GB" sz="1800" dirty="0" smtClean="0"/>
            <a:t> Interaction between enteroviruses and intestinal parasites</a:t>
          </a:r>
          <a:endParaRPr lang="en-GB" sz="1800" dirty="0"/>
        </a:p>
      </dgm:t>
    </dgm:pt>
    <dgm:pt modelId="{5395A877-01E3-478D-B7D8-B146153A066E}" type="parTrans" cxnId="{EEE2A94B-8773-41C1-B840-F50DE9CCEF99}">
      <dgm:prSet/>
      <dgm:spPr/>
      <dgm:t>
        <a:bodyPr/>
        <a:lstStyle/>
        <a:p>
          <a:endParaRPr lang="en-GB"/>
        </a:p>
      </dgm:t>
    </dgm:pt>
    <dgm:pt modelId="{66E98712-E98A-4257-9F62-CA7F1310F823}" type="sibTrans" cxnId="{EEE2A94B-8773-41C1-B840-F50DE9CCEF99}">
      <dgm:prSet/>
      <dgm:spPr/>
      <dgm:t>
        <a:bodyPr/>
        <a:lstStyle/>
        <a:p>
          <a:endParaRPr lang="en-GB"/>
        </a:p>
      </dgm:t>
    </dgm:pt>
    <dgm:pt modelId="{A47877A9-F11C-4523-81CE-9DBCC994FD76}">
      <dgm:prSet phldrT="[Text]" custT="1"/>
      <dgm:spPr/>
      <dgm:t>
        <a:bodyPr/>
        <a:lstStyle/>
        <a:p>
          <a:endParaRPr lang="en-GB" sz="1800" dirty="0"/>
        </a:p>
      </dgm:t>
    </dgm:pt>
    <dgm:pt modelId="{B1DE984B-3D7F-460F-886F-2998CCAD2A05}" type="parTrans" cxnId="{1575EF16-3B6A-40ED-AFE4-90C01D743E4D}">
      <dgm:prSet/>
      <dgm:spPr/>
      <dgm:t>
        <a:bodyPr/>
        <a:lstStyle/>
        <a:p>
          <a:endParaRPr lang="en-GB"/>
        </a:p>
      </dgm:t>
    </dgm:pt>
    <dgm:pt modelId="{45EF9B75-ED1F-43EF-A187-4242AEC406FF}" type="sibTrans" cxnId="{1575EF16-3B6A-40ED-AFE4-90C01D743E4D}">
      <dgm:prSet/>
      <dgm:spPr/>
      <dgm:t>
        <a:bodyPr/>
        <a:lstStyle/>
        <a:p>
          <a:endParaRPr lang="en-GB"/>
        </a:p>
      </dgm:t>
    </dgm:pt>
    <dgm:pt modelId="{ACBF6EC2-5E5A-4B56-BCC4-2A1F72871634}">
      <dgm:prSet phldrT="[Text]" custT="1"/>
      <dgm:spPr/>
      <dgm:t>
        <a:bodyPr/>
        <a:lstStyle/>
        <a:p>
          <a:endParaRPr lang="en-GB" sz="1800" dirty="0"/>
        </a:p>
      </dgm:t>
    </dgm:pt>
    <dgm:pt modelId="{E72FCE9A-7A9D-4E6B-B234-B93AB5FAD090}" type="parTrans" cxnId="{9FB476BA-4C61-4825-9B20-2B539749D133}">
      <dgm:prSet/>
      <dgm:spPr/>
      <dgm:t>
        <a:bodyPr/>
        <a:lstStyle/>
        <a:p>
          <a:endParaRPr lang="en-GB"/>
        </a:p>
      </dgm:t>
    </dgm:pt>
    <dgm:pt modelId="{74DD4269-4B09-4252-9E40-05A17C765117}" type="sibTrans" cxnId="{9FB476BA-4C61-4825-9B20-2B539749D133}">
      <dgm:prSet/>
      <dgm:spPr/>
      <dgm:t>
        <a:bodyPr/>
        <a:lstStyle/>
        <a:p>
          <a:endParaRPr lang="en-GB"/>
        </a:p>
      </dgm:t>
    </dgm:pt>
    <dgm:pt modelId="{35398C57-00D8-43A9-B010-4C8BB8968A96}">
      <dgm:prSet phldrT="[Text]" custT="1"/>
      <dgm:spPr/>
      <dgm:t>
        <a:bodyPr/>
        <a:lstStyle/>
        <a:p>
          <a:endParaRPr lang="en-GB" sz="1800" dirty="0"/>
        </a:p>
      </dgm:t>
    </dgm:pt>
    <dgm:pt modelId="{659F2E6C-A3B6-4B44-BED8-60E356FFE4BD}" type="parTrans" cxnId="{EEDCCF63-4433-4F7E-BEA0-8D5773DD63B7}">
      <dgm:prSet/>
      <dgm:spPr/>
      <dgm:t>
        <a:bodyPr/>
        <a:lstStyle/>
        <a:p>
          <a:endParaRPr lang="en-GB"/>
        </a:p>
      </dgm:t>
    </dgm:pt>
    <dgm:pt modelId="{D6210A78-81BF-4D8C-8BA2-9F099CD3298B}" type="sibTrans" cxnId="{EEDCCF63-4433-4F7E-BEA0-8D5773DD63B7}">
      <dgm:prSet/>
      <dgm:spPr/>
      <dgm:t>
        <a:bodyPr/>
        <a:lstStyle/>
        <a:p>
          <a:endParaRPr lang="en-GB"/>
        </a:p>
      </dgm:t>
    </dgm:pt>
    <dgm:pt modelId="{3A760C28-6049-4105-8008-CDE7C06405E7}">
      <dgm:prSet phldrT="[Text]" custT="1"/>
      <dgm:spPr/>
      <dgm:t>
        <a:bodyPr/>
        <a:lstStyle/>
        <a:p>
          <a:r>
            <a:rPr lang="en-GB" sz="1800" dirty="0" smtClean="0"/>
            <a:t> Potency of some novel nanomedicines against malaria and trematode parasites</a:t>
          </a:r>
          <a:endParaRPr lang="en-GB" sz="1800" dirty="0"/>
        </a:p>
      </dgm:t>
    </dgm:pt>
    <dgm:pt modelId="{C451F70C-C439-4F46-A1FD-09AD80AC9559}" type="parTrans" cxnId="{2B3B8393-4BC0-40CE-89E1-16DE1724EB40}">
      <dgm:prSet/>
      <dgm:spPr/>
      <dgm:t>
        <a:bodyPr/>
        <a:lstStyle/>
        <a:p>
          <a:endParaRPr lang="en-GB"/>
        </a:p>
      </dgm:t>
    </dgm:pt>
    <dgm:pt modelId="{3598D7EB-0563-4135-820C-7718F293F2D3}" type="sibTrans" cxnId="{2B3B8393-4BC0-40CE-89E1-16DE1724EB40}">
      <dgm:prSet/>
      <dgm:spPr/>
      <dgm:t>
        <a:bodyPr/>
        <a:lstStyle/>
        <a:p>
          <a:endParaRPr lang="en-GB"/>
        </a:p>
      </dgm:t>
    </dgm:pt>
    <dgm:pt modelId="{D3BB93AF-5729-4CF1-A6D4-896E962B7BDD}">
      <dgm:prSet phldrT="[Text]" custT="1"/>
      <dgm:spPr/>
      <dgm:t>
        <a:bodyPr/>
        <a:lstStyle/>
        <a:p>
          <a:endParaRPr lang="en-GB" sz="1800" dirty="0"/>
        </a:p>
      </dgm:t>
    </dgm:pt>
    <dgm:pt modelId="{4889C514-14D7-4878-9EA6-762E548578B6}" type="parTrans" cxnId="{5EF640AD-0705-4D1C-B22D-4EDE4591EB14}">
      <dgm:prSet/>
      <dgm:spPr/>
      <dgm:t>
        <a:bodyPr/>
        <a:lstStyle/>
        <a:p>
          <a:endParaRPr lang="en-GB"/>
        </a:p>
      </dgm:t>
    </dgm:pt>
    <dgm:pt modelId="{A88277E5-D627-491A-9647-C973B2B23ED2}" type="sibTrans" cxnId="{5EF640AD-0705-4D1C-B22D-4EDE4591EB14}">
      <dgm:prSet/>
      <dgm:spPr/>
      <dgm:t>
        <a:bodyPr/>
        <a:lstStyle/>
        <a:p>
          <a:endParaRPr lang="en-GB"/>
        </a:p>
      </dgm:t>
    </dgm:pt>
    <dgm:pt modelId="{98DC2A26-6ABC-48E0-8C8E-3CFF5B3A7A0F}" type="pres">
      <dgm:prSet presAssocID="{BF9A93A9-2407-445D-B805-AFC65D354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79699A9-FFAA-427E-B61E-A4C3EB8216B4}" type="pres">
      <dgm:prSet presAssocID="{9BD4F014-60F9-4CBD-87A0-3776D57FE771}" presName="composite" presStyleCnt="0"/>
      <dgm:spPr/>
    </dgm:pt>
    <dgm:pt modelId="{BBBDB150-3419-4F0C-9B48-464A5011FE7F}" type="pres">
      <dgm:prSet presAssocID="{9BD4F014-60F9-4CBD-87A0-3776D57FE771}" presName="parTx" presStyleLbl="alignNode1" presStyleIdx="0" presStyleCnt="3" custScaleX="146295" custLinFactNeighborY="-12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887FB-88BB-4DD1-9B5D-7471F264F28B}" type="pres">
      <dgm:prSet presAssocID="{9BD4F014-60F9-4CBD-87A0-3776D57FE771}" presName="desTx" presStyleLbl="alignAccFollowNode1" presStyleIdx="0" presStyleCnt="3" custScaleX="1457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678AD-1D48-4CFB-9A6B-EADA4D39CD77}" type="pres">
      <dgm:prSet presAssocID="{F878A7C2-1442-4C72-A428-240DD308F4AD}" presName="space" presStyleCnt="0"/>
      <dgm:spPr/>
    </dgm:pt>
    <dgm:pt modelId="{D8171FDF-DB31-4D34-8057-03C99A81D5C0}" type="pres">
      <dgm:prSet presAssocID="{13D8D384-4465-4F82-A4A5-AA94D9135D2F}" presName="composite" presStyleCnt="0"/>
      <dgm:spPr/>
    </dgm:pt>
    <dgm:pt modelId="{FE532837-4342-4DBB-B322-E76FE20A0539}" type="pres">
      <dgm:prSet presAssocID="{13D8D384-4465-4F82-A4A5-AA94D9135D2F}" presName="parTx" presStyleLbl="alignNode1" presStyleIdx="1" presStyleCnt="3" custScaleX="154216" custLinFactNeighborX="698" custLinFactNeighborY="-3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0251-FDED-4D9E-808A-A747FA833562}" type="pres">
      <dgm:prSet presAssocID="{13D8D384-4465-4F82-A4A5-AA94D9135D2F}" presName="desTx" presStyleLbl="alignAccFollowNode1" presStyleIdx="1" presStyleCnt="3" custScaleX="1538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761F61-7154-4079-9629-6627AFA5E811}" type="pres">
      <dgm:prSet presAssocID="{3C0CC9D7-E962-4372-A7FF-038ED9DA164E}" presName="space" presStyleCnt="0"/>
      <dgm:spPr/>
    </dgm:pt>
    <dgm:pt modelId="{C9EAACA4-FEBC-4AE1-ABBC-E1C9CB7A3862}" type="pres">
      <dgm:prSet presAssocID="{3E0FCEDF-D781-420F-B8E5-638EB091DD62}" presName="composite" presStyleCnt="0"/>
      <dgm:spPr/>
    </dgm:pt>
    <dgm:pt modelId="{0034101B-C5E0-4BD0-977C-65D88A893B22}" type="pres">
      <dgm:prSet presAssocID="{3E0FCEDF-D781-420F-B8E5-638EB091DD62}" presName="parTx" presStyleLbl="alignNode1" presStyleIdx="2" presStyleCnt="3" custScaleX="155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3DB869-7DBB-4B0D-9526-CC27F69AE70D}" type="pres">
      <dgm:prSet presAssocID="{3E0FCEDF-D781-420F-B8E5-638EB091DD62}" presName="desTx" presStyleLbl="alignAccFollowNode1" presStyleIdx="2" presStyleCnt="3" custScaleX="155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B3B8393-4BC0-40CE-89E1-16DE1724EB40}" srcId="{3E0FCEDF-D781-420F-B8E5-638EB091DD62}" destId="{3A760C28-6049-4105-8008-CDE7C06405E7}" srcOrd="4" destOrd="0" parTransId="{C451F70C-C439-4F46-A1FD-09AD80AC9559}" sibTransId="{3598D7EB-0563-4135-820C-7718F293F2D3}"/>
    <dgm:cxn modelId="{C9D21EC9-66AA-4A14-B6CB-7FD2C4A88F40}" srcId="{3E0FCEDF-D781-420F-B8E5-638EB091DD62}" destId="{EA5AE955-3DEE-498D-800C-F8965AE6F79E}" srcOrd="0" destOrd="0" parTransId="{93980D59-0E6A-4C7C-A6DB-C199E27394C8}" sibTransId="{307FADA3-25C5-428D-B31C-EDF4FA5B1353}"/>
    <dgm:cxn modelId="{A2E3385A-78BB-4207-96B7-C32369461280}" type="presOf" srcId="{B734114B-2E6E-4403-8B2B-53279BE5A57C}" destId="{FF050251-FDED-4D9E-808A-A747FA833562}" srcOrd="0" destOrd="3" presId="urn:microsoft.com/office/officeart/2005/8/layout/hList1"/>
    <dgm:cxn modelId="{82D226D7-8346-4572-9352-F4FDF28FE929}" srcId="{9BD4F014-60F9-4CBD-87A0-3776D57FE771}" destId="{F3A2BE57-470D-4B9D-8CC6-2645289ACD3E}" srcOrd="3" destOrd="0" parTransId="{58D86863-80DD-4DC2-BCD8-5D3CDCB0503A}" sibTransId="{19B81911-352B-4E73-9B92-8E26E936A5B4}"/>
    <dgm:cxn modelId="{E7414922-7A61-49E6-B4F4-0DB8D8BACC84}" type="presOf" srcId="{3E0FCEDF-D781-420F-B8E5-638EB091DD62}" destId="{0034101B-C5E0-4BD0-977C-65D88A893B22}" srcOrd="0" destOrd="0" presId="urn:microsoft.com/office/officeart/2005/8/layout/hList1"/>
    <dgm:cxn modelId="{1575EF16-3B6A-40ED-AFE4-90C01D743E4D}" srcId="{13D8D384-4465-4F82-A4A5-AA94D9135D2F}" destId="{A47877A9-F11C-4523-81CE-9DBCC994FD76}" srcOrd="5" destOrd="0" parTransId="{B1DE984B-3D7F-460F-886F-2998CCAD2A05}" sibTransId="{45EF9B75-ED1F-43EF-A187-4242AEC406FF}"/>
    <dgm:cxn modelId="{718A1516-3EE2-47C1-898A-E1ED52B9D438}" type="presOf" srcId="{60000D76-C034-4634-B785-C2874EC06841}" destId="{FF050251-FDED-4D9E-808A-A747FA833562}" srcOrd="0" destOrd="6" presId="urn:microsoft.com/office/officeart/2005/8/layout/hList1"/>
    <dgm:cxn modelId="{3036E281-4686-4C36-8518-1B80F2BAD81F}" srcId="{BF9A93A9-2407-445D-B805-AFC65D354B06}" destId="{9BD4F014-60F9-4CBD-87A0-3776D57FE771}" srcOrd="0" destOrd="0" parTransId="{8633AF8A-FFD2-458C-B9B0-8906CC2CBC41}" sibTransId="{F878A7C2-1442-4C72-A428-240DD308F4AD}"/>
    <dgm:cxn modelId="{C777C940-578C-44F9-B020-1796F3C49CAA}" srcId="{13D8D384-4465-4F82-A4A5-AA94D9135D2F}" destId="{02325106-8AEA-40AF-B408-A5512C6D8B66}" srcOrd="1" destOrd="0" parTransId="{1F52F5A2-D98B-4F70-ADDB-73DB6024CA42}" sibTransId="{99298021-322B-41A4-807D-01E8AF278614}"/>
    <dgm:cxn modelId="{A89FBA74-796B-440E-B86F-1A05F19BB4F0}" type="presOf" srcId="{F3C43CD9-F02F-4AA2-B0EB-D40C2BF02A19}" destId="{C63887FB-88BB-4DD1-9B5D-7471F264F28B}" srcOrd="0" destOrd="1" presId="urn:microsoft.com/office/officeart/2005/8/layout/hList1"/>
    <dgm:cxn modelId="{8939400C-4929-49F9-AD8F-D42336A81CF1}" type="presOf" srcId="{35398C57-00D8-43A9-B010-4C8BB8968A96}" destId="{BE3DB869-7DBB-4B0D-9526-CC27F69AE70D}" srcOrd="0" destOrd="5" presId="urn:microsoft.com/office/officeart/2005/8/layout/hList1"/>
    <dgm:cxn modelId="{EBC79F73-CAE4-4FC7-9D70-F53DE9F22700}" type="presOf" srcId="{ACBF6EC2-5E5A-4B56-BCC4-2A1F72871634}" destId="{BE3DB869-7DBB-4B0D-9526-CC27F69AE70D}" srcOrd="0" destOrd="1" presId="urn:microsoft.com/office/officeart/2005/8/layout/hList1"/>
    <dgm:cxn modelId="{D5B844ED-6671-47D6-8413-B790444BFE71}" type="presOf" srcId="{3A760C28-6049-4105-8008-CDE7C06405E7}" destId="{BE3DB869-7DBB-4B0D-9526-CC27F69AE70D}" srcOrd="0" destOrd="4" presId="urn:microsoft.com/office/officeart/2005/8/layout/hList1"/>
    <dgm:cxn modelId="{C6093C82-2AE2-4862-A1E7-36F4BEA0F710}" srcId="{9BD4F014-60F9-4CBD-87A0-3776D57FE771}" destId="{F3C43CD9-F02F-4AA2-B0EB-D40C2BF02A19}" srcOrd="1" destOrd="0" parTransId="{29B077B6-159F-4FAE-A9CD-76EE3CA341B1}" sibTransId="{BE7ACD60-CECF-433B-8693-712994B56978}"/>
    <dgm:cxn modelId="{A6FAE377-E9E5-457B-891D-914B11471EF9}" type="presOf" srcId="{21E148F8-31F4-413A-994A-748400357F3A}" destId="{C63887FB-88BB-4DD1-9B5D-7471F264F28B}" srcOrd="0" destOrd="0" presId="urn:microsoft.com/office/officeart/2005/8/layout/hList1"/>
    <dgm:cxn modelId="{8F630060-A828-4E96-A2FC-F3EEEDEF6E29}" srcId="{13D8D384-4465-4F82-A4A5-AA94D9135D2F}" destId="{4E054984-69E2-4C04-BEFC-20004188CCF6}" srcOrd="4" destOrd="0" parTransId="{669AF330-A36B-40F3-B14B-7FD3493732E1}" sibTransId="{10403F94-CEAB-4800-B768-E582C9855797}"/>
    <dgm:cxn modelId="{5EF640AD-0705-4D1C-B22D-4EDE4591EB14}" srcId="{3E0FCEDF-D781-420F-B8E5-638EB091DD62}" destId="{D3BB93AF-5729-4CF1-A6D4-896E962B7BDD}" srcOrd="3" destOrd="0" parTransId="{4889C514-14D7-4878-9EA6-762E548578B6}" sibTransId="{A88277E5-D627-491A-9647-C973B2B23ED2}"/>
    <dgm:cxn modelId="{EEE2A94B-8773-41C1-B840-F50DE9CCEF99}" srcId="{13D8D384-4465-4F82-A4A5-AA94D9135D2F}" destId="{60000D76-C034-4634-B785-C2874EC06841}" srcOrd="6" destOrd="0" parTransId="{5395A877-01E3-478D-B7D8-B146153A066E}" sibTransId="{66E98712-E98A-4257-9F62-CA7F1310F823}"/>
    <dgm:cxn modelId="{8F1A733C-2D0F-4CAB-9441-EF895380D4EC}" type="presOf" srcId="{BF9A93A9-2407-445D-B805-AFC65D354B06}" destId="{98DC2A26-6ABC-48E0-8C8E-3CFF5B3A7A0F}" srcOrd="0" destOrd="0" presId="urn:microsoft.com/office/officeart/2005/8/layout/hList1"/>
    <dgm:cxn modelId="{A2766426-A3ED-47C1-A074-F788FA556E11}" srcId="{3E0FCEDF-D781-420F-B8E5-638EB091DD62}" destId="{AFE15C2B-205B-4E7A-87B5-3DA0615BFF34}" srcOrd="2" destOrd="0" parTransId="{BEB96726-DDDB-4364-8308-737F53D2DFE0}" sibTransId="{2694335C-A3CE-4E6F-A132-233764957AF8}"/>
    <dgm:cxn modelId="{FAF1FD7F-6DA0-4108-B631-E65ED2C75736}" type="presOf" srcId="{A47877A9-F11C-4523-81CE-9DBCC994FD76}" destId="{FF050251-FDED-4D9E-808A-A747FA833562}" srcOrd="0" destOrd="5" presId="urn:microsoft.com/office/officeart/2005/8/layout/hList1"/>
    <dgm:cxn modelId="{B6258CAB-D89E-4F07-872E-45979375B352}" srcId="{13D8D384-4465-4F82-A4A5-AA94D9135D2F}" destId="{7C83EEB8-29DC-48E7-9096-D500441D5C6D}" srcOrd="2" destOrd="0" parTransId="{C1D15119-15E5-4663-9D97-91B8848F3848}" sibTransId="{3157E8D1-D14F-41E8-8338-87D1908B1C0A}"/>
    <dgm:cxn modelId="{E0D25A96-DDD0-4105-95DA-93CBE89E46C3}" type="presOf" srcId="{9BD4F014-60F9-4CBD-87A0-3776D57FE771}" destId="{BBBDB150-3419-4F0C-9B48-464A5011FE7F}" srcOrd="0" destOrd="0" presId="urn:microsoft.com/office/officeart/2005/8/layout/hList1"/>
    <dgm:cxn modelId="{EEDCCF63-4433-4F7E-BEA0-8D5773DD63B7}" srcId="{3E0FCEDF-D781-420F-B8E5-638EB091DD62}" destId="{35398C57-00D8-43A9-B010-4C8BB8968A96}" srcOrd="5" destOrd="0" parTransId="{659F2E6C-A3B6-4B44-BED8-60E356FFE4BD}" sibTransId="{D6210A78-81BF-4D8C-8BA2-9F099CD3298B}"/>
    <dgm:cxn modelId="{39D22D7F-C0C9-42C5-B8AE-2E1661E809CF}" type="presOf" srcId="{7C83EEB8-29DC-48E7-9096-D500441D5C6D}" destId="{FF050251-FDED-4D9E-808A-A747FA833562}" srcOrd="0" destOrd="2" presId="urn:microsoft.com/office/officeart/2005/8/layout/hList1"/>
    <dgm:cxn modelId="{21ACB882-E88A-451D-B80F-B96C67AA67BB}" srcId="{9BD4F014-60F9-4CBD-87A0-3776D57FE771}" destId="{6F570029-DAF3-4C59-B8DE-7B7E3973A5EC}" srcOrd="4" destOrd="0" parTransId="{1E055982-50EE-4F7E-9B53-11FFE2132419}" sibTransId="{485D284B-43D2-41FC-B862-A3AE2F612A3F}"/>
    <dgm:cxn modelId="{68912AD4-9CFA-43DD-AB34-6A82766131C6}" type="presOf" srcId="{0A79AFBC-9DD0-4763-9437-2BEB744E7C0F}" destId="{C63887FB-88BB-4DD1-9B5D-7471F264F28B}" srcOrd="0" destOrd="2" presId="urn:microsoft.com/office/officeart/2005/8/layout/hList1"/>
    <dgm:cxn modelId="{9F6A6CC4-007E-4DAA-AAF5-0502BE3C9F00}" srcId="{9BD4F014-60F9-4CBD-87A0-3776D57FE771}" destId="{21E148F8-31F4-413A-994A-748400357F3A}" srcOrd="0" destOrd="0" parTransId="{1CF73C79-03E0-4AB3-A35D-52EE8CE18850}" sibTransId="{106CFC70-47C5-4465-A941-BA26C79821D7}"/>
    <dgm:cxn modelId="{9FB476BA-4C61-4825-9B20-2B539749D133}" srcId="{3E0FCEDF-D781-420F-B8E5-638EB091DD62}" destId="{ACBF6EC2-5E5A-4B56-BCC4-2A1F72871634}" srcOrd="1" destOrd="0" parTransId="{E72FCE9A-7A9D-4E6B-B234-B93AB5FAD090}" sibTransId="{74DD4269-4B09-4252-9E40-05A17C765117}"/>
    <dgm:cxn modelId="{32983747-533B-4F3B-A034-309CB00BFCF2}" type="presOf" srcId="{D3BB93AF-5729-4CF1-A6D4-896E962B7BDD}" destId="{BE3DB869-7DBB-4B0D-9526-CC27F69AE70D}" srcOrd="0" destOrd="3" presId="urn:microsoft.com/office/officeart/2005/8/layout/hList1"/>
    <dgm:cxn modelId="{EC85E1CF-3456-48B1-944D-3FB3F09351FE}" type="presOf" srcId="{AFE15C2B-205B-4E7A-87B5-3DA0615BFF34}" destId="{BE3DB869-7DBB-4B0D-9526-CC27F69AE70D}" srcOrd="0" destOrd="2" presId="urn:microsoft.com/office/officeart/2005/8/layout/hList1"/>
    <dgm:cxn modelId="{8215FA50-222D-410A-8D01-4FC405F951A0}" type="presOf" srcId="{EA5AE955-3DEE-498D-800C-F8965AE6F79E}" destId="{BE3DB869-7DBB-4B0D-9526-CC27F69AE70D}" srcOrd="0" destOrd="0" presId="urn:microsoft.com/office/officeart/2005/8/layout/hList1"/>
    <dgm:cxn modelId="{01A84923-2E22-43FF-B11F-752B300F1690}" type="presOf" srcId="{02325106-8AEA-40AF-B408-A5512C6D8B66}" destId="{FF050251-FDED-4D9E-808A-A747FA833562}" srcOrd="0" destOrd="1" presId="urn:microsoft.com/office/officeart/2005/8/layout/hList1"/>
    <dgm:cxn modelId="{50424A76-332B-4AEE-8494-ED1B33312B1C}" type="presOf" srcId="{D10A39DF-BE69-41E4-9290-4F5E01262672}" destId="{C63887FB-88BB-4DD1-9B5D-7471F264F28B}" srcOrd="0" destOrd="5" presId="urn:microsoft.com/office/officeart/2005/8/layout/hList1"/>
    <dgm:cxn modelId="{21D95B1E-8D49-4424-86A6-6095D3A7EB39}" srcId="{13D8D384-4465-4F82-A4A5-AA94D9135D2F}" destId="{40B4FD52-D2F1-4250-B12B-72D961525608}" srcOrd="0" destOrd="0" parTransId="{ED740B2B-E37D-4E52-BE4F-144B20121451}" sibTransId="{E64A5483-B209-454E-930C-C21CC4651DFB}"/>
    <dgm:cxn modelId="{E82D03AC-3D7D-4124-82F8-6B2D38470167}" srcId="{13D8D384-4465-4F82-A4A5-AA94D9135D2F}" destId="{B734114B-2E6E-4403-8B2B-53279BE5A57C}" srcOrd="3" destOrd="0" parTransId="{39BEB5E5-3820-4313-BA48-EACF02B7D123}" sibTransId="{70E8536F-D223-4F6B-9B9E-70B0DEFE1338}"/>
    <dgm:cxn modelId="{4EB81ED6-EC10-4E60-BCA0-623BF4DB9B7C}" type="presOf" srcId="{F3A2BE57-470D-4B9D-8CC6-2645289ACD3E}" destId="{C63887FB-88BB-4DD1-9B5D-7471F264F28B}" srcOrd="0" destOrd="3" presId="urn:microsoft.com/office/officeart/2005/8/layout/hList1"/>
    <dgm:cxn modelId="{01F77073-946D-467C-810A-B996F505C617}" type="presOf" srcId="{6F570029-DAF3-4C59-B8DE-7B7E3973A5EC}" destId="{C63887FB-88BB-4DD1-9B5D-7471F264F28B}" srcOrd="0" destOrd="4" presId="urn:microsoft.com/office/officeart/2005/8/layout/hList1"/>
    <dgm:cxn modelId="{6AE3B77B-21F1-4C5C-9501-A6B9588EF806}" srcId="{BF9A93A9-2407-445D-B805-AFC65D354B06}" destId="{3E0FCEDF-D781-420F-B8E5-638EB091DD62}" srcOrd="2" destOrd="0" parTransId="{037D7CF6-70C6-4199-A15B-ECABAD23C732}" sibTransId="{8508F786-028F-486F-81FF-B5288BE68E46}"/>
    <dgm:cxn modelId="{53B5D9D0-0282-42FB-A9E9-FB5CE6505B42}" srcId="{BF9A93A9-2407-445D-B805-AFC65D354B06}" destId="{13D8D384-4465-4F82-A4A5-AA94D9135D2F}" srcOrd="1" destOrd="0" parTransId="{D2CF6722-2F45-4A73-82D5-F90029A458EF}" sibTransId="{3C0CC9D7-E962-4372-A7FF-038ED9DA164E}"/>
    <dgm:cxn modelId="{D813993F-24A0-40B9-8AE3-DC68E69EC30C}" type="presOf" srcId="{40B4FD52-D2F1-4250-B12B-72D961525608}" destId="{FF050251-FDED-4D9E-808A-A747FA833562}" srcOrd="0" destOrd="0" presId="urn:microsoft.com/office/officeart/2005/8/layout/hList1"/>
    <dgm:cxn modelId="{ED78BAB1-6A3F-4485-A848-28E426022BB8}" srcId="{9BD4F014-60F9-4CBD-87A0-3776D57FE771}" destId="{0A79AFBC-9DD0-4763-9437-2BEB744E7C0F}" srcOrd="2" destOrd="0" parTransId="{A23F9E99-BAB1-477C-8CB2-45F1028F8277}" sibTransId="{218F221D-F934-4A96-995C-750AF1AE1FBB}"/>
    <dgm:cxn modelId="{CF81FDDC-2A52-48AB-9FDA-C1ACD96F3A6D}" type="presOf" srcId="{4E054984-69E2-4C04-BEFC-20004188CCF6}" destId="{FF050251-FDED-4D9E-808A-A747FA833562}" srcOrd="0" destOrd="4" presId="urn:microsoft.com/office/officeart/2005/8/layout/hList1"/>
    <dgm:cxn modelId="{8A984D4F-CAA5-426D-A308-86A62ADB1CAF}" srcId="{9BD4F014-60F9-4CBD-87A0-3776D57FE771}" destId="{D10A39DF-BE69-41E4-9290-4F5E01262672}" srcOrd="5" destOrd="0" parTransId="{BD735320-AD5F-41D0-B3EE-250928436600}" sibTransId="{77FFABC3-8723-46B2-BB76-9DB83C93AF6E}"/>
    <dgm:cxn modelId="{322B572D-C515-4A0A-B436-07F544215940}" type="presOf" srcId="{13D8D384-4465-4F82-A4A5-AA94D9135D2F}" destId="{FE532837-4342-4DBB-B322-E76FE20A0539}" srcOrd="0" destOrd="0" presId="urn:microsoft.com/office/officeart/2005/8/layout/hList1"/>
    <dgm:cxn modelId="{6114C4A4-A9BA-47E8-9F14-CBB694EB705D}" type="presParOf" srcId="{98DC2A26-6ABC-48E0-8C8E-3CFF5B3A7A0F}" destId="{679699A9-FFAA-427E-B61E-A4C3EB8216B4}" srcOrd="0" destOrd="0" presId="urn:microsoft.com/office/officeart/2005/8/layout/hList1"/>
    <dgm:cxn modelId="{63E64E5D-26E4-483B-9D3C-1A1D907E8840}" type="presParOf" srcId="{679699A9-FFAA-427E-B61E-A4C3EB8216B4}" destId="{BBBDB150-3419-4F0C-9B48-464A5011FE7F}" srcOrd="0" destOrd="0" presId="urn:microsoft.com/office/officeart/2005/8/layout/hList1"/>
    <dgm:cxn modelId="{10976675-AD8F-48F8-8826-C8FA10BB47D6}" type="presParOf" srcId="{679699A9-FFAA-427E-B61E-A4C3EB8216B4}" destId="{C63887FB-88BB-4DD1-9B5D-7471F264F28B}" srcOrd="1" destOrd="0" presId="urn:microsoft.com/office/officeart/2005/8/layout/hList1"/>
    <dgm:cxn modelId="{0CE20818-1B1B-4F70-98B1-0D8678FFA657}" type="presParOf" srcId="{98DC2A26-6ABC-48E0-8C8E-3CFF5B3A7A0F}" destId="{10A678AD-1D48-4CFB-9A6B-EADA4D39CD77}" srcOrd="1" destOrd="0" presId="urn:microsoft.com/office/officeart/2005/8/layout/hList1"/>
    <dgm:cxn modelId="{735C5E47-0D13-4913-A55A-A271DDF5268E}" type="presParOf" srcId="{98DC2A26-6ABC-48E0-8C8E-3CFF5B3A7A0F}" destId="{D8171FDF-DB31-4D34-8057-03C99A81D5C0}" srcOrd="2" destOrd="0" presId="urn:microsoft.com/office/officeart/2005/8/layout/hList1"/>
    <dgm:cxn modelId="{4D0877B0-130A-4A26-8705-988163EAC7BF}" type="presParOf" srcId="{D8171FDF-DB31-4D34-8057-03C99A81D5C0}" destId="{FE532837-4342-4DBB-B322-E76FE20A0539}" srcOrd="0" destOrd="0" presId="urn:microsoft.com/office/officeart/2005/8/layout/hList1"/>
    <dgm:cxn modelId="{19F0452B-3AAF-4838-8CFE-4A9D6F85CEF2}" type="presParOf" srcId="{D8171FDF-DB31-4D34-8057-03C99A81D5C0}" destId="{FF050251-FDED-4D9E-808A-A747FA833562}" srcOrd="1" destOrd="0" presId="urn:microsoft.com/office/officeart/2005/8/layout/hList1"/>
    <dgm:cxn modelId="{98E2C1D1-20B4-4B36-AC51-A91CFDAD43BF}" type="presParOf" srcId="{98DC2A26-6ABC-48E0-8C8E-3CFF5B3A7A0F}" destId="{34761F61-7154-4079-9629-6627AFA5E811}" srcOrd="3" destOrd="0" presId="urn:microsoft.com/office/officeart/2005/8/layout/hList1"/>
    <dgm:cxn modelId="{A7DFDCCB-CED7-43C2-9068-6C10243E1252}" type="presParOf" srcId="{98DC2A26-6ABC-48E0-8C8E-3CFF5B3A7A0F}" destId="{C9EAACA4-FEBC-4AE1-ABBC-E1C9CB7A3862}" srcOrd="4" destOrd="0" presId="urn:microsoft.com/office/officeart/2005/8/layout/hList1"/>
    <dgm:cxn modelId="{47310202-A98F-4712-A06E-A95BEF3D25C9}" type="presParOf" srcId="{C9EAACA4-FEBC-4AE1-ABBC-E1C9CB7A3862}" destId="{0034101B-C5E0-4BD0-977C-65D88A893B22}" srcOrd="0" destOrd="0" presId="urn:microsoft.com/office/officeart/2005/8/layout/hList1"/>
    <dgm:cxn modelId="{7293F1A2-2F88-48BF-98D3-B7A2FE0FAB64}" type="presParOf" srcId="{C9EAACA4-FEBC-4AE1-ABBC-E1C9CB7A3862}" destId="{BE3DB869-7DBB-4B0D-9526-CC27F69AE7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05258-A269-4F26-BCE7-BC3273AA7619}" type="doc">
      <dgm:prSet loTypeId="urn:microsoft.com/office/officeart/2005/8/layout/hierarchy3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D0CA04-3CEB-4630-95E4-8B2FB7CCCED1}">
      <dgm:prSet phldrT="[Text]" custT="1"/>
      <dgm:spPr/>
      <dgm:t>
        <a:bodyPr/>
        <a:lstStyle/>
        <a:p>
          <a:pPr algn="l"/>
          <a:r>
            <a:rPr lang="en-GB" sz="2400" dirty="0" smtClean="0"/>
            <a:t>Proteomics and diagnostics development for African-type schistosomiasis</a:t>
          </a:r>
          <a:endParaRPr lang="en-GB" sz="2400" dirty="0"/>
        </a:p>
      </dgm:t>
    </dgm:pt>
    <dgm:pt modelId="{C0D36817-8946-40BF-A6E5-8FAAE1CD0A54}" type="parTrans" cxnId="{0428F568-CE31-42FA-85B4-49F704BBED20}">
      <dgm:prSet/>
      <dgm:spPr/>
      <dgm:t>
        <a:bodyPr/>
        <a:lstStyle/>
        <a:p>
          <a:endParaRPr lang="en-GB"/>
        </a:p>
      </dgm:t>
    </dgm:pt>
    <dgm:pt modelId="{40E7E0C0-9A9A-43CE-AED9-9B8A310D0EF9}" type="sibTrans" cxnId="{0428F568-CE31-42FA-85B4-49F704BBED20}">
      <dgm:prSet/>
      <dgm:spPr/>
      <dgm:t>
        <a:bodyPr/>
        <a:lstStyle/>
        <a:p>
          <a:endParaRPr lang="en-GB"/>
        </a:p>
      </dgm:t>
    </dgm:pt>
    <dgm:pt modelId="{D90B0E93-CA3A-416F-BB0B-119A8B4E19E7}">
      <dgm:prSet phldrT="[Text]" custT="1"/>
      <dgm:spPr/>
      <dgm:t>
        <a:bodyPr/>
        <a:lstStyle/>
        <a:p>
          <a:pPr algn="l"/>
          <a:r>
            <a:rPr lang="en-GB" sz="2000" dirty="0" smtClean="0"/>
            <a:t>Profiling of </a:t>
          </a:r>
          <a:r>
            <a:rPr lang="en-GB" sz="2000" i="1" dirty="0" smtClean="0"/>
            <a:t>Schistosoma</a:t>
          </a:r>
          <a:r>
            <a:rPr lang="en-GB" sz="2000" dirty="0" smtClean="0"/>
            <a:t> infected host serum for </a:t>
          </a:r>
          <a:r>
            <a:rPr lang="en-GB" sz="2000" dirty="0" err="1" smtClean="0"/>
            <a:t>immunoreactive</a:t>
          </a:r>
          <a:r>
            <a:rPr lang="en-GB" sz="2000" dirty="0" smtClean="0"/>
            <a:t> antigens </a:t>
          </a:r>
          <a:endParaRPr lang="en-GB" sz="2000" dirty="0"/>
        </a:p>
      </dgm:t>
    </dgm:pt>
    <dgm:pt modelId="{DE104E4C-1319-4056-A951-8F76D262897B}" type="parTrans" cxnId="{F27D3419-02E2-41FD-9930-4F6F9FB09812}">
      <dgm:prSet/>
      <dgm:spPr/>
      <dgm:t>
        <a:bodyPr/>
        <a:lstStyle/>
        <a:p>
          <a:endParaRPr lang="en-GB"/>
        </a:p>
      </dgm:t>
    </dgm:pt>
    <dgm:pt modelId="{1A1044DC-3F37-4019-999C-6AE13D9EBFF2}" type="sibTrans" cxnId="{F27D3419-02E2-41FD-9930-4F6F9FB09812}">
      <dgm:prSet/>
      <dgm:spPr/>
      <dgm:t>
        <a:bodyPr/>
        <a:lstStyle/>
        <a:p>
          <a:endParaRPr lang="en-GB"/>
        </a:p>
      </dgm:t>
    </dgm:pt>
    <dgm:pt modelId="{78DEDA19-CAA5-442E-800A-636359A0EDFD}">
      <dgm:prSet phldrT="[Text]" custT="1"/>
      <dgm:spPr/>
      <dgm:t>
        <a:bodyPr/>
        <a:lstStyle/>
        <a:p>
          <a:pPr algn="l"/>
          <a:r>
            <a:rPr lang="en-GB" sz="2000" dirty="0" smtClean="0"/>
            <a:t>Proteome profiling in bladder pathology induced by </a:t>
          </a:r>
          <a:r>
            <a:rPr lang="en-GB" sz="2000" i="1" dirty="0" smtClean="0"/>
            <a:t>Schistosoma </a:t>
          </a:r>
          <a:r>
            <a:rPr lang="en-GB" sz="2000" i="1" dirty="0" err="1" smtClean="0"/>
            <a:t>haematobium</a:t>
          </a:r>
          <a:r>
            <a:rPr lang="en-GB" sz="2000" i="1" dirty="0" smtClean="0"/>
            <a:t> </a:t>
          </a:r>
          <a:r>
            <a:rPr lang="en-GB" sz="2000" dirty="0" smtClean="0"/>
            <a:t>infection </a:t>
          </a:r>
          <a:endParaRPr lang="en-GB" sz="2000" dirty="0"/>
        </a:p>
      </dgm:t>
    </dgm:pt>
    <dgm:pt modelId="{E1856A49-D725-4310-9FDB-2E1E1451C8A3}" type="parTrans" cxnId="{86D25913-C652-4074-9B27-768174280E0D}">
      <dgm:prSet/>
      <dgm:spPr/>
      <dgm:t>
        <a:bodyPr/>
        <a:lstStyle/>
        <a:p>
          <a:endParaRPr lang="en-GB"/>
        </a:p>
      </dgm:t>
    </dgm:pt>
    <dgm:pt modelId="{E28E2F3C-8D2D-4B9E-BFF6-0B962F3EF1E2}" type="sibTrans" cxnId="{86D25913-C652-4074-9B27-768174280E0D}">
      <dgm:prSet/>
      <dgm:spPr/>
      <dgm:t>
        <a:bodyPr/>
        <a:lstStyle/>
        <a:p>
          <a:endParaRPr lang="en-GB"/>
        </a:p>
      </dgm:t>
    </dgm:pt>
    <dgm:pt modelId="{D05E7A86-7952-4D90-A90E-1702D6903D14}">
      <dgm:prSet phldrT="[Text]" custT="1"/>
      <dgm:spPr/>
      <dgm:t>
        <a:bodyPr/>
        <a:lstStyle/>
        <a:p>
          <a:r>
            <a:rPr lang="en-GB" sz="2400" dirty="0" smtClean="0"/>
            <a:t>Immunogenicity of </a:t>
          </a:r>
          <a:r>
            <a:rPr lang="en-GB" sz="2400" dirty="0" err="1" smtClean="0"/>
            <a:t>nanovaccine</a:t>
          </a:r>
          <a:endParaRPr lang="en-GB" sz="2400" dirty="0" smtClean="0"/>
        </a:p>
        <a:p>
          <a:endParaRPr lang="en-GB" sz="2000" dirty="0"/>
        </a:p>
      </dgm:t>
    </dgm:pt>
    <dgm:pt modelId="{23090F09-9FD0-48D4-B886-A45496466B5F}" type="parTrans" cxnId="{1C46EF2F-2339-425D-8582-EBFF555A5027}">
      <dgm:prSet/>
      <dgm:spPr/>
      <dgm:t>
        <a:bodyPr/>
        <a:lstStyle/>
        <a:p>
          <a:endParaRPr lang="en-GB"/>
        </a:p>
      </dgm:t>
    </dgm:pt>
    <dgm:pt modelId="{B559BEC9-3885-4C5C-A39A-05C8658A1124}" type="sibTrans" cxnId="{1C46EF2F-2339-425D-8582-EBFF555A5027}">
      <dgm:prSet/>
      <dgm:spPr/>
      <dgm:t>
        <a:bodyPr/>
        <a:lstStyle/>
        <a:p>
          <a:endParaRPr lang="en-GB"/>
        </a:p>
      </dgm:t>
    </dgm:pt>
    <dgm:pt modelId="{46369E02-A6C5-40E2-811E-F169E98AADC1}">
      <dgm:prSet phldrT="[Text]" custT="1"/>
      <dgm:spPr/>
      <dgm:t>
        <a:bodyPr/>
        <a:lstStyle/>
        <a:p>
          <a:pPr algn="l"/>
          <a:r>
            <a:rPr lang="en-GB" sz="2000" dirty="0" err="1" smtClean="0"/>
            <a:t>Adjuvanticity</a:t>
          </a:r>
          <a:r>
            <a:rPr lang="en-GB" sz="2000" dirty="0" smtClean="0"/>
            <a:t> properties of curcumin on </a:t>
          </a:r>
          <a:r>
            <a:rPr lang="en-GB" sz="2000" i="1" dirty="0" smtClean="0"/>
            <a:t>Schistosoma</a:t>
          </a:r>
          <a:r>
            <a:rPr lang="en-GB" sz="2000" dirty="0" smtClean="0"/>
            <a:t> worm tegument protein in PLGA delivery system</a:t>
          </a:r>
          <a:endParaRPr lang="en-GB" sz="2000" dirty="0"/>
        </a:p>
      </dgm:t>
    </dgm:pt>
    <dgm:pt modelId="{470E7A89-8B9C-44F9-87BD-D2CE1A47F1E2}" type="parTrans" cxnId="{3B510602-177A-4C46-B71C-6B7BACED50FB}">
      <dgm:prSet/>
      <dgm:spPr/>
      <dgm:t>
        <a:bodyPr/>
        <a:lstStyle/>
        <a:p>
          <a:endParaRPr lang="en-GB"/>
        </a:p>
      </dgm:t>
    </dgm:pt>
    <dgm:pt modelId="{8702BD6E-4D75-4547-BB1E-83669E22BE45}" type="sibTrans" cxnId="{3B510602-177A-4C46-B71C-6B7BACED50FB}">
      <dgm:prSet/>
      <dgm:spPr/>
      <dgm:t>
        <a:bodyPr/>
        <a:lstStyle/>
        <a:p>
          <a:endParaRPr lang="en-GB"/>
        </a:p>
      </dgm:t>
    </dgm:pt>
    <dgm:pt modelId="{C21F0B66-9437-45B1-A53A-5B7411F4B796}">
      <dgm:prSet phldrT="[Text]" custT="1"/>
      <dgm:spPr/>
      <dgm:t>
        <a:bodyPr/>
        <a:lstStyle/>
        <a:p>
          <a:pPr algn="l"/>
          <a:r>
            <a:rPr lang="en-GB" sz="2000" dirty="0" smtClean="0"/>
            <a:t>Immunogenicity of </a:t>
          </a:r>
          <a:r>
            <a:rPr lang="en-GB" sz="2000" smtClean="0"/>
            <a:t>SWA using </a:t>
          </a:r>
          <a:r>
            <a:rPr lang="en-GB" sz="2000" i="1" smtClean="0"/>
            <a:t>Moringa</a:t>
          </a:r>
          <a:r>
            <a:rPr lang="en-GB" sz="2000" dirty="0" smtClean="0"/>
            <a:t> </a:t>
          </a:r>
          <a:r>
            <a:rPr lang="en-GB" sz="2000" i="1" dirty="0" err="1" smtClean="0"/>
            <a:t>oleifera</a:t>
          </a:r>
          <a:r>
            <a:rPr lang="en-GB" sz="2000" i="1" dirty="0" smtClean="0"/>
            <a:t>-</a:t>
          </a:r>
          <a:r>
            <a:rPr lang="en-GB" sz="2000" i="0" dirty="0" smtClean="0"/>
            <a:t>derived</a:t>
          </a:r>
          <a:r>
            <a:rPr lang="en-GB" sz="2000" dirty="0" smtClean="0"/>
            <a:t> glycosides in polymeric nanoparticles delivery system </a:t>
          </a:r>
          <a:endParaRPr lang="en-GB" sz="2000" dirty="0"/>
        </a:p>
      </dgm:t>
    </dgm:pt>
    <dgm:pt modelId="{989BF6B6-8553-4BBF-A207-80901B568305}" type="parTrans" cxnId="{DBAE3F30-28FE-46A8-BC4A-B65AFCBD7F52}">
      <dgm:prSet/>
      <dgm:spPr/>
      <dgm:t>
        <a:bodyPr/>
        <a:lstStyle/>
        <a:p>
          <a:endParaRPr lang="en-GB"/>
        </a:p>
      </dgm:t>
    </dgm:pt>
    <dgm:pt modelId="{210ECC41-4181-4731-81A5-593BA228F66A}" type="sibTrans" cxnId="{DBAE3F30-28FE-46A8-BC4A-B65AFCBD7F52}">
      <dgm:prSet/>
      <dgm:spPr/>
      <dgm:t>
        <a:bodyPr/>
        <a:lstStyle/>
        <a:p>
          <a:endParaRPr lang="en-GB"/>
        </a:p>
      </dgm:t>
    </dgm:pt>
    <dgm:pt modelId="{9EE870FB-CB47-4268-908C-C756B7F27802}" type="pres">
      <dgm:prSet presAssocID="{29005258-A269-4F26-BCE7-BC3273AA76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73AA021-4A7A-42CA-8F4B-FBC6BA227994}" type="pres">
      <dgm:prSet presAssocID="{FAD0CA04-3CEB-4630-95E4-8B2FB7CCCED1}" presName="root" presStyleCnt="0"/>
      <dgm:spPr/>
    </dgm:pt>
    <dgm:pt modelId="{01FC735E-FBD1-4FE2-8DD7-AC32737105F2}" type="pres">
      <dgm:prSet presAssocID="{FAD0CA04-3CEB-4630-95E4-8B2FB7CCCED1}" presName="rootComposite" presStyleCnt="0"/>
      <dgm:spPr/>
    </dgm:pt>
    <dgm:pt modelId="{00632EE5-0E29-4F94-BECC-F5A53689A329}" type="pres">
      <dgm:prSet presAssocID="{FAD0CA04-3CEB-4630-95E4-8B2FB7CCCED1}" presName="rootText" presStyleLbl="node1" presStyleIdx="0" presStyleCnt="2" custScaleX="220108"/>
      <dgm:spPr/>
      <dgm:t>
        <a:bodyPr/>
        <a:lstStyle/>
        <a:p>
          <a:endParaRPr lang="en-GB"/>
        </a:p>
      </dgm:t>
    </dgm:pt>
    <dgm:pt modelId="{9B1A31D5-8663-44EC-8A95-586A13FFF6B2}" type="pres">
      <dgm:prSet presAssocID="{FAD0CA04-3CEB-4630-95E4-8B2FB7CCCED1}" presName="rootConnector" presStyleLbl="node1" presStyleIdx="0" presStyleCnt="2"/>
      <dgm:spPr/>
      <dgm:t>
        <a:bodyPr/>
        <a:lstStyle/>
        <a:p>
          <a:endParaRPr lang="en-GB"/>
        </a:p>
      </dgm:t>
    </dgm:pt>
    <dgm:pt modelId="{C36B9106-CFB7-4EE9-8528-375D9442D819}" type="pres">
      <dgm:prSet presAssocID="{FAD0CA04-3CEB-4630-95E4-8B2FB7CCCED1}" presName="childShape" presStyleCnt="0"/>
      <dgm:spPr/>
    </dgm:pt>
    <dgm:pt modelId="{AD64E265-1CE1-4DB5-AE8B-9F799C98D558}" type="pres">
      <dgm:prSet presAssocID="{DE104E4C-1319-4056-A951-8F76D262897B}" presName="Name13" presStyleLbl="parChTrans1D2" presStyleIdx="0" presStyleCnt="4"/>
      <dgm:spPr/>
      <dgm:t>
        <a:bodyPr/>
        <a:lstStyle/>
        <a:p>
          <a:endParaRPr lang="en-GB"/>
        </a:p>
      </dgm:t>
    </dgm:pt>
    <dgm:pt modelId="{81B4E537-F161-4FE7-ADC1-E396E32E51EB}" type="pres">
      <dgm:prSet presAssocID="{D90B0E93-CA3A-416F-BB0B-119A8B4E19E7}" presName="childText" presStyleLbl="bgAcc1" presStyleIdx="0" presStyleCnt="4" custScaleX="2455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8E7709-3A17-4DDD-92DA-7F2D63B2B9FF}" type="pres">
      <dgm:prSet presAssocID="{E1856A49-D725-4310-9FDB-2E1E1451C8A3}" presName="Name13" presStyleLbl="parChTrans1D2" presStyleIdx="1" presStyleCnt="4"/>
      <dgm:spPr/>
      <dgm:t>
        <a:bodyPr/>
        <a:lstStyle/>
        <a:p>
          <a:endParaRPr lang="en-GB"/>
        </a:p>
      </dgm:t>
    </dgm:pt>
    <dgm:pt modelId="{36D7562A-CD35-4A82-889A-63FCF589E585}" type="pres">
      <dgm:prSet presAssocID="{78DEDA19-CAA5-442E-800A-636359A0EDFD}" presName="childText" presStyleLbl="bgAcc1" presStyleIdx="1" presStyleCnt="4" custScaleX="2412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AAE45D-10D7-4C23-B638-1D9D716982AC}" type="pres">
      <dgm:prSet presAssocID="{D05E7A86-7952-4D90-A90E-1702D6903D14}" presName="root" presStyleCnt="0"/>
      <dgm:spPr/>
    </dgm:pt>
    <dgm:pt modelId="{AC867C8B-478C-4126-BBF9-396D0D2F6098}" type="pres">
      <dgm:prSet presAssocID="{D05E7A86-7952-4D90-A90E-1702D6903D14}" presName="rootComposite" presStyleCnt="0"/>
      <dgm:spPr/>
    </dgm:pt>
    <dgm:pt modelId="{AF31247B-4E69-4149-A910-87F50124A5AD}" type="pres">
      <dgm:prSet presAssocID="{D05E7A86-7952-4D90-A90E-1702D6903D14}" presName="rootText" presStyleLbl="node1" presStyleIdx="1" presStyleCnt="2" custScaleX="227736"/>
      <dgm:spPr/>
      <dgm:t>
        <a:bodyPr/>
        <a:lstStyle/>
        <a:p>
          <a:endParaRPr lang="en-GB"/>
        </a:p>
      </dgm:t>
    </dgm:pt>
    <dgm:pt modelId="{71C19FF3-4F51-4527-AE36-3F0EBDD9FCAD}" type="pres">
      <dgm:prSet presAssocID="{D05E7A86-7952-4D90-A90E-1702D6903D14}" presName="rootConnector" presStyleLbl="node1" presStyleIdx="1" presStyleCnt="2"/>
      <dgm:spPr/>
      <dgm:t>
        <a:bodyPr/>
        <a:lstStyle/>
        <a:p>
          <a:endParaRPr lang="en-GB"/>
        </a:p>
      </dgm:t>
    </dgm:pt>
    <dgm:pt modelId="{92992697-FB40-4B13-91E6-FC8935F14EB7}" type="pres">
      <dgm:prSet presAssocID="{D05E7A86-7952-4D90-A90E-1702D6903D14}" presName="childShape" presStyleCnt="0"/>
      <dgm:spPr/>
    </dgm:pt>
    <dgm:pt modelId="{B856B87F-E569-4F37-BEB2-F7194410ECBB}" type="pres">
      <dgm:prSet presAssocID="{470E7A89-8B9C-44F9-87BD-D2CE1A47F1E2}" presName="Name13" presStyleLbl="parChTrans1D2" presStyleIdx="2" presStyleCnt="4"/>
      <dgm:spPr/>
      <dgm:t>
        <a:bodyPr/>
        <a:lstStyle/>
        <a:p>
          <a:endParaRPr lang="en-GB"/>
        </a:p>
      </dgm:t>
    </dgm:pt>
    <dgm:pt modelId="{53CE398F-9037-4AE5-9C8A-0463110AD550}" type="pres">
      <dgm:prSet presAssocID="{46369E02-A6C5-40E2-811E-F169E98AADC1}" presName="childText" presStyleLbl="bgAcc1" presStyleIdx="2" presStyleCnt="4" custScaleX="2342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A090A-4E52-4585-847B-2A8F086D3E32}" type="pres">
      <dgm:prSet presAssocID="{989BF6B6-8553-4BBF-A207-80901B568305}" presName="Name13" presStyleLbl="parChTrans1D2" presStyleIdx="3" presStyleCnt="4"/>
      <dgm:spPr/>
      <dgm:t>
        <a:bodyPr/>
        <a:lstStyle/>
        <a:p>
          <a:endParaRPr lang="en-GB"/>
        </a:p>
      </dgm:t>
    </dgm:pt>
    <dgm:pt modelId="{2C8C815F-30A5-4F50-B6C5-F76AD34C644E}" type="pres">
      <dgm:prSet presAssocID="{C21F0B66-9437-45B1-A53A-5B7411F4B796}" presName="childText" presStyleLbl="bgAcc1" presStyleIdx="3" presStyleCnt="4" custScaleX="250536" custScaleY="937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428F568-CE31-42FA-85B4-49F704BBED20}" srcId="{29005258-A269-4F26-BCE7-BC3273AA7619}" destId="{FAD0CA04-3CEB-4630-95E4-8B2FB7CCCED1}" srcOrd="0" destOrd="0" parTransId="{C0D36817-8946-40BF-A6E5-8FAAE1CD0A54}" sibTransId="{40E7E0C0-9A9A-43CE-AED9-9B8A310D0EF9}"/>
    <dgm:cxn modelId="{D1D87001-262A-47C8-A72B-4FB748B898D6}" type="presOf" srcId="{FAD0CA04-3CEB-4630-95E4-8B2FB7CCCED1}" destId="{00632EE5-0E29-4F94-BECC-F5A53689A329}" srcOrd="0" destOrd="0" presId="urn:microsoft.com/office/officeart/2005/8/layout/hierarchy3"/>
    <dgm:cxn modelId="{54604E66-D511-43E6-8AA5-740CA655FF7E}" type="presOf" srcId="{E1856A49-D725-4310-9FDB-2E1E1451C8A3}" destId="{688E7709-3A17-4DDD-92DA-7F2D63B2B9FF}" srcOrd="0" destOrd="0" presId="urn:microsoft.com/office/officeart/2005/8/layout/hierarchy3"/>
    <dgm:cxn modelId="{D284D29F-98F7-4DE9-B659-DEE870C7E6BE}" type="presOf" srcId="{46369E02-A6C5-40E2-811E-F169E98AADC1}" destId="{53CE398F-9037-4AE5-9C8A-0463110AD550}" srcOrd="0" destOrd="0" presId="urn:microsoft.com/office/officeart/2005/8/layout/hierarchy3"/>
    <dgm:cxn modelId="{0FAFA7EA-ED55-405E-9006-58E2859455C0}" type="presOf" srcId="{D05E7A86-7952-4D90-A90E-1702D6903D14}" destId="{AF31247B-4E69-4149-A910-87F50124A5AD}" srcOrd="0" destOrd="0" presId="urn:microsoft.com/office/officeart/2005/8/layout/hierarchy3"/>
    <dgm:cxn modelId="{1C46EF2F-2339-425D-8582-EBFF555A5027}" srcId="{29005258-A269-4F26-BCE7-BC3273AA7619}" destId="{D05E7A86-7952-4D90-A90E-1702D6903D14}" srcOrd="1" destOrd="0" parTransId="{23090F09-9FD0-48D4-B886-A45496466B5F}" sibTransId="{B559BEC9-3885-4C5C-A39A-05C8658A1124}"/>
    <dgm:cxn modelId="{3D69F409-2E71-496A-BC34-776102046668}" type="presOf" srcId="{989BF6B6-8553-4BBF-A207-80901B568305}" destId="{FC5A090A-4E52-4585-847B-2A8F086D3E32}" srcOrd="0" destOrd="0" presId="urn:microsoft.com/office/officeart/2005/8/layout/hierarchy3"/>
    <dgm:cxn modelId="{3B510602-177A-4C46-B71C-6B7BACED50FB}" srcId="{D05E7A86-7952-4D90-A90E-1702D6903D14}" destId="{46369E02-A6C5-40E2-811E-F169E98AADC1}" srcOrd="0" destOrd="0" parTransId="{470E7A89-8B9C-44F9-87BD-D2CE1A47F1E2}" sibTransId="{8702BD6E-4D75-4547-BB1E-83669E22BE45}"/>
    <dgm:cxn modelId="{1C89C2A6-8A77-4339-A08B-E4E03141F309}" type="presOf" srcId="{C21F0B66-9437-45B1-A53A-5B7411F4B796}" destId="{2C8C815F-30A5-4F50-B6C5-F76AD34C644E}" srcOrd="0" destOrd="0" presId="urn:microsoft.com/office/officeart/2005/8/layout/hierarchy3"/>
    <dgm:cxn modelId="{2F73FF6B-D095-47C0-BADE-AAB9189C3818}" type="presOf" srcId="{29005258-A269-4F26-BCE7-BC3273AA7619}" destId="{9EE870FB-CB47-4268-908C-C756B7F27802}" srcOrd="0" destOrd="0" presId="urn:microsoft.com/office/officeart/2005/8/layout/hierarchy3"/>
    <dgm:cxn modelId="{DBAE3F30-28FE-46A8-BC4A-B65AFCBD7F52}" srcId="{D05E7A86-7952-4D90-A90E-1702D6903D14}" destId="{C21F0B66-9437-45B1-A53A-5B7411F4B796}" srcOrd="1" destOrd="0" parTransId="{989BF6B6-8553-4BBF-A207-80901B568305}" sibTransId="{210ECC41-4181-4731-81A5-593BA228F66A}"/>
    <dgm:cxn modelId="{F27D3419-02E2-41FD-9930-4F6F9FB09812}" srcId="{FAD0CA04-3CEB-4630-95E4-8B2FB7CCCED1}" destId="{D90B0E93-CA3A-416F-BB0B-119A8B4E19E7}" srcOrd="0" destOrd="0" parTransId="{DE104E4C-1319-4056-A951-8F76D262897B}" sibTransId="{1A1044DC-3F37-4019-999C-6AE13D9EBFF2}"/>
    <dgm:cxn modelId="{81A18E3D-409E-4BFF-9AC0-377DE2885DB9}" type="presOf" srcId="{D05E7A86-7952-4D90-A90E-1702D6903D14}" destId="{71C19FF3-4F51-4527-AE36-3F0EBDD9FCAD}" srcOrd="1" destOrd="0" presId="urn:microsoft.com/office/officeart/2005/8/layout/hierarchy3"/>
    <dgm:cxn modelId="{EB55E6BA-4452-4AE2-BA9B-6A98CAE60D20}" type="presOf" srcId="{470E7A89-8B9C-44F9-87BD-D2CE1A47F1E2}" destId="{B856B87F-E569-4F37-BEB2-F7194410ECBB}" srcOrd="0" destOrd="0" presId="urn:microsoft.com/office/officeart/2005/8/layout/hierarchy3"/>
    <dgm:cxn modelId="{DD220B38-DECE-4952-955D-FD1C669D5511}" type="presOf" srcId="{78DEDA19-CAA5-442E-800A-636359A0EDFD}" destId="{36D7562A-CD35-4A82-889A-63FCF589E585}" srcOrd="0" destOrd="0" presId="urn:microsoft.com/office/officeart/2005/8/layout/hierarchy3"/>
    <dgm:cxn modelId="{D7DA9F2A-B82E-44FD-9557-A05A480CF20A}" type="presOf" srcId="{D90B0E93-CA3A-416F-BB0B-119A8B4E19E7}" destId="{81B4E537-F161-4FE7-ADC1-E396E32E51EB}" srcOrd="0" destOrd="0" presId="urn:microsoft.com/office/officeart/2005/8/layout/hierarchy3"/>
    <dgm:cxn modelId="{86D25913-C652-4074-9B27-768174280E0D}" srcId="{FAD0CA04-3CEB-4630-95E4-8B2FB7CCCED1}" destId="{78DEDA19-CAA5-442E-800A-636359A0EDFD}" srcOrd="1" destOrd="0" parTransId="{E1856A49-D725-4310-9FDB-2E1E1451C8A3}" sibTransId="{E28E2F3C-8D2D-4B9E-BFF6-0B962F3EF1E2}"/>
    <dgm:cxn modelId="{C448AEF9-4B31-4A1A-B5AB-53108B0EE492}" type="presOf" srcId="{DE104E4C-1319-4056-A951-8F76D262897B}" destId="{AD64E265-1CE1-4DB5-AE8B-9F799C98D558}" srcOrd="0" destOrd="0" presId="urn:microsoft.com/office/officeart/2005/8/layout/hierarchy3"/>
    <dgm:cxn modelId="{4320D73E-8D15-43DF-9AA4-EAFD051D3A76}" type="presOf" srcId="{FAD0CA04-3CEB-4630-95E4-8B2FB7CCCED1}" destId="{9B1A31D5-8663-44EC-8A95-586A13FFF6B2}" srcOrd="1" destOrd="0" presId="urn:microsoft.com/office/officeart/2005/8/layout/hierarchy3"/>
    <dgm:cxn modelId="{3B39DD15-334C-4D4B-B040-3BADE87FDC9B}" type="presParOf" srcId="{9EE870FB-CB47-4268-908C-C756B7F27802}" destId="{173AA021-4A7A-42CA-8F4B-FBC6BA227994}" srcOrd="0" destOrd="0" presId="urn:microsoft.com/office/officeart/2005/8/layout/hierarchy3"/>
    <dgm:cxn modelId="{F31E5CDA-48AC-4EA0-A28F-6D805900514E}" type="presParOf" srcId="{173AA021-4A7A-42CA-8F4B-FBC6BA227994}" destId="{01FC735E-FBD1-4FE2-8DD7-AC32737105F2}" srcOrd="0" destOrd="0" presId="urn:microsoft.com/office/officeart/2005/8/layout/hierarchy3"/>
    <dgm:cxn modelId="{28A5A6AE-6B90-43BA-B0DE-F627B51D77F6}" type="presParOf" srcId="{01FC735E-FBD1-4FE2-8DD7-AC32737105F2}" destId="{00632EE5-0E29-4F94-BECC-F5A53689A329}" srcOrd="0" destOrd="0" presId="urn:microsoft.com/office/officeart/2005/8/layout/hierarchy3"/>
    <dgm:cxn modelId="{DD99542D-DB69-474A-974E-1AE2DD7F122E}" type="presParOf" srcId="{01FC735E-FBD1-4FE2-8DD7-AC32737105F2}" destId="{9B1A31D5-8663-44EC-8A95-586A13FFF6B2}" srcOrd="1" destOrd="0" presId="urn:microsoft.com/office/officeart/2005/8/layout/hierarchy3"/>
    <dgm:cxn modelId="{A1199A88-659E-4AB2-901C-BE06AB4BB8DA}" type="presParOf" srcId="{173AA021-4A7A-42CA-8F4B-FBC6BA227994}" destId="{C36B9106-CFB7-4EE9-8528-375D9442D819}" srcOrd="1" destOrd="0" presId="urn:microsoft.com/office/officeart/2005/8/layout/hierarchy3"/>
    <dgm:cxn modelId="{5C16CB2F-AD40-474B-B638-1C8F448E6B84}" type="presParOf" srcId="{C36B9106-CFB7-4EE9-8528-375D9442D819}" destId="{AD64E265-1CE1-4DB5-AE8B-9F799C98D558}" srcOrd="0" destOrd="0" presId="urn:microsoft.com/office/officeart/2005/8/layout/hierarchy3"/>
    <dgm:cxn modelId="{7F5F4818-16D5-482A-B1E0-FAC2AA72942A}" type="presParOf" srcId="{C36B9106-CFB7-4EE9-8528-375D9442D819}" destId="{81B4E537-F161-4FE7-ADC1-E396E32E51EB}" srcOrd="1" destOrd="0" presId="urn:microsoft.com/office/officeart/2005/8/layout/hierarchy3"/>
    <dgm:cxn modelId="{17BF3152-A2F6-4FB3-916B-A83CAC5C3136}" type="presParOf" srcId="{C36B9106-CFB7-4EE9-8528-375D9442D819}" destId="{688E7709-3A17-4DDD-92DA-7F2D63B2B9FF}" srcOrd="2" destOrd="0" presId="urn:microsoft.com/office/officeart/2005/8/layout/hierarchy3"/>
    <dgm:cxn modelId="{6DBFAA16-DA60-4C6C-8D40-320E600A3375}" type="presParOf" srcId="{C36B9106-CFB7-4EE9-8528-375D9442D819}" destId="{36D7562A-CD35-4A82-889A-63FCF589E585}" srcOrd="3" destOrd="0" presId="urn:microsoft.com/office/officeart/2005/8/layout/hierarchy3"/>
    <dgm:cxn modelId="{1A2DA0B5-702A-49C0-B33D-56D58CF441EA}" type="presParOf" srcId="{9EE870FB-CB47-4268-908C-C756B7F27802}" destId="{ACAAE45D-10D7-4C23-B638-1D9D716982AC}" srcOrd="1" destOrd="0" presId="urn:microsoft.com/office/officeart/2005/8/layout/hierarchy3"/>
    <dgm:cxn modelId="{451CF80E-99C0-4567-BE19-D75EACA1CA1E}" type="presParOf" srcId="{ACAAE45D-10D7-4C23-B638-1D9D716982AC}" destId="{AC867C8B-478C-4126-BBF9-396D0D2F6098}" srcOrd="0" destOrd="0" presId="urn:microsoft.com/office/officeart/2005/8/layout/hierarchy3"/>
    <dgm:cxn modelId="{56BD8A6E-0E5B-4C6A-BC5C-72D755DDB1B8}" type="presParOf" srcId="{AC867C8B-478C-4126-BBF9-396D0D2F6098}" destId="{AF31247B-4E69-4149-A910-87F50124A5AD}" srcOrd="0" destOrd="0" presId="urn:microsoft.com/office/officeart/2005/8/layout/hierarchy3"/>
    <dgm:cxn modelId="{BD673DC3-6687-4064-88B9-B2B2D10F0905}" type="presParOf" srcId="{AC867C8B-478C-4126-BBF9-396D0D2F6098}" destId="{71C19FF3-4F51-4527-AE36-3F0EBDD9FCAD}" srcOrd="1" destOrd="0" presId="urn:microsoft.com/office/officeart/2005/8/layout/hierarchy3"/>
    <dgm:cxn modelId="{839612FC-4BAF-45FD-9B35-24661C89BFA6}" type="presParOf" srcId="{ACAAE45D-10D7-4C23-B638-1D9D716982AC}" destId="{92992697-FB40-4B13-91E6-FC8935F14EB7}" srcOrd="1" destOrd="0" presId="urn:microsoft.com/office/officeart/2005/8/layout/hierarchy3"/>
    <dgm:cxn modelId="{15AE61D2-AAAB-4308-8E14-3DABC39575D7}" type="presParOf" srcId="{92992697-FB40-4B13-91E6-FC8935F14EB7}" destId="{B856B87F-E569-4F37-BEB2-F7194410ECBB}" srcOrd="0" destOrd="0" presId="urn:microsoft.com/office/officeart/2005/8/layout/hierarchy3"/>
    <dgm:cxn modelId="{151A250F-AF76-4CB0-840F-B200DC878373}" type="presParOf" srcId="{92992697-FB40-4B13-91E6-FC8935F14EB7}" destId="{53CE398F-9037-4AE5-9C8A-0463110AD550}" srcOrd="1" destOrd="0" presId="urn:microsoft.com/office/officeart/2005/8/layout/hierarchy3"/>
    <dgm:cxn modelId="{36DCA125-FBC0-4211-9499-A2222CDB6BEB}" type="presParOf" srcId="{92992697-FB40-4B13-91E6-FC8935F14EB7}" destId="{FC5A090A-4E52-4585-847B-2A8F086D3E32}" srcOrd="2" destOrd="0" presId="urn:microsoft.com/office/officeart/2005/8/layout/hierarchy3"/>
    <dgm:cxn modelId="{6AF2620A-5648-413B-8B52-6CA3843F8655}" type="presParOf" srcId="{92992697-FB40-4B13-91E6-FC8935F14EB7}" destId="{2C8C815F-30A5-4F50-B6C5-F76AD34C64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8C2784-38DD-45D2-BF79-AC18AF7147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C0B936-CD85-4E75-98EB-3EA28F643F5D}">
      <dgm:prSet phldrT="[Text]"/>
      <dgm:spPr/>
      <dgm:t>
        <a:bodyPr/>
        <a:lstStyle/>
        <a:p>
          <a:r>
            <a:rPr lang="en-GB" dirty="0" smtClean="0"/>
            <a:t>Expertise</a:t>
          </a:r>
          <a:endParaRPr lang="en-GB" dirty="0"/>
        </a:p>
      </dgm:t>
    </dgm:pt>
    <dgm:pt modelId="{77F9C875-DCED-448B-9C7F-05B3E5829984}" type="parTrans" cxnId="{E718809D-667D-494F-9915-91C19AB621B0}">
      <dgm:prSet/>
      <dgm:spPr/>
      <dgm:t>
        <a:bodyPr/>
        <a:lstStyle/>
        <a:p>
          <a:endParaRPr lang="en-GB"/>
        </a:p>
      </dgm:t>
    </dgm:pt>
    <dgm:pt modelId="{57A7A617-F801-4C58-B4F5-8F11A173153D}" type="sibTrans" cxnId="{E718809D-667D-494F-9915-91C19AB621B0}">
      <dgm:prSet/>
      <dgm:spPr/>
      <dgm:t>
        <a:bodyPr/>
        <a:lstStyle/>
        <a:p>
          <a:endParaRPr lang="en-GB"/>
        </a:p>
      </dgm:t>
    </dgm:pt>
    <dgm:pt modelId="{97585932-0276-4128-BA09-5B20B55F42BA}">
      <dgm:prSet phldrT="[Text]" custT="1"/>
      <dgm:spPr/>
      <dgm:t>
        <a:bodyPr/>
        <a:lstStyle/>
        <a:p>
          <a:r>
            <a:rPr lang="en-GB" sz="2000" dirty="0" smtClean="0"/>
            <a:t>Epidemiological data gathering</a:t>
          </a:r>
          <a:endParaRPr lang="en-GB" sz="2000" dirty="0"/>
        </a:p>
      </dgm:t>
    </dgm:pt>
    <dgm:pt modelId="{C0032056-0C5D-4167-BAA2-5B850A72C0B6}" type="parTrans" cxnId="{A54AF0B9-F8B4-4002-A14A-CBDB5533E7FD}">
      <dgm:prSet/>
      <dgm:spPr/>
      <dgm:t>
        <a:bodyPr/>
        <a:lstStyle/>
        <a:p>
          <a:endParaRPr lang="en-GB"/>
        </a:p>
      </dgm:t>
    </dgm:pt>
    <dgm:pt modelId="{EA065C87-6D95-4240-80B8-931C2F1DA6EE}" type="sibTrans" cxnId="{A54AF0B9-F8B4-4002-A14A-CBDB5533E7FD}">
      <dgm:prSet/>
      <dgm:spPr/>
      <dgm:t>
        <a:bodyPr/>
        <a:lstStyle/>
        <a:p>
          <a:endParaRPr lang="en-GB"/>
        </a:p>
      </dgm:t>
    </dgm:pt>
    <dgm:pt modelId="{1BBBAA6B-BA34-487A-8270-A1B1FC22194F}">
      <dgm:prSet phldrT="[Text]"/>
      <dgm:spPr/>
      <dgm:t>
        <a:bodyPr/>
        <a:lstStyle/>
        <a:p>
          <a:r>
            <a:rPr lang="en-GB" dirty="0" smtClean="0"/>
            <a:t>Resource available</a:t>
          </a:r>
          <a:endParaRPr lang="en-GB" dirty="0"/>
        </a:p>
      </dgm:t>
    </dgm:pt>
    <dgm:pt modelId="{2A319C24-762B-4CDB-A0FA-404AB98149FC}" type="parTrans" cxnId="{9A57B4A7-FBDF-427D-85CB-9FA2F968BDAB}">
      <dgm:prSet/>
      <dgm:spPr/>
      <dgm:t>
        <a:bodyPr/>
        <a:lstStyle/>
        <a:p>
          <a:endParaRPr lang="en-GB"/>
        </a:p>
      </dgm:t>
    </dgm:pt>
    <dgm:pt modelId="{F7C71599-6192-4F91-A589-7DF392991A4C}" type="sibTrans" cxnId="{9A57B4A7-FBDF-427D-85CB-9FA2F968BDAB}">
      <dgm:prSet/>
      <dgm:spPr/>
      <dgm:t>
        <a:bodyPr/>
        <a:lstStyle/>
        <a:p>
          <a:endParaRPr lang="en-GB"/>
        </a:p>
      </dgm:t>
    </dgm:pt>
    <dgm:pt modelId="{2D622505-F073-4EC3-9707-99CCA26D4219}">
      <dgm:prSet phldrT="[Text]"/>
      <dgm:spPr/>
      <dgm:t>
        <a:bodyPr/>
        <a:lstStyle/>
        <a:p>
          <a:r>
            <a:rPr lang="en-GB" dirty="0" smtClean="0"/>
            <a:t> Research field and biological samples</a:t>
          </a:r>
          <a:endParaRPr lang="en-GB" dirty="0"/>
        </a:p>
      </dgm:t>
    </dgm:pt>
    <dgm:pt modelId="{3BB17575-1DDA-4EA2-A98C-4FDC683C796F}" type="parTrans" cxnId="{3C95B459-ED66-4B2F-AED1-685DA4DFF34F}">
      <dgm:prSet/>
      <dgm:spPr/>
      <dgm:t>
        <a:bodyPr/>
        <a:lstStyle/>
        <a:p>
          <a:endParaRPr lang="en-GB"/>
        </a:p>
      </dgm:t>
    </dgm:pt>
    <dgm:pt modelId="{0BBEA675-FC25-4232-B0ED-B66481D7F62E}" type="sibTrans" cxnId="{3C95B459-ED66-4B2F-AED1-685DA4DFF34F}">
      <dgm:prSet/>
      <dgm:spPr/>
      <dgm:t>
        <a:bodyPr/>
        <a:lstStyle/>
        <a:p>
          <a:endParaRPr lang="en-GB"/>
        </a:p>
      </dgm:t>
    </dgm:pt>
    <dgm:pt modelId="{A218DE4D-4EC1-4842-8573-85BFB45DD4F8}">
      <dgm:prSet phldrT="[Text]" custT="1"/>
      <dgm:spPr/>
      <dgm:t>
        <a:bodyPr/>
        <a:lstStyle/>
        <a:p>
          <a:r>
            <a:rPr lang="en-GB" sz="2000" dirty="0" smtClean="0"/>
            <a:t>Cell culturing</a:t>
          </a:r>
          <a:endParaRPr lang="en-GB" sz="2000" dirty="0"/>
        </a:p>
      </dgm:t>
    </dgm:pt>
    <dgm:pt modelId="{39707771-892E-4A4C-944A-76CBA237EF32}" type="parTrans" cxnId="{88FE24E7-8882-45C0-B9C3-7C4061A8D678}">
      <dgm:prSet/>
      <dgm:spPr/>
      <dgm:t>
        <a:bodyPr/>
        <a:lstStyle/>
        <a:p>
          <a:endParaRPr lang="en-GB"/>
        </a:p>
      </dgm:t>
    </dgm:pt>
    <dgm:pt modelId="{CD0AEBD1-443A-47C1-A1DA-AF6122C7D8BD}" type="sibTrans" cxnId="{88FE24E7-8882-45C0-B9C3-7C4061A8D678}">
      <dgm:prSet/>
      <dgm:spPr/>
      <dgm:t>
        <a:bodyPr/>
        <a:lstStyle/>
        <a:p>
          <a:endParaRPr lang="en-GB"/>
        </a:p>
      </dgm:t>
    </dgm:pt>
    <dgm:pt modelId="{217954FF-6F47-401F-9E3F-2B14390321FE}">
      <dgm:prSet phldrT="[Text]" custT="1"/>
      <dgm:spPr/>
      <dgm:t>
        <a:bodyPr/>
        <a:lstStyle/>
        <a:p>
          <a:endParaRPr lang="en-GB" sz="2000" dirty="0"/>
        </a:p>
      </dgm:t>
    </dgm:pt>
    <dgm:pt modelId="{31FD4A90-DC40-417F-BCB6-6EE31A8A964F}" type="parTrans" cxnId="{DDDDC38E-2A13-4234-B4F3-E2A4C6AFC4CA}">
      <dgm:prSet/>
      <dgm:spPr/>
      <dgm:t>
        <a:bodyPr/>
        <a:lstStyle/>
        <a:p>
          <a:endParaRPr lang="en-GB"/>
        </a:p>
      </dgm:t>
    </dgm:pt>
    <dgm:pt modelId="{EA3CFF9F-DFD2-4310-B85D-7B876EEDE991}" type="sibTrans" cxnId="{DDDDC38E-2A13-4234-B4F3-E2A4C6AFC4CA}">
      <dgm:prSet/>
      <dgm:spPr/>
      <dgm:t>
        <a:bodyPr/>
        <a:lstStyle/>
        <a:p>
          <a:endParaRPr lang="en-GB"/>
        </a:p>
      </dgm:t>
    </dgm:pt>
    <dgm:pt modelId="{787DF5E2-2FB3-471E-9198-349A99A5E12E}">
      <dgm:prSet phldrT="[Text]" custT="1"/>
      <dgm:spPr/>
      <dgm:t>
        <a:bodyPr/>
        <a:lstStyle/>
        <a:p>
          <a:r>
            <a:rPr lang="en-GB" sz="2000" dirty="0" smtClean="0"/>
            <a:t>ELISA</a:t>
          </a:r>
          <a:endParaRPr lang="en-GB" sz="2000" dirty="0"/>
        </a:p>
      </dgm:t>
    </dgm:pt>
    <dgm:pt modelId="{E1BA8E0E-C0D4-4B2E-9A07-E71FCD902CD0}" type="parTrans" cxnId="{B6290547-D821-4308-A859-4B4299A9AE24}">
      <dgm:prSet/>
      <dgm:spPr/>
      <dgm:t>
        <a:bodyPr/>
        <a:lstStyle/>
        <a:p>
          <a:endParaRPr lang="en-GB"/>
        </a:p>
      </dgm:t>
    </dgm:pt>
    <dgm:pt modelId="{8FA9666A-4E4D-4F4E-AA16-95F0762E052E}" type="sibTrans" cxnId="{B6290547-D821-4308-A859-4B4299A9AE24}">
      <dgm:prSet/>
      <dgm:spPr/>
      <dgm:t>
        <a:bodyPr/>
        <a:lstStyle/>
        <a:p>
          <a:endParaRPr lang="en-GB"/>
        </a:p>
      </dgm:t>
    </dgm:pt>
    <dgm:pt modelId="{871B95C7-CC22-4CFC-87A5-712A0A6CB729}">
      <dgm:prSet phldrT="[Text]" custT="1"/>
      <dgm:spPr/>
      <dgm:t>
        <a:bodyPr/>
        <a:lstStyle/>
        <a:p>
          <a:r>
            <a:rPr lang="en-GB" sz="2000" dirty="0" smtClean="0"/>
            <a:t>Drug formulation, design and testing</a:t>
          </a:r>
          <a:endParaRPr lang="en-GB" sz="2000" dirty="0"/>
        </a:p>
      </dgm:t>
    </dgm:pt>
    <dgm:pt modelId="{90C0B739-66FF-4DBE-B2F1-8BA567658944}" type="parTrans" cxnId="{EE114CA7-4E04-4F56-8CED-CDA3626452E5}">
      <dgm:prSet/>
      <dgm:spPr/>
      <dgm:t>
        <a:bodyPr/>
        <a:lstStyle/>
        <a:p>
          <a:endParaRPr lang="en-GB"/>
        </a:p>
      </dgm:t>
    </dgm:pt>
    <dgm:pt modelId="{6BD9E5FF-A1A9-4881-BFA7-39E94E351C5A}" type="sibTrans" cxnId="{EE114CA7-4E04-4F56-8CED-CDA3626452E5}">
      <dgm:prSet/>
      <dgm:spPr/>
      <dgm:t>
        <a:bodyPr/>
        <a:lstStyle/>
        <a:p>
          <a:endParaRPr lang="en-GB"/>
        </a:p>
      </dgm:t>
    </dgm:pt>
    <dgm:pt modelId="{9F938872-3988-46E3-A49F-7735063D7A35}">
      <dgm:prSet phldrT="[Text]" custT="1"/>
      <dgm:spPr/>
      <dgm:t>
        <a:bodyPr/>
        <a:lstStyle/>
        <a:p>
          <a:r>
            <a:rPr lang="en-GB" sz="2000" dirty="0" smtClean="0"/>
            <a:t>Data mining and analysis</a:t>
          </a:r>
          <a:endParaRPr lang="en-GB" sz="2000" dirty="0"/>
        </a:p>
      </dgm:t>
    </dgm:pt>
    <dgm:pt modelId="{431863F0-0E22-4822-83EC-A3D1D53619FB}" type="parTrans" cxnId="{45F6112F-1156-423B-A3DE-AC6A9718A5F7}">
      <dgm:prSet/>
      <dgm:spPr/>
      <dgm:t>
        <a:bodyPr/>
        <a:lstStyle/>
        <a:p>
          <a:endParaRPr lang="en-GB"/>
        </a:p>
      </dgm:t>
    </dgm:pt>
    <dgm:pt modelId="{562E9164-3B86-431A-952B-80FF370EF9BB}" type="sibTrans" cxnId="{45F6112F-1156-423B-A3DE-AC6A9718A5F7}">
      <dgm:prSet/>
      <dgm:spPr/>
      <dgm:t>
        <a:bodyPr/>
        <a:lstStyle/>
        <a:p>
          <a:endParaRPr lang="en-GB"/>
        </a:p>
      </dgm:t>
    </dgm:pt>
    <dgm:pt modelId="{2565395D-5F25-4CB9-A130-66AFD9D6E191}" type="pres">
      <dgm:prSet presAssocID="{9A8C2784-38DD-45D2-BF79-AC18AF7147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DC96A1-6AC1-4C64-B3A6-F8981A89B8F9}" type="pres">
      <dgm:prSet presAssocID="{79C0B936-CD85-4E75-98EB-3EA28F643F5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71F3FC-ED98-4D9E-A9BF-ADCBB2863F7D}" type="pres">
      <dgm:prSet presAssocID="{79C0B936-CD85-4E75-98EB-3EA28F643F5D}" presName="childText" presStyleLbl="revTx" presStyleIdx="0" presStyleCnt="2" custScaleY="996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FDE90-BB4C-4A39-86AA-E32298906460}" type="pres">
      <dgm:prSet presAssocID="{1BBBAA6B-BA34-487A-8270-A1B1FC22194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F2FA61-967E-43BB-979F-911618A54694}" type="pres">
      <dgm:prSet presAssocID="{1BBBAA6B-BA34-487A-8270-A1B1FC22194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2A77AD-416A-4C05-A986-3DD409A509BC}" type="presOf" srcId="{217954FF-6F47-401F-9E3F-2B14390321FE}" destId="{CE71F3FC-ED98-4D9E-A9BF-ADCBB2863F7D}" srcOrd="0" destOrd="5" presId="urn:microsoft.com/office/officeart/2005/8/layout/vList2"/>
    <dgm:cxn modelId="{88FE24E7-8882-45C0-B9C3-7C4061A8D678}" srcId="{79C0B936-CD85-4E75-98EB-3EA28F643F5D}" destId="{A218DE4D-4EC1-4842-8573-85BFB45DD4F8}" srcOrd="1" destOrd="0" parTransId="{39707771-892E-4A4C-944A-76CBA237EF32}" sibTransId="{CD0AEBD1-443A-47C1-A1DA-AF6122C7D8BD}"/>
    <dgm:cxn modelId="{6615FAA5-98A8-43ED-B92E-D0B4D44C9012}" type="presOf" srcId="{79C0B936-CD85-4E75-98EB-3EA28F643F5D}" destId="{1EDC96A1-6AC1-4C64-B3A6-F8981A89B8F9}" srcOrd="0" destOrd="0" presId="urn:microsoft.com/office/officeart/2005/8/layout/vList2"/>
    <dgm:cxn modelId="{A081C93C-B905-4D9F-A7CB-F6C44B8F9AE5}" type="presOf" srcId="{787DF5E2-2FB3-471E-9198-349A99A5E12E}" destId="{CE71F3FC-ED98-4D9E-A9BF-ADCBB2863F7D}" srcOrd="0" destOrd="2" presId="urn:microsoft.com/office/officeart/2005/8/layout/vList2"/>
    <dgm:cxn modelId="{A54AF0B9-F8B4-4002-A14A-CBDB5533E7FD}" srcId="{79C0B936-CD85-4E75-98EB-3EA28F643F5D}" destId="{97585932-0276-4128-BA09-5B20B55F42BA}" srcOrd="0" destOrd="0" parTransId="{C0032056-0C5D-4167-BAA2-5B850A72C0B6}" sibTransId="{EA065C87-6D95-4240-80B8-931C2F1DA6EE}"/>
    <dgm:cxn modelId="{45F6112F-1156-423B-A3DE-AC6A9718A5F7}" srcId="{79C0B936-CD85-4E75-98EB-3EA28F643F5D}" destId="{9F938872-3988-46E3-A49F-7735063D7A35}" srcOrd="4" destOrd="0" parTransId="{431863F0-0E22-4822-83EC-A3D1D53619FB}" sibTransId="{562E9164-3B86-431A-952B-80FF370EF9BB}"/>
    <dgm:cxn modelId="{B6290547-D821-4308-A859-4B4299A9AE24}" srcId="{79C0B936-CD85-4E75-98EB-3EA28F643F5D}" destId="{787DF5E2-2FB3-471E-9198-349A99A5E12E}" srcOrd="2" destOrd="0" parTransId="{E1BA8E0E-C0D4-4B2E-9A07-E71FCD902CD0}" sibTransId="{8FA9666A-4E4D-4F4E-AA16-95F0762E052E}"/>
    <dgm:cxn modelId="{3C95B459-ED66-4B2F-AED1-685DA4DFF34F}" srcId="{1BBBAA6B-BA34-487A-8270-A1B1FC22194F}" destId="{2D622505-F073-4EC3-9707-99CCA26D4219}" srcOrd="0" destOrd="0" parTransId="{3BB17575-1DDA-4EA2-A98C-4FDC683C796F}" sibTransId="{0BBEA675-FC25-4232-B0ED-B66481D7F62E}"/>
    <dgm:cxn modelId="{9AC9DFF7-F25E-4190-8707-C555BEC3249A}" type="presOf" srcId="{1BBBAA6B-BA34-487A-8270-A1B1FC22194F}" destId="{513FDE90-BB4C-4A39-86AA-E32298906460}" srcOrd="0" destOrd="0" presId="urn:microsoft.com/office/officeart/2005/8/layout/vList2"/>
    <dgm:cxn modelId="{EE114CA7-4E04-4F56-8CED-CDA3626452E5}" srcId="{79C0B936-CD85-4E75-98EB-3EA28F643F5D}" destId="{871B95C7-CC22-4CFC-87A5-712A0A6CB729}" srcOrd="3" destOrd="0" parTransId="{90C0B739-66FF-4DBE-B2F1-8BA567658944}" sibTransId="{6BD9E5FF-A1A9-4881-BFA7-39E94E351C5A}"/>
    <dgm:cxn modelId="{DDDDC38E-2A13-4234-B4F3-E2A4C6AFC4CA}" srcId="{79C0B936-CD85-4E75-98EB-3EA28F643F5D}" destId="{217954FF-6F47-401F-9E3F-2B14390321FE}" srcOrd="5" destOrd="0" parTransId="{31FD4A90-DC40-417F-BCB6-6EE31A8A964F}" sibTransId="{EA3CFF9F-DFD2-4310-B85D-7B876EEDE991}"/>
    <dgm:cxn modelId="{8B1D7461-A754-4DC9-A9B0-9D4EDAE9C382}" type="presOf" srcId="{9F938872-3988-46E3-A49F-7735063D7A35}" destId="{CE71F3FC-ED98-4D9E-A9BF-ADCBB2863F7D}" srcOrd="0" destOrd="4" presId="urn:microsoft.com/office/officeart/2005/8/layout/vList2"/>
    <dgm:cxn modelId="{462665FD-EBC0-47D7-9B83-4DBCD1F1F81F}" type="presOf" srcId="{9A8C2784-38DD-45D2-BF79-AC18AF71475E}" destId="{2565395D-5F25-4CB9-A130-66AFD9D6E191}" srcOrd="0" destOrd="0" presId="urn:microsoft.com/office/officeart/2005/8/layout/vList2"/>
    <dgm:cxn modelId="{C85CD3DF-CB3B-4023-953D-8697046E081D}" type="presOf" srcId="{871B95C7-CC22-4CFC-87A5-712A0A6CB729}" destId="{CE71F3FC-ED98-4D9E-A9BF-ADCBB2863F7D}" srcOrd="0" destOrd="3" presId="urn:microsoft.com/office/officeart/2005/8/layout/vList2"/>
    <dgm:cxn modelId="{4B73CB6F-97E1-4A19-9988-0F78DE3E3187}" type="presOf" srcId="{2D622505-F073-4EC3-9707-99CCA26D4219}" destId="{73F2FA61-967E-43BB-979F-911618A54694}" srcOrd="0" destOrd="0" presId="urn:microsoft.com/office/officeart/2005/8/layout/vList2"/>
    <dgm:cxn modelId="{6F8DE1A9-2048-4A36-A8C9-9FF5A30227AE}" type="presOf" srcId="{97585932-0276-4128-BA09-5B20B55F42BA}" destId="{CE71F3FC-ED98-4D9E-A9BF-ADCBB2863F7D}" srcOrd="0" destOrd="0" presId="urn:microsoft.com/office/officeart/2005/8/layout/vList2"/>
    <dgm:cxn modelId="{46103FE9-AD44-483C-9108-2BBE3A1F0635}" type="presOf" srcId="{A218DE4D-4EC1-4842-8573-85BFB45DD4F8}" destId="{CE71F3FC-ED98-4D9E-A9BF-ADCBB2863F7D}" srcOrd="0" destOrd="1" presId="urn:microsoft.com/office/officeart/2005/8/layout/vList2"/>
    <dgm:cxn modelId="{9A57B4A7-FBDF-427D-85CB-9FA2F968BDAB}" srcId="{9A8C2784-38DD-45D2-BF79-AC18AF71475E}" destId="{1BBBAA6B-BA34-487A-8270-A1B1FC22194F}" srcOrd="1" destOrd="0" parTransId="{2A319C24-762B-4CDB-A0FA-404AB98149FC}" sibTransId="{F7C71599-6192-4F91-A589-7DF392991A4C}"/>
    <dgm:cxn modelId="{E718809D-667D-494F-9915-91C19AB621B0}" srcId="{9A8C2784-38DD-45D2-BF79-AC18AF71475E}" destId="{79C0B936-CD85-4E75-98EB-3EA28F643F5D}" srcOrd="0" destOrd="0" parTransId="{77F9C875-DCED-448B-9C7F-05B3E5829984}" sibTransId="{57A7A617-F801-4C58-B4F5-8F11A173153D}"/>
    <dgm:cxn modelId="{9F209FE3-C74F-4710-89D3-290C9C2A466E}" type="presParOf" srcId="{2565395D-5F25-4CB9-A130-66AFD9D6E191}" destId="{1EDC96A1-6AC1-4C64-B3A6-F8981A89B8F9}" srcOrd="0" destOrd="0" presId="urn:microsoft.com/office/officeart/2005/8/layout/vList2"/>
    <dgm:cxn modelId="{88313F80-8536-460C-A069-6174B8CE3B56}" type="presParOf" srcId="{2565395D-5F25-4CB9-A130-66AFD9D6E191}" destId="{CE71F3FC-ED98-4D9E-A9BF-ADCBB2863F7D}" srcOrd="1" destOrd="0" presId="urn:microsoft.com/office/officeart/2005/8/layout/vList2"/>
    <dgm:cxn modelId="{0D77AF70-61ED-476B-8C5D-5E0351FC9ECB}" type="presParOf" srcId="{2565395D-5F25-4CB9-A130-66AFD9D6E191}" destId="{513FDE90-BB4C-4A39-86AA-E32298906460}" srcOrd="2" destOrd="0" presId="urn:microsoft.com/office/officeart/2005/8/layout/vList2"/>
    <dgm:cxn modelId="{21CCFA37-B74A-48D8-8D60-1C401933E4B6}" type="presParOf" srcId="{2565395D-5F25-4CB9-A130-66AFD9D6E191}" destId="{73F2FA61-967E-43BB-979F-911618A546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DB150-3419-4F0C-9B48-464A5011FE7F}">
      <dsp:nvSpPr>
        <dsp:cNvPr id="0" name=""/>
        <dsp:cNvSpPr/>
      </dsp:nvSpPr>
      <dsp:spPr>
        <a:xfrm>
          <a:off x="9551" y="-109318"/>
          <a:ext cx="3533630" cy="96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Epidemiology, morbidity quantification and diagnostics </a:t>
          </a:r>
          <a:endParaRPr lang="en-GB" sz="2000" kern="1200" dirty="0"/>
        </a:p>
      </dsp:txBody>
      <dsp:txXfrm>
        <a:off x="9551" y="-109318"/>
        <a:ext cx="3533630" cy="966165"/>
      </dsp:txXfrm>
    </dsp:sp>
    <dsp:sp modelId="{C63887FB-88BB-4DD1-9B5D-7471F264F28B}">
      <dsp:nvSpPr>
        <dsp:cNvPr id="0" name=""/>
        <dsp:cNvSpPr/>
      </dsp:nvSpPr>
      <dsp:spPr>
        <a:xfrm>
          <a:off x="16713" y="856847"/>
          <a:ext cx="3519307" cy="401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Epidemiology of parasitic infections (schistosomiasis, malaria, </a:t>
          </a:r>
          <a:r>
            <a:rPr lang="en-GB" sz="1800" kern="1200" dirty="0" err="1" smtClean="0"/>
            <a:t>trichomoniasis</a:t>
          </a:r>
          <a:r>
            <a:rPr lang="en-GB" sz="1800" kern="1200" dirty="0" smtClean="0"/>
            <a:t>, </a:t>
          </a:r>
          <a:r>
            <a:rPr lang="en-GB" sz="1800" kern="1200" dirty="0" err="1" smtClean="0"/>
            <a:t>filariasis</a:t>
          </a:r>
          <a:r>
            <a:rPr lang="en-GB" sz="1800" kern="1200" dirty="0" smtClean="0"/>
            <a:t>)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Conventional indirect diagnostic approaches and efficiency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Molecular epidemiology of intermediate hosts of schistosomiasis in Nigeria and dynamics of  </a:t>
          </a:r>
          <a:r>
            <a:rPr lang="en-GB" sz="1800" i="1" kern="1200" dirty="0" smtClean="0"/>
            <a:t>Schistosoma</a:t>
          </a:r>
          <a:r>
            <a:rPr lang="en-GB" sz="1800" kern="1200" dirty="0" smtClean="0"/>
            <a:t> transmission</a:t>
          </a:r>
          <a:endParaRPr lang="en-GB" sz="18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500" kern="1200" dirty="0"/>
        </a:p>
      </dsp:txBody>
      <dsp:txXfrm>
        <a:off x="16713" y="856847"/>
        <a:ext cx="3519307" cy="4011215"/>
      </dsp:txXfrm>
    </dsp:sp>
    <dsp:sp modelId="{FE532837-4342-4DBB-B322-E76FE20A0539}">
      <dsp:nvSpPr>
        <dsp:cNvPr id="0" name=""/>
        <dsp:cNvSpPr/>
      </dsp:nvSpPr>
      <dsp:spPr>
        <a:xfrm>
          <a:off x="3897870" y="-109318"/>
          <a:ext cx="3724955" cy="96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Impact of co-infections on parasitic diseases severity</a:t>
          </a:r>
          <a:endParaRPr lang="en-GB" sz="2000" kern="1200" dirty="0"/>
        </a:p>
      </dsp:txBody>
      <dsp:txXfrm>
        <a:off x="3897870" y="-109318"/>
        <a:ext cx="3724955" cy="966165"/>
      </dsp:txXfrm>
    </dsp:sp>
    <dsp:sp modelId="{FF050251-FDED-4D9E-808A-A747FA833562}">
      <dsp:nvSpPr>
        <dsp:cNvPr id="0" name=""/>
        <dsp:cNvSpPr/>
      </dsp:nvSpPr>
      <dsp:spPr>
        <a:xfrm>
          <a:off x="3885358" y="856847"/>
          <a:ext cx="3716260" cy="401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Malaria and schistosomiasis and  effects on susceptibility and diagnosis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Malaria and schistosomiasis and effects on hematologic and renal-related disorder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Interaction between malaria and hepatitis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Interaction between enteroviruses and intestinal parasites</a:t>
          </a:r>
          <a:endParaRPr lang="en-GB" sz="1800" kern="1200" dirty="0"/>
        </a:p>
      </dsp:txBody>
      <dsp:txXfrm>
        <a:off x="3885358" y="856847"/>
        <a:ext cx="3716260" cy="4011215"/>
      </dsp:txXfrm>
    </dsp:sp>
    <dsp:sp modelId="{0034101B-C5E0-4BD0-977C-65D88A893B22}">
      <dsp:nvSpPr>
        <dsp:cNvPr id="0" name=""/>
        <dsp:cNvSpPr/>
      </dsp:nvSpPr>
      <dsp:spPr>
        <a:xfrm>
          <a:off x="7943794" y="-109318"/>
          <a:ext cx="3766428" cy="96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Drug discovery against parasitic diseases</a:t>
          </a:r>
          <a:endParaRPr lang="en-GB" sz="2000" kern="1200" dirty="0"/>
        </a:p>
      </dsp:txBody>
      <dsp:txXfrm>
        <a:off x="7943794" y="-109318"/>
        <a:ext cx="3766428" cy="966165"/>
      </dsp:txXfrm>
    </dsp:sp>
    <dsp:sp modelId="{BE3DB869-7DBB-4B0D-9526-CC27F69AE70D}">
      <dsp:nvSpPr>
        <dsp:cNvPr id="0" name=""/>
        <dsp:cNvSpPr/>
      </dsp:nvSpPr>
      <dsp:spPr>
        <a:xfrm>
          <a:off x="7953673" y="856847"/>
          <a:ext cx="3746670" cy="401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Indigenous plant materials against snails intermediate host of schistosomiasis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Determination of efficacy of novel </a:t>
          </a:r>
          <a:r>
            <a:rPr lang="en-GB" sz="1800" kern="1200" dirty="0" err="1" smtClean="0"/>
            <a:t>nanoparticulate</a:t>
          </a:r>
          <a:r>
            <a:rPr lang="en-GB" sz="1800" kern="1200" dirty="0" smtClean="0"/>
            <a:t> drugs against snail hosts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 Potency of some novel nanomedicines against malaria and trematode parasites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</dsp:txBody>
      <dsp:txXfrm>
        <a:off x="7953673" y="856847"/>
        <a:ext cx="3746670" cy="4011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32EE5-0E29-4F94-BECC-F5A53689A329}">
      <dsp:nvSpPr>
        <dsp:cNvPr id="0" name=""/>
        <dsp:cNvSpPr/>
      </dsp:nvSpPr>
      <dsp:spPr>
        <a:xfrm>
          <a:off x="521" y="57826"/>
          <a:ext cx="5327475" cy="1210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Proteomics and diagnostics development for African-type schistosomiasis</a:t>
          </a:r>
          <a:endParaRPr lang="en-GB" sz="2400" kern="1200" dirty="0"/>
        </a:p>
      </dsp:txBody>
      <dsp:txXfrm>
        <a:off x="35966" y="93271"/>
        <a:ext cx="5256585" cy="1139305"/>
      </dsp:txXfrm>
    </dsp:sp>
    <dsp:sp modelId="{AD64E265-1CE1-4DB5-AE8B-9F799C98D558}">
      <dsp:nvSpPr>
        <dsp:cNvPr id="0" name=""/>
        <dsp:cNvSpPr/>
      </dsp:nvSpPr>
      <dsp:spPr>
        <a:xfrm>
          <a:off x="533269" y="1268022"/>
          <a:ext cx="532747" cy="90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46"/>
              </a:lnTo>
              <a:lnTo>
                <a:pt x="532747" y="9076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4E537-F161-4FE7-ADC1-E396E32E51EB}">
      <dsp:nvSpPr>
        <dsp:cNvPr id="0" name=""/>
        <dsp:cNvSpPr/>
      </dsp:nvSpPr>
      <dsp:spPr>
        <a:xfrm>
          <a:off x="1066016" y="1570571"/>
          <a:ext cx="4754869" cy="12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Profiling of </a:t>
          </a:r>
          <a:r>
            <a:rPr lang="en-GB" sz="2000" i="1" kern="1200" dirty="0" smtClean="0"/>
            <a:t>Schistosoma</a:t>
          </a:r>
          <a:r>
            <a:rPr lang="en-GB" sz="2000" kern="1200" dirty="0" smtClean="0"/>
            <a:t> infected host serum for </a:t>
          </a:r>
          <a:r>
            <a:rPr lang="en-GB" sz="2000" kern="1200" dirty="0" err="1" smtClean="0"/>
            <a:t>immunoreactive</a:t>
          </a:r>
          <a:r>
            <a:rPr lang="en-GB" sz="2000" kern="1200" dirty="0" smtClean="0"/>
            <a:t> antigens </a:t>
          </a:r>
          <a:endParaRPr lang="en-GB" sz="2000" kern="1200" dirty="0"/>
        </a:p>
      </dsp:txBody>
      <dsp:txXfrm>
        <a:off x="1101461" y="1606016"/>
        <a:ext cx="4683979" cy="1139305"/>
      </dsp:txXfrm>
    </dsp:sp>
    <dsp:sp modelId="{688E7709-3A17-4DDD-92DA-7F2D63B2B9FF}">
      <dsp:nvSpPr>
        <dsp:cNvPr id="0" name=""/>
        <dsp:cNvSpPr/>
      </dsp:nvSpPr>
      <dsp:spPr>
        <a:xfrm>
          <a:off x="533269" y="1268022"/>
          <a:ext cx="532747" cy="242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391"/>
              </a:lnTo>
              <a:lnTo>
                <a:pt x="532747" y="2420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562A-CD35-4A82-889A-63FCF589E585}">
      <dsp:nvSpPr>
        <dsp:cNvPr id="0" name=""/>
        <dsp:cNvSpPr/>
      </dsp:nvSpPr>
      <dsp:spPr>
        <a:xfrm>
          <a:off x="1066016" y="3083315"/>
          <a:ext cx="4671743" cy="12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Proteome profiling in bladder pathology induced by </a:t>
          </a:r>
          <a:r>
            <a:rPr lang="en-GB" sz="2000" i="1" kern="1200" dirty="0" smtClean="0"/>
            <a:t>Schistosoma </a:t>
          </a:r>
          <a:r>
            <a:rPr lang="en-GB" sz="2000" i="1" kern="1200" dirty="0" err="1" smtClean="0"/>
            <a:t>haematobium</a:t>
          </a:r>
          <a:r>
            <a:rPr lang="en-GB" sz="2000" i="1" kern="1200" dirty="0" smtClean="0"/>
            <a:t> </a:t>
          </a:r>
          <a:r>
            <a:rPr lang="en-GB" sz="2000" kern="1200" dirty="0" smtClean="0"/>
            <a:t>infection </a:t>
          </a:r>
          <a:endParaRPr lang="en-GB" sz="2000" kern="1200" dirty="0"/>
        </a:p>
      </dsp:txBody>
      <dsp:txXfrm>
        <a:off x="1101461" y="3118760"/>
        <a:ext cx="4600853" cy="1139305"/>
      </dsp:txXfrm>
    </dsp:sp>
    <dsp:sp modelId="{AF31247B-4E69-4149-A910-87F50124A5AD}">
      <dsp:nvSpPr>
        <dsp:cNvPr id="0" name=""/>
        <dsp:cNvSpPr/>
      </dsp:nvSpPr>
      <dsp:spPr>
        <a:xfrm>
          <a:off x="5933095" y="57826"/>
          <a:ext cx="5512103" cy="1210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Immunogenicity of </a:t>
          </a:r>
          <a:r>
            <a:rPr lang="en-GB" sz="2400" kern="1200" dirty="0" err="1" smtClean="0"/>
            <a:t>nanovaccine</a:t>
          </a:r>
          <a:endParaRPr lang="en-GB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5968540" y="93271"/>
        <a:ext cx="5441213" cy="1139305"/>
      </dsp:txXfrm>
    </dsp:sp>
    <dsp:sp modelId="{B856B87F-E569-4F37-BEB2-F7194410ECBB}">
      <dsp:nvSpPr>
        <dsp:cNvPr id="0" name=""/>
        <dsp:cNvSpPr/>
      </dsp:nvSpPr>
      <dsp:spPr>
        <a:xfrm>
          <a:off x="6484305" y="1268022"/>
          <a:ext cx="551210" cy="90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46"/>
              </a:lnTo>
              <a:lnTo>
                <a:pt x="551210" y="9076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E398F-9037-4AE5-9C8A-0463110AD550}">
      <dsp:nvSpPr>
        <dsp:cNvPr id="0" name=""/>
        <dsp:cNvSpPr/>
      </dsp:nvSpPr>
      <dsp:spPr>
        <a:xfrm>
          <a:off x="7035516" y="1570571"/>
          <a:ext cx="4535581" cy="12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Adjuvanticity</a:t>
          </a:r>
          <a:r>
            <a:rPr lang="en-GB" sz="2000" kern="1200" dirty="0" smtClean="0"/>
            <a:t> properties of curcumin on </a:t>
          </a:r>
          <a:r>
            <a:rPr lang="en-GB" sz="2000" i="1" kern="1200" dirty="0" smtClean="0"/>
            <a:t>Schistosoma</a:t>
          </a:r>
          <a:r>
            <a:rPr lang="en-GB" sz="2000" kern="1200" dirty="0" smtClean="0"/>
            <a:t> worm tegument protein in PLGA delivery system</a:t>
          </a:r>
          <a:endParaRPr lang="en-GB" sz="2000" kern="1200" dirty="0"/>
        </a:p>
      </dsp:txBody>
      <dsp:txXfrm>
        <a:off x="7070961" y="1606016"/>
        <a:ext cx="4464691" cy="1139305"/>
      </dsp:txXfrm>
    </dsp:sp>
    <dsp:sp modelId="{FC5A090A-4E52-4585-847B-2A8F086D3E32}">
      <dsp:nvSpPr>
        <dsp:cNvPr id="0" name=""/>
        <dsp:cNvSpPr/>
      </dsp:nvSpPr>
      <dsp:spPr>
        <a:xfrm>
          <a:off x="6484305" y="1268022"/>
          <a:ext cx="551210" cy="2382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712"/>
              </a:lnTo>
              <a:lnTo>
                <a:pt x="551210" y="2382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C815F-30A5-4F50-B6C5-F76AD34C644E}">
      <dsp:nvSpPr>
        <dsp:cNvPr id="0" name=""/>
        <dsp:cNvSpPr/>
      </dsp:nvSpPr>
      <dsp:spPr>
        <a:xfrm>
          <a:off x="7035516" y="3083315"/>
          <a:ext cx="4851162" cy="1134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Immunogenicity of </a:t>
          </a:r>
          <a:r>
            <a:rPr lang="en-GB" sz="2000" kern="1200" smtClean="0"/>
            <a:t>SWA using </a:t>
          </a:r>
          <a:r>
            <a:rPr lang="en-GB" sz="2000" i="1" kern="1200" smtClean="0"/>
            <a:t>Moringa</a:t>
          </a:r>
          <a:r>
            <a:rPr lang="en-GB" sz="2000" kern="1200" dirty="0" smtClean="0"/>
            <a:t> </a:t>
          </a:r>
          <a:r>
            <a:rPr lang="en-GB" sz="2000" i="1" kern="1200" dirty="0" err="1" smtClean="0"/>
            <a:t>oleifera</a:t>
          </a:r>
          <a:r>
            <a:rPr lang="en-GB" sz="2000" i="1" kern="1200" dirty="0" smtClean="0"/>
            <a:t>-</a:t>
          </a:r>
          <a:r>
            <a:rPr lang="en-GB" sz="2000" i="0" kern="1200" dirty="0" smtClean="0"/>
            <a:t>derived</a:t>
          </a:r>
          <a:r>
            <a:rPr lang="en-GB" sz="2000" kern="1200" dirty="0" smtClean="0"/>
            <a:t> glycosides in polymeric nanoparticles delivery system </a:t>
          </a:r>
          <a:endParaRPr lang="en-GB" sz="2000" kern="1200" dirty="0"/>
        </a:p>
      </dsp:txBody>
      <dsp:txXfrm>
        <a:off x="7068754" y="3116553"/>
        <a:ext cx="4784686" cy="1068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C96A1-6AC1-4C64-B3A6-F8981A89B8F9}">
      <dsp:nvSpPr>
        <dsp:cNvPr id="0" name=""/>
        <dsp:cNvSpPr/>
      </dsp:nvSpPr>
      <dsp:spPr>
        <a:xfrm>
          <a:off x="0" y="17656"/>
          <a:ext cx="10515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Expertise</a:t>
          </a:r>
          <a:endParaRPr lang="en-GB" sz="3500" kern="1200" dirty="0"/>
        </a:p>
      </dsp:txBody>
      <dsp:txXfrm>
        <a:off x="40980" y="58636"/>
        <a:ext cx="10433640" cy="757514"/>
      </dsp:txXfrm>
    </dsp:sp>
    <dsp:sp modelId="{CE71F3FC-ED98-4D9E-A9BF-ADCBB2863F7D}">
      <dsp:nvSpPr>
        <dsp:cNvPr id="0" name=""/>
        <dsp:cNvSpPr/>
      </dsp:nvSpPr>
      <dsp:spPr>
        <a:xfrm>
          <a:off x="0" y="857131"/>
          <a:ext cx="10515600" cy="20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Epidemiological data gathering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Cell culturing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ELISA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Drug formulation, design and testing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Data mining and analysis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</dsp:txBody>
      <dsp:txXfrm>
        <a:off x="0" y="857131"/>
        <a:ext cx="10515600" cy="2057474"/>
      </dsp:txXfrm>
    </dsp:sp>
    <dsp:sp modelId="{513FDE90-BB4C-4A39-86AA-E32298906460}">
      <dsp:nvSpPr>
        <dsp:cNvPr id="0" name=""/>
        <dsp:cNvSpPr/>
      </dsp:nvSpPr>
      <dsp:spPr>
        <a:xfrm>
          <a:off x="0" y="2914606"/>
          <a:ext cx="10515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Resource available</a:t>
          </a:r>
          <a:endParaRPr lang="en-GB" sz="3500" kern="1200" dirty="0"/>
        </a:p>
      </dsp:txBody>
      <dsp:txXfrm>
        <a:off x="40980" y="2955586"/>
        <a:ext cx="10433640" cy="757514"/>
      </dsp:txXfrm>
    </dsp:sp>
    <dsp:sp modelId="{73F2FA61-967E-43BB-979F-911618A54694}">
      <dsp:nvSpPr>
        <dsp:cNvPr id="0" name=""/>
        <dsp:cNvSpPr/>
      </dsp:nvSpPr>
      <dsp:spPr>
        <a:xfrm>
          <a:off x="0" y="3754081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700" kern="1200" dirty="0" smtClean="0"/>
            <a:t> Research field and biological samples</a:t>
          </a:r>
          <a:endParaRPr lang="en-GB" sz="2700" kern="1200" dirty="0"/>
        </a:p>
      </dsp:txBody>
      <dsp:txXfrm>
        <a:off x="0" y="3754081"/>
        <a:ext cx="105156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6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8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86AE-A6A9-4166-B5B5-E28A5106FA1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8A-3001-40A4-AA7F-D4846D02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2073499"/>
            <a:ext cx="9307132" cy="462351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4000" dirty="0" smtClean="0">
                <a:solidFill>
                  <a:srgbClr val="6633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Middle Eastern Biology of Parasitism</a:t>
            </a:r>
            <a: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  <a:t/>
            </a:r>
            <a:b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</a:br>
            <a: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  <a:t/>
            </a:r>
            <a:b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</a:br>
            <a: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  <a:t/>
            </a:r>
            <a:b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</a:br>
            <a: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  <a:t/>
            </a:r>
            <a:br>
              <a:rPr lang="en-GB" sz="800" dirty="0" smtClean="0">
                <a:solidFill>
                  <a:srgbClr val="663366"/>
                </a:solidFill>
                <a:latin typeface="Rockwell" panose="02060603020205020403" pitchFamily="18" charset="0"/>
              </a:rPr>
            </a:br>
            <a:r>
              <a:rPr lang="en-GB" sz="3200" b="1" dirty="0" smtClean="0"/>
              <a:t>Oyetunde Timothy Oyeyemi</a:t>
            </a:r>
            <a:br>
              <a:rPr lang="en-GB" sz="3200" b="1" dirty="0" smtClean="0"/>
            </a:br>
            <a:r>
              <a:rPr lang="en-GB" sz="3200" b="1" dirty="0" smtClean="0"/>
              <a:t>(Formerly Oyetunde Timothy </a:t>
            </a:r>
            <a:r>
              <a:rPr lang="en-GB" sz="3200" b="1" dirty="0" err="1" smtClean="0"/>
              <a:t>Salawu</a:t>
            </a:r>
            <a:r>
              <a:rPr lang="en-GB" sz="3200" b="1" dirty="0" smtClean="0"/>
              <a:t>)</a:t>
            </a:r>
            <a:r>
              <a:rPr lang="en-GB" sz="3200" b="1" baseline="30000" dirty="0" smtClean="0"/>
              <a:t/>
            </a:r>
            <a:br>
              <a:rPr lang="en-GB" sz="3200" b="1" baseline="30000" dirty="0" smtClean="0"/>
            </a:b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Parasitology Research Laboratory</a:t>
            </a:r>
            <a:br>
              <a:rPr lang="en-GB" sz="3200" b="1" dirty="0" smtClean="0"/>
            </a:b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Department of Biological Sciences</a:t>
            </a:r>
            <a:br>
              <a:rPr lang="en-GB" sz="3200" b="1" dirty="0" smtClean="0"/>
            </a:br>
            <a:r>
              <a:rPr lang="en-GB" sz="3200" b="1" dirty="0" smtClean="0"/>
              <a:t>University of Medical Sciences, Ondo,</a:t>
            </a:r>
            <a:br>
              <a:rPr lang="en-GB" sz="3200" b="1" dirty="0" smtClean="0"/>
            </a:br>
            <a:r>
              <a:rPr lang="en-GB" sz="3200" b="1" dirty="0" smtClean="0"/>
              <a:t>Nigeria</a:t>
            </a:r>
            <a:br>
              <a:rPr lang="en-GB" sz="3200" b="1" dirty="0" smtClean="0"/>
            </a:b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3" y="167425"/>
            <a:ext cx="7181850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301" y="38375"/>
            <a:ext cx="1393473" cy="12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2" y="-177215"/>
            <a:ext cx="5244959" cy="4269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829" r="23500"/>
          <a:stretch/>
        </p:blipFill>
        <p:spPr>
          <a:xfrm>
            <a:off x="7420377" y="0"/>
            <a:ext cx="4828688" cy="6747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" y="4490356"/>
            <a:ext cx="3557155" cy="225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923" y="4269152"/>
            <a:ext cx="3905718" cy="24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05"/>
            <a:ext cx="12192000" cy="917574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Overall Research Goal</a:t>
            </a:r>
            <a:br>
              <a:rPr lang="en-GB" sz="3200" dirty="0" smtClean="0"/>
            </a:br>
            <a:r>
              <a:rPr lang="en-GB" sz="3200" dirty="0" smtClean="0"/>
              <a:t>    </a:t>
            </a:r>
            <a:r>
              <a:rPr lang="en-GB" sz="3200" b="1" i="1" dirty="0" smtClean="0">
                <a:solidFill>
                  <a:srgbClr val="FF0000"/>
                </a:solidFill>
              </a:rPr>
              <a:t>Control of parasitic infections in Sub-Sahara African countries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810402"/>
              </p:ext>
            </p:extLst>
          </p:nvPr>
        </p:nvGraphicFramePr>
        <p:xfrm>
          <a:off x="236112" y="1468192"/>
          <a:ext cx="11719775" cy="475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 and Future Research Directions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585214"/>
              </p:ext>
            </p:extLst>
          </p:nvPr>
        </p:nvGraphicFramePr>
        <p:xfrm>
          <a:off x="115911" y="1825625"/>
          <a:ext cx="1188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9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and resources available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13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4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required for next line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Bioinformatics for proteomes analysis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Flow cytometric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Gene cloning and expression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 Electron microscopy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5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ACKNOWLEDGEMENTS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MEBoP</a:t>
            </a:r>
            <a:r>
              <a:rPr lang="en-GB" dirty="0" smtClean="0"/>
              <a:t> Team</a:t>
            </a:r>
          </a:p>
          <a:p>
            <a:r>
              <a:rPr lang="en-GB" dirty="0" err="1" smtClean="0"/>
              <a:t>MEBoP</a:t>
            </a:r>
            <a:r>
              <a:rPr lang="en-GB" dirty="0" smtClean="0"/>
              <a:t> Participants</a:t>
            </a:r>
          </a:p>
          <a:p>
            <a:r>
              <a:rPr lang="en-GB" dirty="0" smtClean="0"/>
              <a:t>Babcock University, Nigeria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9"/>
            <a:ext cx="10515600" cy="768216"/>
          </a:xfrm>
        </p:spPr>
        <p:txBody>
          <a:bodyPr/>
          <a:lstStyle/>
          <a:p>
            <a:r>
              <a:rPr lang="en-GB" dirty="0" smtClean="0"/>
              <a:t>Some Research outputs from our lab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875765"/>
            <a:ext cx="11887200" cy="5692460"/>
          </a:xfrm>
        </p:spPr>
        <p:txBody>
          <a:bodyPr>
            <a:normAutofit/>
          </a:bodyPr>
          <a:lstStyle/>
          <a:p>
            <a:r>
              <a:rPr lang="en-GB" sz="1800" dirty="0" err="1" smtClean="0"/>
              <a:t>Dauda</a:t>
            </a:r>
            <a:r>
              <a:rPr lang="en-GB" sz="1800" dirty="0"/>
              <a:t>, K., </a:t>
            </a:r>
            <a:r>
              <a:rPr lang="en-GB" sz="1800" dirty="0" err="1"/>
              <a:t>Busari</a:t>
            </a:r>
            <a:r>
              <a:rPr lang="en-GB" sz="1800" dirty="0"/>
              <a:t>, Z., </a:t>
            </a:r>
            <a:r>
              <a:rPr lang="en-GB" sz="1800" dirty="0" err="1"/>
              <a:t>Morenikeji</a:t>
            </a:r>
            <a:r>
              <a:rPr lang="en-GB" sz="1800" dirty="0"/>
              <a:t>, O., </a:t>
            </a:r>
            <a:r>
              <a:rPr lang="en-GB" sz="1800" dirty="0" err="1"/>
              <a:t>Afolayan</a:t>
            </a:r>
            <a:r>
              <a:rPr lang="en-GB" sz="1800" dirty="0"/>
              <a:t>, F., </a:t>
            </a:r>
            <a:r>
              <a:rPr lang="en-GB" sz="1800" b="1" u="sng" dirty="0"/>
              <a:t>Oyeyemi, O.,* </a:t>
            </a:r>
            <a:r>
              <a:rPr lang="en-GB" sz="1800" dirty="0" err="1"/>
              <a:t>Meena</a:t>
            </a:r>
            <a:r>
              <a:rPr lang="en-GB" sz="1800" dirty="0"/>
              <a:t>, J., </a:t>
            </a:r>
            <a:r>
              <a:rPr lang="en-GB" sz="1800" dirty="0" err="1"/>
              <a:t>Sahu</a:t>
            </a:r>
            <a:r>
              <a:rPr lang="en-GB" sz="1800" dirty="0"/>
              <a:t>, D. and Panda A. (2017). Poly-D,L-lactic-co-glycolic acid-based </a:t>
            </a:r>
            <a:r>
              <a:rPr lang="en-GB" sz="1800" dirty="0" err="1"/>
              <a:t>artesunate</a:t>
            </a:r>
            <a:r>
              <a:rPr lang="en-GB" sz="1800" dirty="0"/>
              <a:t> nanoparticles; formulation, antimalarial and toxicity assessments. J Zhejiang </a:t>
            </a:r>
            <a:r>
              <a:rPr lang="en-GB" sz="1800" dirty="0" err="1"/>
              <a:t>Univ-Sci</a:t>
            </a:r>
            <a:r>
              <a:rPr lang="en-GB" sz="1800" dirty="0"/>
              <a:t> B (Biomed &amp; </a:t>
            </a:r>
            <a:r>
              <a:rPr lang="en-GB" sz="1800" dirty="0" err="1"/>
              <a:t>Biotechnol</a:t>
            </a:r>
            <a:r>
              <a:rPr lang="en-GB" sz="1800" dirty="0"/>
              <a:t>), </a:t>
            </a:r>
            <a:r>
              <a:rPr lang="en-GB" sz="1800" dirty="0" smtClean="0"/>
              <a:t>doi.org/10.1631/jzus.B1600389.2017</a:t>
            </a:r>
          </a:p>
          <a:p>
            <a:r>
              <a:rPr lang="en-GB" sz="1800" dirty="0" err="1" smtClean="0"/>
              <a:t>Oluwabiyi</a:t>
            </a:r>
            <a:r>
              <a:rPr lang="en-GB" sz="1800" dirty="0"/>
              <a:t>, B., </a:t>
            </a:r>
            <a:r>
              <a:rPr lang="en-GB" sz="1800" b="1" u="sng" dirty="0"/>
              <a:t>Oyeyemi, O.T.,* </a:t>
            </a:r>
            <a:r>
              <a:rPr lang="en-GB" sz="1800" dirty="0" err="1"/>
              <a:t>Olorunlana</a:t>
            </a:r>
            <a:r>
              <a:rPr lang="en-GB" sz="1800" dirty="0"/>
              <a:t>, A., </a:t>
            </a:r>
            <a:r>
              <a:rPr lang="en-GB" sz="1800" dirty="0" err="1"/>
              <a:t>Omiyeniyi</a:t>
            </a:r>
            <a:r>
              <a:rPr lang="en-GB" sz="1800" dirty="0"/>
              <a:t>, N. and </a:t>
            </a:r>
            <a:r>
              <a:rPr lang="en-GB" sz="1800" dirty="0" err="1"/>
              <a:t>Koleosho</a:t>
            </a:r>
            <a:r>
              <a:rPr lang="en-GB" sz="1800" dirty="0"/>
              <a:t> A. (2016). Lymphatic </a:t>
            </a:r>
            <a:r>
              <a:rPr lang="en-GB" sz="1800" dirty="0" err="1"/>
              <a:t>filariasis</a:t>
            </a:r>
            <a:r>
              <a:rPr lang="en-GB" sz="1800" dirty="0"/>
              <a:t> in Southwestern Nigerian rural communities: a cross-sectional survey of the knowledge, awareness and predisposing factors. Annals of Global Health, </a:t>
            </a:r>
            <a:r>
              <a:rPr lang="en-GB" sz="1800" dirty="0" smtClean="0"/>
              <a:t>82(5</a:t>
            </a:r>
            <a:r>
              <a:rPr lang="en-GB" sz="1800" dirty="0"/>
              <a:t>): </a:t>
            </a:r>
            <a:r>
              <a:rPr lang="en-GB" sz="1800" dirty="0" smtClean="0"/>
              <a:t>806-812</a:t>
            </a:r>
          </a:p>
          <a:p>
            <a:r>
              <a:rPr lang="en-GB" sz="1800" dirty="0" err="1" smtClean="0"/>
              <a:t>Morenikeji</a:t>
            </a:r>
            <a:r>
              <a:rPr lang="en-GB" sz="1800" dirty="0"/>
              <a:t>, O.A., </a:t>
            </a:r>
            <a:r>
              <a:rPr lang="en-GB" sz="1800" dirty="0" err="1"/>
              <a:t>Adeleye</a:t>
            </a:r>
            <a:r>
              <a:rPr lang="en-GB" sz="1800" dirty="0"/>
              <a:t>, O., </a:t>
            </a:r>
            <a:r>
              <a:rPr lang="en-GB" sz="1800" dirty="0" err="1"/>
              <a:t>Omoruyi</a:t>
            </a:r>
            <a:r>
              <a:rPr lang="en-GB" sz="1800" dirty="0"/>
              <a:t>, E.C. and </a:t>
            </a:r>
            <a:r>
              <a:rPr lang="en-GB" sz="1800" b="1" u="sng" dirty="0"/>
              <a:t>Oyeyemi, O.T.* </a:t>
            </a:r>
            <a:r>
              <a:rPr lang="en-GB" sz="1800" dirty="0"/>
              <a:t>(2016). Anti-Schistosoma IgG responses in Schistosoma </a:t>
            </a:r>
            <a:r>
              <a:rPr lang="en-GB" sz="1800" dirty="0" err="1"/>
              <a:t>haematobium</a:t>
            </a:r>
            <a:r>
              <a:rPr lang="en-GB" sz="1800" dirty="0"/>
              <a:t> single and concomitant infection with malaria parasites. Pathogens and Global Health, 110(2):</a:t>
            </a:r>
            <a:r>
              <a:rPr lang="en-GB" sz="1800" dirty="0" smtClean="0"/>
              <a:t>74-78</a:t>
            </a:r>
          </a:p>
          <a:p>
            <a:r>
              <a:rPr lang="en-GB" sz="1800" b="1" u="sng" dirty="0" smtClean="0"/>
              <a:t>Oyeyemi</a:t>
            </a:r>
            <a:r>
              <a:rPr lang="en-GB" sz="1800" b="1" u="sng" dirty="0"/>
              <a:t>, O.T.,* </a:t>
            </a:r>
            <a:r>
              <a:rPr lang="en-GB" sz="1800" dirty="0" err="1"/>
              <a:t>Sode</a:t>
            </a:r>
            <a:r>
              <a:rPr lang="en-GB" sz="1800" dirty="0"/>
              <a:t>, O.J., Adebayo, O.D. and Mensah-</a:t>
            </a:r>
            <a:r>
              <a:rPr lang="en-GB" sz="1800" dirty="0" err="1"/>
              <a:t>Agyei</a:t>
            </a:r>
            <a:r>
              <a:rPr lang="en-GB" sz="1800" dirty="0"/>
              <a:t>, G.O. (2016). Reliability of rapid diagnostic tests in diagnosing pregnancy and infant-associated malaria in Nigeria. Journal of Infection and Public Health, 9(4):</a:t>
            </a:r>
            <a:r>
              <a:rPr lang="en-GB" sz="1800" dirty="0" smtClean="0"/>
              <a:t>471-477</a:t>
            </a:r>
          </a:p>
          <a:p>
            <a:r>
              <a:rPr lang="en-GB" sz="1800" dirty="0" err="1" smtClean="0"/>
              <a:t>Morenikeji</a:t>
            </a:r>
            <a:r>
              <a:rPr lang="en-GB" sz="1800" dirty="0"/>
              <a:t>, O.A., </a:t>
            </a:r>
            <a:r>
              <a:rPr lang="en-GB" sz="1800" dirty="0" err="1"/>
              <a:t>Eleng</a:t>
            </a:r>
            <a:r>
              <a:rPr lang="en-GB" sz="1800" dirty="0"/>
              <a:t>, I.E., </a:t>
            </a:r>
            <a:r>
              <a:rPr lang="en-GB" sz="1800" dirty="0" err="1"/>
              <a:t>Atanda</a:t>
            </a:r>
            <a:r>
              <a:rPr lang="en-GB" sz="1800" dirty="0"/>
              <a:t>, O.S. and Oyeyemi, O.T.* (2016). Renal related disorders in concomitant Schistosoma </a:t>
            </a:r>
            <a:r>
              <a:rPr lang="en-GB" sz="1800" dirty="0" err="1"/>
              <a:t>haematobium</a:t>
            </a:r>
            <a:r>
              <a:rPr lang="en-GB" sz="1800" dirty="0"/>
              <a:t>-Plasmodium falciparum infection among children in a rural community of Nigeria. Journal of Infection and Public Health, 9(2):136-142 </a:t>
            </a:r>
            <a:endParaRPr lang="en-GB" sz="1800" dirty="0" smtClean="0"/>
          </a:p>
          <a:p>
            <a:r>
              <a:rPr lang="en-GB" sz="1800" b="1" u="sng" dirty="0" smtClean="0"/>
              <a:t>Oyeyemi</a:t>
            </a:r>
            <a:r>
              <a:rPr lang="en-GB" sz="1800" b="1" u="sng" dirty="0"/>
              <a:t>, O.T.* </a:t>
            </a:r>
            <a:r>
              <a:rPr lang="en-GB" sz="1800" dirty="0"/>
              <a:t>and </a:t>
            </a:r>
            <a:r>
              <a:rPr lang="en-GB" sz="1800" dirty="0" err="1"/>
              <a:t>Amugo</a:t>
            </a:r>
            <a:r>
              <a:rPr lang="en-GB" sz="1800" dirty="0"/>
              <a:t>, A.N. (2015). Plasmodium falciparum and hepatitis B virus infection in Nigerian urban population. </a:t>
            </a:r>
            <a:r>
              <a:rPr lang="en-GB" sz="1800" dirty="0" err="1"/>
              <a:t>Brazilain</a:t>
            </a:r>
            <a:r>
              <a:rPr lang="en-GB" sz="1800" dirty="0"/>
              <a:t> Journal of Infectious Disease, 19(6): </a:t>
            </a:r>
            <a:r>
              <a:rPr lang="en-GB" sz="1800" dirty="0" smtClean="0"/>
              <a:t>666-667</a:t>
            </a:r>
          </a:p>
          <a:p>
            <a:r>
              <a:rPr lang="en-GB" sz="1800" b="1" u="sng" dirty="0" smtClean="0"/>
              <a:t>Oyeyemi</a:t>
            </a:r>
            <a:r>
              <a:rPr lang="en-GB" sz="1800" b="1" u="sng" dirty="0"/>
              <a:t>, O.T.*, </a:t>
            </a:r>
            <a:r>
              <a:rPr lang="en-GB" sz="1800" dirty="0" err="1"/>
              <a:t>Fadipe</a:t>
            </a:r>
            <a:r>
              <a:rPr lang="en-GB" sz="1800" dirty="0"/>
              <a:t>, O. and Oyeyemi, I.T. (2015). Trichomonas vaginalis infection in Nigerian pregnant women and risk factors associated with sexually transmitted diseases. International Journal of STD &amp; AIDS. 27(13): 1187-1193 </a:t>
            </a:r>
            <a:endParaRPr lang="en-GB" sz="1800" dirty="0" smtClean="0"/>
          </a:p>
          <a:p>
            <a:r>
              <a:rPr lang="en-GB" sz="1800" dirty="0" err="1" smtClean="0"/>
              <a:t>Akinwale</a:t>
            </a:r>
            <a:r>
              <a:rPr lang="en-GB" sz="1800" dirty="0"/>
              <a:t>, O., Oso, O., </a:t>
            </a:r>
            <a:r>
              <a:rPr lang="en-GB" sz="1800" b="1" u="sng" dirty="0" err="1"/>
              <a:t>Salawu</a:t>
            </a:r>
            <a:r>
              <a:rPr lang="en-GB" sz="1800" b="1" u="sng" dirty="0"/>
              <a:t>, O., </a:t>
            </a:r>
            <a:r>
              <a:rPr lang="en-GB" sz="1800" dirty="0" err="1"/>
              <a:t>Odaibo</a:t>
            </a:r>
            <a:r>
              <a:rPr lang="en-GB" sz="1800" dirty="0"/>
              <a:t>, A., Tang, P., Chen, T.W. and </a:t>
            </a:r>
            <a:r>
              <a:rPr lang="en-GB" sz="1800" dirty="0" err="1"/>
              <a:t>Gyang</a:t>
            </a:r>
            <a:r>
              <a:rPr lang="en-GB" sz="1800" dirty="0"/>
              <a:t>, P. (2015). Molecular characterisation of </a:t>
            </a:r>
            <a:r>
              <a:rPr lang="en-GB" sz="1800" dirty="0" err="1"/>
              <a:t>Bulinus</a:t>
            </a:r>
            <a:r>
              <a:rPr lang="en-GB" sz="1800" dirty="0"/>
              <a:t> snails – intermediate hosts of </a:t>
            </a:r>
            <a:r>
              <a:rPr lang="en-GB" sz="1800" dirty="0" err="1"/>
              <a:t>schistosomes</a:t>
            </a:r>
            <a:r>
              <a:rPr lang="en-GB" sz="1800" dirty="0"/>
              <a:t> in Ogun state, South-western Nigeria. Folia </a:t>
            </a:r>
            <a:r>
              <a:rPr lang="en-GB" sz="1800" dirty="0" err="1"/>
              <a:t>Malacologica</a:t>
            </a:r>
            <a:r>
              <a:rPr lang="en-GB" sz="1800" dirty="0"/>
              <a:t>, 23: 137-147 </a:t>
            </a:r>
            <a:endParaRPr lang="en-GB" sz="1800" dirty="0" smtClean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088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98" y="10142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GB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 for </a:t>
            </a:r>
          </a:p>
          <a:p>
            <a:pPr marL="0" indent="0">
              <a:buNone/>
            </a:pPr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GB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	your </a:t>
            </a:r>
          </a:p>
          <a:p>
            <a:pPr marL="0" indent="0">
              <a:buNone/>
            </a:pPr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GB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		audience</a:t>
            </a:r>
            <a:endParaRPr lang="en-GB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620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Rockwell</vt:lpstr>
      <vt:lpstr>Office Theme</vt:lpstr>
      <vt:lpstr> Middle Eastern Biology of Parasitism    Oyetunde Timothy Oyeyemi (Formerly Oyetunde Timothy Salawu)   Parasitology Research Laboratory  Department of Biological Sciences University of Medical Sciences, Ondo, Nigeria </vt:lpstr>
      <vt:lpstr>PowerPoint Presentation</vt:lpstr>
      <vt:lpstr>Overall Research Goal     Control of parasitic infections in Sub-Sahara African countries</vt:lpstr>
      <vt:lpstr>Present and Future Research Directions</vt:lpstr>
      <vt:lpstr>Expertise and resources available</vt:lpstr>
      <vt:lpstr>Expertise required for next line of research</vt:lpstr>
      <vt:lpstr>ACKNOWLEDGEMENTS</vt:lpstr>
      <vt:lpstr>Some Research outputs from our lab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Oyetunde T. Oyeyemi  Parasitology Research Laboratory  Department of Biological Sciences University of Medical Sciences, Ondo Nigeria </dc:title>
  <dc:creator>Oyetunde Oyeyemi</dc:creator>
  <cp:lastModifiedBy>Oyetunde Oyeyemi</cp:lastModifiedBy>
  <cp:revision>39</cp:revision>
  <dcterms:created xsi:type="dcterms:W3CDTF">2017-07-03T19:32:17Z</dcterms:created>
  <dcterms:modified xsi:type="dcterms:W3CDTF">2017-07-25T07:02:54Z</dcterms:modified>
</cp:coreProperties>
</file>