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94" r:id="rId2"/>
    <p:sldId id="301" r:id="rId3"/>
    <p:sldId id="311" r:id="rId4"/>
    <p:sldId id="310" r:id="rId5"/>
    <p:sldId id="283" r:id="rId6"/>
    <p:sldId id="307" r:id="rId7"/>
    <p:sldId id="309" r:id="rId8"/>
    <p:sldId id="287" r:id="rId9"/>
    <p:sldId id="288" r:id="rId10"/>
    <p:sldId id="303" r:id="rId11"/>
    <p:sldId id="305" r:id="rId12"/>
    <p:sldId id="304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AC"/>
    <a:srgbClr val="0070C4"/>
    <a:srgbClr val="2CB67E"/>
    <a:srgbClr val="CC5412"/>
    <a:srgbClr val="A74792"/>
    <a:srgbClr val="78B832"/>
    <a:srgbClr val="996633"/>
    <a:srgbClr val="663300"/>
    <a:srgbClr val="2CB695"/>
    <a:srgbClr val="C35D1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667" autoAdjust="0"/>
    <p:restoredTop sz="93190" autoAdjust="0"/>
  </p:normalViewPr>
  <p:slideViewPr>
    <p:cSldViewPr>
      <p:cViewPr>
        <p:scale>
          <a:sx n="60" d="100"/>
          <a:sy n="60" d="100"/>
        </p:scale>
        <p:origin x="-1578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6C511D-2861-4E4E-8A41-7C462D7D69F5}" type="doc">
      <dgm:prSet loTypeId="urn:microsoft.com/office/officeart/2005/8/layout/radial6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D7A38836-AE6E-462E-8923-BA115FC1F51E}">
      <dgm:prSet phldrT="[Texte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fr-FR" dirty="0" smtClean="0"/>
            <a:t/>
          </a:r>
          <a:br>
            <a:rPr lang="fr-FR" dirty="0" smtClean="0"/>
          </a:br>
          <a:endParaRPr lang="fr-FR" dirty="0"/>
        </a:p>
      </dgm:t>
    </dgm:pt>
    <dgm:pt modelId="{1BDE31DF-59FA-4333-B95E-6382C3AE21FC}" type="parTrans" cxnId="{9C4DC831-9F43-412D-9980-616C991B8C6F}">
      <dgm:prSet/>
      <dgm:spPr/>
      <dgm:t>
        <a:bodyPr/>
        <a:lstStyle/>
        <a:p>
          <a:endParaRPr lang="fr-FR"/>
        </a:p>
      </dgm:t>
    </dgm:pt>
    <dgm:pt modelId="{E7F9C7F2-A7F8-4BAA-A10A-2C3FDDEEEE42}" type="sibTrans" cxnId="{9C4DC831-9F43-412D-9980-616C991B8C6F}">
      <dgm:prSet/>
      <dgm:spPr/>
      <dgm:t>
        <a:bodyPr/>
        <a:lstStyle/>
        <a:p>
          <a:endParaRPr lang="fr-FR"/>
        </a:p>
      </dgm:t>
    </dgm:pt>
    <dgm:pt modelId="{9BBCA0B9-73D5-46B2-BA27-DFA1C1E65512}">
      <dgm:prSet phldrT="[Texte]" custT="1"/>
      <dgm:spPr/>
      <dgm:t>
        <a:bodyPr/>
        <a:lstStyle/>
        <a:p>
          <a:r>
            <a:rPr lang="fr-FR" sz="1400" b="1" dirty="0" err="1" smtClean="0">
              <a:latin typeface="Arial" pitchFamily="34" charset="0"/>
              <a:cs typeface="Arial" pitchFamily="34" charset="0"/>
            </a:rPr>
            <a:t>Emna</a:t>
          </a:r>
          <a:r>
            <a:rPr lang="fr-FR" sz="1400" b="1" dirty="0" smtClean="0">
              <a:latin typeface="Arial" pitchFamily="34" charset="0"/>
              <a:cs typeface="Arial" pitchFamily="34" charset="0"/>
            </a:rPr>
            <a:t> HANNACHI</a:t>
          </a:r>
          <a:endParaRPr lang="fr-FR" sz="1400" dirty="0"/>
        </a:p>
      </dgm:t>
    </dgm:pt>
    <dgm:pt modelId="{D56E18BE-353F-4BA4-A015-8E9A423F1E42}" type="parTrans" cxnId="{11DE3368-183E-475B-AC72-A0ECF05C16F8}">
      <dgm:prSet/>
      <dgm:spPr/>
      <dgm:t>
        <a:bodyPr/>
        <a:lstStyle/>
        <a:p>
          <a:endParaRPr lang="fr-FR"/>
        </a:p>
      </dgm:t>
    </dgm:pt>
    <dgm:pt modelId="{FB6BC6AB-B641-4ECF-ACC1-CF90349EE1D1}" type="sibTrans" cxnId="{11DE3368-183E-475B-AC72-A0ECF05C16F8}">
      <dgm:prSet/>
      <dgm:spPr/>
      <dgm:t>
        <a:bodyPr/>
        <a:lstStyle/>
        <a:p>
          <a:endParaRPr lang="fr-FR"/>
        </a:p>
      </dgm:t>
    </dgm:pt>
    <dgm:pt modelId="{0E8567E1-7758-4368-BA05-F1B3636FD5C8}">
      <dgm:prSet phldrT="[Texte]"/>
      <dgm:spPr/>
      <dgm:t>
        <a:bodyPr/>
        <a:lstStyle/>
        <a:p>
          <a:r>
            <a:rPr lang="fr-FR" b="1" dirty="0" err="1" smtClean="0">
              <a:solidFill>
                <a:schemeClr val="bg2">
                  <a:lumMod val="10000"/>
                </a:schemeClr>
              </a:solidFill>
              <a:latin typeface="Gill Sans MT" pitchFamily="34" charset="0"/>
            </a:rPr>
            <a:t>Tunisia</a:t>
          </a:r>
          <a:r>
            <a:rPr lang="fr-FR" b="1" dirty="0" smtClean="0">
              <a:solidFill>
                <a:schemeClr val="bg2">
                  <a:lumMod val="10000"/>
                </a:schemeClr>
              </a:solidFill>
              <a:latin typeface="Gill Sans MT" pitchFamily="34" charset="0"/>
            </a:rPr>
            <a:t> </a:t>
          </a:r>
        </a:p>
      </dgm:t>
    </dgm:pt>
    <dgm:pt modelId="{09259687-D77D-4B37-B777-FF133AC26FC1}" type="parTrans" cxnId="{C9694616-8A9A-4431-8012-1C492606CAC4}">
      <dgm:prSet/>
      <dgm:spPr/>
      <dgm:t>
        <a:bodyPr/>
        <a:lstStyle/>
        <a:p>
          <a:endParaRPr lang="fr-FR"/>
        </a:p>
      </dgm:t>
    </dgm:pt>
    <dgm:pt modelId="{EA091B88-4AB4-4F6F-8FBD-E62A01993EF9}" type="sibTrans" cxnId="{C9694616-8A9A-4431-8012-1C492606CAC4}">
      <dgm:prSet/>
      <dgm:spPr/>
      <dgm:t>
        <a:bodyPr/>
        <a:lstStyle/>
        <a:p>
          <a:endParaRPr lang="fr-FR"/>
        </a:p>
      </dgm:t>
    </dgm:pt>
    <dgm:pt modelId="{8DFCEC1D-209A-496F-B8C9-857ED2E1DA76}">
      <dgm:prSet phldrT="[Texte]"/>
      <dgm:spPr/>
      <dgm:t>
        <a:bodyPr/>
        <a:lstStyle/>
        <a:p>
          <a:r>
            <a:rPr lang="fr-FR" b="1" smtClean="0"/>
            <a:t>Institut Pasteur </a:t>
          </a:r>
          <a:endParaRPr lang="fr-FR" b="1" dirty="0"/>
        </a:p>
      </dgm:t>
    </dgm:pt>
    <dgm:pt modelId="{6A3AFB38-15E3-4946-B20F-1A21C2A944BF}" type="parTrans" cxnId="{D0924514-4E9E-437E-BD54-A7198B32E28D}">
      <dgm:prSet/>
      <dgm:spPr/>
      <dgm:t>
        <a:bodyPr/>
        <a:lstStyle/>
        <a:p>
          <a:endParaRPr lang="fr-FR"/>
        </a:p>
      </dgm:t>
    </dgm:pt>
    <dgm:pt modelId="{2C441617-479C-42DE-A9AF-238D287B13A8}" type="sibTrans" cxnId="{D0924514-4E9E-437E-BD54-A7198B32E28D}">
      <dgm:prSet/>
      <dgm:spPr/>
      <dgm:t>
        <a:bodyPr/>
        <a:lstStyle/>
        <a:p>
          <a:endParaRPr lang="fr-FR"/>
        </a:p>
      </dgm:t>
    </dgm:pt>
    <dgm:pt modelId="{49888694-3DA1-442A-B48B-A01BFED6243C}">
      <dgm:prSet phldrT="[Texte]"/>
      <dgm:spPr/>
      <dgm:t>
        <a:bodyPr/>
        <a:lstStyle/>
        <a:p>
          <a:r>
            <a:rPr lang="fr-FR" b="1" dirty="0" err="1" smtClean="0">
              <a:solidFill>
                <a:schemeClr val="bg2">
                  <a:lumMod val="10000"/>
                </a:schemeClr>
              </a:solidFill>
              <a:latin typeface="Gill Sans MT" pitchFamily="34" charset="0"/>
            </a:rPr>
            <a:t>Ph.D</a:t>
          </a:r>
          <a:r>
            <a:rPr lang="fr-FR" b="1" dirty="0" smtClean="0">
              <a:solidFill>
                <a:schemeClr val="bg2">
                  <a:lumMod val="10000"/>
                </a:schemeClr>
              </a:solidFill>
              <a:latin typeface="Gill Sans MT" pitchFamily="34" charset="0"/>
            </a:rPr>
            <a:t> </a:t>
          </a:r>
          <a:r>
            <a:rPr lang="fr-FR" b="1" dirty="0" err="1" smtClean="0">
              <a:solidFill>
                <a:schemeClr val="bg2">
                  <a:lumMod val="10000"/>
                </a:schemeClr>
              </a:solidFill>
              <a:latin typeface="Gill Sans MT" pitchFamily="34" charset="0"/>
            </a:rPr>
            <a:t>student</a:t>
          </a:r>
          <a:r>
            <a:rPr lang="fr-FR" b="1" dirty="0" smtClean="0">
              <a:solidFill>
                <a:schemeClr val="bg2">
                  <a:lumMod val="10000"/>
                </a:schemeClr>
              </a:solidFill>
              <a:latin typeface="Gill Sans MT" pitchFamily="34" charset="0"/>
            </a:rPr>
            <a:t> </a:t>
          </a:r>
          <a:endParaRPr lang="fr-FR" dirty="0"/>
        </a:p>
      </dgm:t>
    </dgm:pt>
    <dgm:pt modelId="{3C4B8951-80BB-4CB2-9ECB-7E406507D481}" type="parTrans" cxnId="{91A5E293-7144-4647-B9D9-851617E72705}">
      <dgm:prSet/>
      <dgm:spPr/>
      <dgm:t>
        <a:bodyPr/>
        <a:lstStyle/>
        <a:p>
          <a:endParaRPr lang="fr-FR"/>
        </a:p>
      </dgm:t>
    </dgm:pt>
    <dgm:pt modelId="{BB1E2123-2520-4569-8EAF-9C97860CDE4D}" type="sibTrans" cxnId="{91A5E293-7144-4647-B9D9-851617E72705}">
      <dgm:prSet/>
      <dgm:spPr/>
      <dgm:t>
        <a:bodyPr/>
        <a:lstStyle/>
        <a:p>
          <a:endParaRPr lang="fr-FR"/>
        </a:p>
      </dgm:t>
    </dgm:pt>
    <dgm:pt modelId="{FD0405BF-E7B5-4B98-813E-DB91CAFB03BF}" type="pres">
      <dgm:prSet presAssocID="{076C511D-2861-4E4E-8A41-7C462D7D69F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81F6FE9-8043-42AC-8982-F62B8D717382}" type="pres">
      <dgm:prSet presAssocID="{D7A38836-AE6E-462E-8923-BA115FC1F51E}" presName="centerShape" presStyleLbl="node0" presStyleIdx="0" presStyleCnt="1"/>
      <dgm:spPr/>
      <dgm:t>
        <a:bodyPr/>
        <a:lstStyle/>
        <a:p>
          <a:endParaRPr lang="fr-FR"/>
        </a:p>
      </dgm:t>
    </dgm:pt>
    <dgm:pt modelId="{CE2372C5-1FD3-4256-8275-19BDCC2FE804}" type="pres">
      <dgm:prSet presAssocID="{9BBCA0B9-73D5-46B2-BA27-DFA1C1E65512}" presName="node" presStyleLbl="node1" presStyleIdx="0" presStyleCnt="4" custScaleX="13252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4B0C61-E8D9-4C19-A1BA-A42EB0033B00}" type="pres">
      <dgm:prSet presAssocID="{9BBCA0B9-73D5-46B2-BA27-DFA1C1E65512}" presName="dummy" presStyleCnt="0"/>
      <dgm:spPr/>
    </dgm:pt>
    <dgm:pt modelId="{F38C06F2-96F1-4AFD-8E9C-363BF1068277}" type="pres">
      <dgm:prSet presAssocID="{FB6BC6AB-B641-4ECF-ACC1-CF90349EE1D1}" presName="sibTrans" presStyleLbl="sibTrans2D1" presStyleIdx="0" presStyleCnt="4"/>
      <dgm:spPr/>
      <dgm:t>
        <a:bodyPr/>
        <a:lstStyle/>
        <a:p>
          <a:endParaRPr lang="fr-FR"/>
        </a:p>
      </dgm:t>
    </dgm:pt>
    <dgm:pt modelId="{BBCEDABF-48DB-40D2-A950-829FD18F41D9}" type="pres">
      <dgm:prSet presAssocID="{0E8567E1-7758-4368-BA05-F1B3636FD5C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96CA6FB-5B08-4E82-9DBB-E1713AF075B0}" type="pres">
      <dgm:prSet presAssocID="{0E8567E1-7758-4368-BA05-F1B3636FD5C8}" presName="dummy" presStyleCnt="0"/>
      <dgm:spPr/>
    </dgm:pt>
    <dgm:pt modelId="{9E68B966-CB44-4605-B192-F6A0AD1F9E71}" type="pres">
      <dgm:prSet presAssocID="{EA091B88-4AB4-4F6F-8FBD-E62A01993EF9}" presName="sibTrans" presStyleLbl="sibTrans2D1" presStyleIdx="1" presStyleCnt="4"/>
      <dgm:spPr/>
      <dgm:t>
        <a:bodyPr/>
        <a:lstStyle/>
        <a:p>
          <a:endParaRPr lang="fr-FR"/>
        </a:p>
      </dgm:t>
    </dgm:pt>
    <dgm:pt modelId="{68462348-58FF-462C-BDC0-F4E9DBD806C5}" type="pres">
      <dgm:prSet presAssocID="{8DFCEC1D-209A-496F-B8C9-857ED2E1DA7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F3E63B7-FCBD-4770-BE37-83C27B431575}" type="pres">
      <dgm:prSet presAssocID="{8DFCEC1D-209A-496F-B8C9-857ED2E1DA76}" presName="dummy" presStyleCnt="0"/>
      <dgm:spPr/>
    </dgm:pt>
    <dgm:pt modelId="{77C99EB2-E9BD-493C-9D26-960015E5DA1E}" type="pres">
      <dgm:prSet presAssocID="{2C441617-479C-42DE-A9AF-238D287B13A8}" presName="sibTrans" presStyleLbl="sibTrans2D1" presStyleIdx="2" presStyleCnt="4"/>
      <dgm:spPr/>
      <dgm:t>
        <a:bodyPr/>
        <a:lstStyle/>
        <a:p>
          <a:endParaRPr lang="fr-FR"/>
        </a:p>
      </dgm:t>
    </dgm:pt>
    <dgm:pt modelId="{E13DB3C6-6BF1-427E-89D2-3829F7F27EC8}" type="pres">
      <dgm:prSet presAssocID="{49888694-3DA1-442A-B48B-A01BFED6243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A3BFAA-782F-4C64-8078-FBD0CB837ACB}" type="pres">
      <dgm:prSet presAssocID="{49888694-3DA1-442A-B48B-A01BFED6243C}" presName="dummy" presStyleCnt="0"/>
      <dgm:spPr/>
    </dgm:pt>
    <dgm:pt modelId="{34FF0043-18C4-4711-9137-D5B97950F40D}" type="pres">
      <dgm:prSet presAssocID="{BB1E2123-2520-4569-8EAF-9C97860CDE4D}" presName="sibTrans" presStyleLbl="sibTrans2D1" presStyleIdx="3" presStyleCnt="4"/>
      <dgm:spPr/>
      <dgm:t>
        <a:bodyPr/>
        <a:lstStyle/>
        <a:p>
          <a:endParaRPr lang="fr-FR"/>
        </a:p>
      </dgm:t>
    </dgm:pt>
  </dgm:ptLst>
  <dgm:cxnLst>
    <dgm:cxn modelId="{EFE7604F-A7A2-488C-B38D-BCEE510688F0}" type="presOf" srcId="{49888694-3DA1-442A-B48B-A01BFED6243C}" destId="{E13DB3C6-6BF1-427E-89D2-3829F7F27EC8}" srcOrd="0" destOrd="0" presId="urn:microsoft.com/office/officeart/2005/8/layout/radial6"/>
    <dgm:cxn modelId="{11DE3368-183E-475B-AC72-A0ECF05C16F8}" srcId="{D7A38836-AE6E-462E-8923-BA115FC1F51E}" destId="{9BBCA0B9-73D5-46B2-BA27-DFA1C1E65512}" srcOrd="0" destOrd="0" parTransId="{D56E18BE-353F-4BA4-A015-8E9A423F1E42}" sibTransId="{FB6BC6AB-B641-4ECF-ACC1-CF90349EE1D1}"/>
    <dgm:cxn modelId="{C9694616-8A9A-4431-8012-1C492606CAC4}" srcId="{D7A38836-AE6E-462E-8923-BA115FC1F51E}" destId="{0E8567E1-7758-4368-BA05-F1B3636FD5C8}" srcOrd="1" destOrd="0" parTransId="{09259687-D77D-4B37-B777-FF133AC26FC1}" sibTransId="{EA091B88-4AB4-4F6F-8FBD-E62A01993EF9}"/>
    <dgm:cxn modelId="{DF9BDECA-0E07-4520-A553-85053DE4F3B0}" type="presOf" srcId="{0E8567E1-7758-4368-BA05-F1B3636FD5C8}" destId="{BBCEDABF-48DB-40D2-A950-829FD18F41D9}" srcOrd="0" destOrd="0" presId="urn:microsoft.com/office/officeart/2005/8/layout/radial6"/>
    <dgm:cxn modelId="{98DF8D6D-41FA-489B-A029-C87F391C0D63}" type="presOf" srcId="{076C511D-2861-4E4E-8A41-7C462D7D69F5}" destId="{FD0405BF-E7B5-4B98-813E-DB91CAFB03BF}" srcOrd="0" destOrd="0" presId="urn:microsoft.com/office/officeart/2005/8/layout/radial6"/>
    <dgm:cxn modelId="{A828E37D-A26C-4546-94A2-334CC00EDA33}" type="presOf" srcId="{9BBCA0B9-73D5-46B2-BA27-DFA1C1E65512}" destId="{CE2372C5-1FD3-4256-8275-19BDCC2FE804}" srcOrd="0" destOrd="0" presId="urn:microsoft.com/office/officeart/2005/8/layout/radial6"/>
    <dgm:cxn modelId="{1B9D37C0-87B9-427C-B6FE-3A5D6F263057}" type="presOf" srcId="{BB1E2123-2520-4569-8EAF-9C97860CDE4D}" destId="{34FF0043-18C4-4711-9137-D5B97950F40D}" srcOrd="0" destOrd="0" presId="urn:microsoft.com/office/officeart/2005/8/layout/radial6"/>
    <dgm:cxn modelId="{D0924514-4E9E-437E-BD54-A7198B32E28D}" srcId="{D7A38836-AE6E-462E-8923-BA115FC1F51E}" destId="{8DFCEC1D-209A-496F-B8C9-857ED2E1DA76}" srcOrd="2" destOrd="0" parTransId="{6A3AFB38-15E3-4946-B20F-1A21C2A944BF}" sibTransId="{2C441617-479C-42DE-A9AF-238D287B13A8}"/>
    <dgm:cxn modelId="{643BE053-DE3E-478D-9D45-E32CAC44A7B1}" type="presOf" srcId="{EA091B88-4AB4-4F6F-8FBD-E62A01993EF9}" destId="{9E68B966-CB44-4605-B192-F6A0AD1F9E71}" srcOrd="0" destOrd="0" presId="urn:microsoft.com/office/officeart/2005/8/layout/radial6"/>
    <dgm:cxn modelId="{9C4DC831-9F43-412D-9980-616C991B8C6F}" srcId="{076C511D-2861-4E4E-8A41-7C462D7D69F5}" destId="{D7A38836-AE6E-462E-8923-BA115FC1F51E}" srcOrd="0" destOrd="0" parTransId="{1BDE31DF-59FA-4333-B95E-6382C3AE21FC}" sibTransId="{E7F9C7F2-A7F8-4BAA-A10A-2C3FDDEEEE42}"/>
    <dgm:cxn modelId="{FB7F7206-002B-421B-9830-6112D4549B11}" type="presOf" srcId="{8DFCEC1D-209A-496F-B8C9-857ED2E1DA76}" destId="{68462348-58FF-462C-BDC0-F4E9DBD806C5}" srcOrd="0" destOrd="0" presId="urn:microsoft.com/office/officeart/2005/8/layout/radial6"/>
    <dgm:cxn modelId="{91A5E293-7144-4647-B9D9-851617E72705}" srcId="{D7A38836-AE6E-462E-8923-BA115FC1F51E}" destId="{49888694-3DA1-442A-B48B-A01BFED6243C}" srcOrd="3" destOrd="0" parTransId="{3C4B8951-80BB-4CB2-9ECB-7E406507D481}" sibTransId="{BB1E2123-2520-4569-8EAF-9C97860CDE4D}"/>
    <dgm:cxn modelId="{374A4220-25AD-4BA7-B512-6A1D65D76146}" type="presOf" srcId="{D7A38836-AE6E-462E-8923-BA115FC1F51E}" destId="{C81F6FE9-8043-42AC-8982-F62B8D717382}" srcOrd="0" destOrd="0" presId="urn:microsoft.com/office/officeart/2005/8/layout/radial6"/>
    <dgm:cxn modelId="{1A04C5A0-E0BC-4644-BE0F-85E5A2D6BF83}" type="presOf" srcId="{FB6BC6AB-B641-4ECF-ACC1-CF90349EE1D1}" destId="{F38C06F2-96F1-4AFD-8E9C-363BF1068277}" srcOrd="0" destOrd="0" presId="urn:microsoft.com/office/officeart/2005/8/layout/radial6"/>
    <dgm:cxn modelId="{9A0F9CAC-567A-4EA9-9657-613DAD96C523}" type="presOf" srcId="{2C441617-479C-42DE-A9AF-238D287B13A8}" destId="{77C99EB2-E9BD-493C-9D26-960015E5DA1E}" srcOrd="0" destOrd="0" presId="urn:microsoft.com/office/officeart/2005/8/layout/radial6"/>
    <dgm:cxn modelId="{322561CA-8B37-4BC7-87F4-EE400B01ED6A}" type="presParOf" srcId="{FD0405BF-E7B5-4B98-813E-DB91CAFB03BF}" destId="{C81F6FE9-8043-42AC-8982-F62B8D717382}" srcOrd="0" destOrd="0" presId="urn:microsoft.com/office/officeart/2005/8/layout/radial6"/>
    <dgm:cxn modelId="{B15481A2-9097-4C56-A346-48BF9D193987}" type="presParOf" srcId="{FD0405BF-E7B5-4B98-813E-DB91CAFB03BF}" destId="{CE2372C5-1FD3-4256-8275-19BDCC2FE804}" srcOrd="1" destOrd="0" presId="urn:microsoft.com/office/officeart/2005/8/layout/radial6"/>
    <dgm:cxn modelId="{3470067D-ECFD-49D0-9229-FA860C34E542}" type="presParOf" srcId="{FD0405BF-E7B5-4B98-813E-DB91CAFB03BF}" destId="{194B0C61-E8D9-4C19-A1BA-A42EB0033B00}" srcOrd="2" destOrd="0" presId="urn:microsoft.com/office/officeart/2005/8/layout/radial6"/>
    <dgm:cxn modelId="{F596E9E2-5928-45F8-80F6-2C338BDEBC97}" type="presParOf" srcId="{FD0405BF-E7B5-4B98-813E-DB91CAFB03BF}" destId="{F38C06F2-96F1-4AFD-8E9C-363BF1068277}" srcOrd="3" destOrd="0" presId="urn:microsoft.com/office/officeart/2005/8/layout/radial6"/>
    <dgm:cxn modelId="{5ABBB641-9B6E-4223-A2BC-459B5FE97609}" type="presParOf" srcId="{FD0405BF-E7B5-4B98-813E-DB91CAFB03BF}" destId="{BBCEDABF-48DB-40D2-A950-829FD18F41D9}" srcOrd="4" destOrd="0" presId="urn:microsoft.com/office/officeart/2005/8/layout/radial6"/>
    <dgm:cxn modelId="{2591AA34-2C3A-4359-952D-C7DD6B0B1B7B}" type="presParOf" srcId="{FD0405BF-E7B5-4B98-813E-DB91CAFB03BF}" destId="{696CA6FB-5B08-4E82-9DBB-E1713AF075B0}" srcOrd="5" destOrd="0" presId="urn:microsoft.com/office/officeart/2005/8/layout/radial6"/>
    <dgm:cxn modelId="{A1360BDA-BB9B-4C06-87B3-DA8714B07DCA}" type="presParOf" srcId="{FD0405BF-E7B5-4B98-813E-DB91CAFB03BF}" destId="{9E68B966-CB44-4605-B192-F6A0AD1F9E71}" srcOrd="6" destOrd="0" presId="urn:microsoft.com/office/officeart/2005/8/layout/radial6"/>
    <dgm:cxn modelId="{8177A6E9-1E67-40E4-8EAA-DDEACC35FE6C}" type="presParOf" srcId="{FD0405BF-E7B5-4B98-813E-DB91CAFB03BF}" destId="{68462348-58FF-462C-BDC0-F4E9DBD806C5}" srcOrd="7" destOrd="0" presId="urn:microsoft.com/office/officeart/2005/8/layout/radial6"/>
    <dgm:cxn modelId="{E3D09F26-6CC1-4950-93BC-909C8BCF0CFF}" type="presParOf" srcId="{FD0405BF-E7B5-4B98-813E-DB91CAFB03BF}" destId="{9F3E63B7-FCBD-4770-BE37-83C27B431575}" srcOrd="8" destOrd="0" presId="urn:microsoft.com/office/officeart/2005/8/layout/radial6"/>
    <dgm:cxn modelId="{A4EBC13B-050A-4E38-967B-D3DC263E9DAC}" type="presParOf" srcId="{FD0405BF-E7B5-4B98-813E-DB91CAFB03BF}" destId="{77C99EB2-E9BD-493C-9D26-960015E5DA1E}" srcOrd="9" destOrd="0" presId="urn:microsoft.com/office/officeart/2005/8/layout/radial6"/>
    <dgm:cxn modelId="{2663F809-BC84-4441-9199-70C30C430959}" type="presParOf" srcId="{FD0405BF-E7B5-4B98-813E-DB91CAFB03BF}" destId="{E13DB3C6-6BF1-427E-89D2-3829F7F27EC8}" srcOrd="10" destOrd="0" presId="urn:microsoft.com/office/officeart/2005/8/layout/radial6"/>
    <dgm:cxn modelId="{E9B4C0A4-77B4-4259-9459-07BEF43984CC}" type="presParOf" srcId="{FD0405BF-E7B5-4B98-813E-DB91CAFB03BF}" destId="{A3A3BFAA-782F-4C64-8078-FBD0CB837ACB}" srcOrd="11" destOrd="0" presId="urn:microsoft.com/office/officeart/2005/8/layout/radial6"/>
    <dgm:cxn modelId="{0BC8BEB1-8452-4716-BCFA-C7A4076C0DC2}" type="presParOf" srcId="{FD0405BF-E7B5-4B98-813E-DB91CAFB03BF}" destId="{34FF0043-18C4-4711-9137-D5B97950F40D}" srcOrd="12" destOrd="0" presId="urn:microsoft.com/office/officeart/2005/8/layout/radial6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A8CBB0-2689-4B38-834B-C313167A3ADE}" type="doc">
      <dgm:prSet loTypeId="urn:microsoft.com/office/officeart/2005/8/layout/hierarchy3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71560F81-55E6-4E6B-A9C9-0D70F470B974}">
      <dgm:prSet phldrT="[Texte]" custT="1"/>
      <dgm:spPr/>
      <dgm:t>
        <a:bodyPr/>
        <a:lstStyle/>
        <a:p>
          <a:r>
            <a:rPr lang="fr-FR" sz="1800" b="1" dirty="0" err="1" smtClean="0">
              <a:latin typeface="Arial" pitchFamily="34" charset="0"/>
              <a:cs typeface="Arial" pitchFamily="34" charset="0"/>
            </a:rPr>
            <a:t>Scientific</a:t>
          </a:r>
          <a:r>
            <a:rPr lang="fr-FR" sz="1800" b="1" dirty="0" smtClean="0">
              <a:latin typeface="Arial" pitchFamily="34" charset="0"/>
              <a:cs typeface="Arial" pitchFamily="34" charset="0"/>
            </a:rPr>
            <a:t> </a:t>
          </a:r>
          <a:r>
            <a:rPr lang="fr-FR" sz="1800" b="1" dirty="0" err="1" smtClean="0">
              <a:latin typeface="Arial" pitchFamily="34" charset="0"/>
              <a:cs typeface="Arial" pitchFamily="34" charset="0"/>
            </a:rPr>
            <a:t>vulgarization</a:t>
          </a:r>
          <a:r>
            <a:rPr lang="fr-FR" sz="1800" b="1" dirty="0" smtClean="0">
              <a:latin typeface="Arial" pitchFamily="34" charset="0"/>
              <a:cs typeface="Arial" pitchFamily="34" charset="0"/>
            </a:rPr>
            <a:t> </a:t>
          </a:r>
          <a:endParaRPr lang="fr-FR" sz="1800" b="1" dirty="0"/>
        </a:p>
      </dgm:t>
    </dgm:pt>
    <dgm:pt modelId="{5340A9B2-6AE6-4C15-81B8-236E9067D7A6}" type="parTrans" cxnId="{CEE96689-91CB-46A4-A098-6B0C59291F38}">
      <dgm:prSet/>
      <dgm:spPr/>
      <dgm:t>
        <a:bodyPr/>
        <a:lstStyle/>
        <a:p>
          <a:endParaRPr lang="fr-FR"/>
        </a:p>
      </dgm:t>
    </dgm:pt>
    <dgm:pt modelId="{2D144D3B-8B86-4F62-92EB-6C1E857E0C7B}" type="sibTrans" cxnId="{CEE96689-91CB-46A4-A098-6B0C59291F38}">
      <dgm:prSet/>
      <dgm:spPr/>
      <dgm:t>
        <a:bodyPr/>
        <a:lstStyle/>
        <a:p>
          <a:endParaRPr lang="fr-FR"/>
        </a:p>
      </dgm:t>
    </dgm:pt>
    <dgm:pt modelId="{1A2C32BE-7672-42FC-B75D-9E2311B03217}">
      <dgm:prSet phldrT="[Texte]" custT="1"/>
      <dgm:spPr/>
      <dgm:t>
        <a:bodyPr/>
        <a:lstStyle/>
        <a:p>
          <a:endParaRPr lang="fr-FR" sz="1800" b="1" dirty="0" smtClean="0"/>
        </a:p>
        <a:p>
          <a:r>
            <a:rPr lang="fr-FR" sz="1800" b="1" dirty="0" smtClean="0"/>
            <a:t>Associative life</a:t>
          </a:r>
        </a:p>
        <a:p>
          <a:endParaRPr lang="fr-FR" sz="1200" dirty="0"/>
        </a:p>
      </dgm:t>
    </dgm:pt>
    <dgm:pt modelId="{1316BCEC-B7B9-47C2-9371-921970A6542C}" type="parTrans" cxnId="{C3567235-47D5-446F-8D7E-FF79B0B59758}">
      <dgm:prSet/>
      <dgm:spPr/>
      <dgm:t>
        <a:bodyPr/>
        <a:lstStyle/>
        <a:p>
          <a:endParaRPr lang="fr-FR"/>
        </a:p>
      </dgm:t>
    </dgm:pt>
    <dgm:pt modelId="{97EF51F5-52C4-400F-9264-FE92CB89D3B3}" type="sibTrans" cxnId="{C3567235-47D5-446F-8D7E-FF79B0B59758}">
      <dgm:prSet/>
      <dgm:spPr/>
      <dgm:t>
        <a:bodyPr/>
        <a:lstStyle/>
        <a:p>
          <a:endParaRPr lang="fr-FR"/>
        </a:p>
      </dgm:t>
    </dgm:pt>
    <dgm:pt modelId="{4F1E9B37-C3A5-41B8-B5ED-9C58D9A4CD59}">
      <dgm:prSet phldrT="[Texte]" custT="1"/>
      <dgm:spPr/>
      <dgm:t>
        <a:bodyPr/>
        <a:lstStyle/>
        <a:p>
          <a:r>
            <a:rPr lang="fr-FR" sz="1600" b="1" dirty="0" smtClean="0"/>
            <a:t>Leadership and management in global Heath                      </a:t>
          </a:r>
          <a:endParaRPr lang="fr-FR" sz="1600" b="1" dirty="0"/>
        </a:p>
      </dgm:t>
    </dgm:pt>
    <dgm:pt modelId="{134145E2-755D-4D05-A9F3-BBB6F207F3DA}" type="parTrans" cxnId="{7F9A4CF2-083F-447A-BF6D-877766CAE454}">
      <dgm:prSet/>
      <dgm:spPr/>
      <dgm:t>
        <a:bodyPr/>
        <a:lstStyle/>
        <a:p>
          <a:endParaRPr lang="fr-FR"/>
        </a:p>
      </dgm:t>
    </dgm:pt>
    <dgm:pt modelId="{920C6CCE-0184-4161-8CAC-04376107F3F9}" type="sibTrans" cxnId="{7F9A4CF2-083F-447A-BF6D-877766CAE454}">
      <dgm:prSet/>
      <dgm:spPr/>
      <dgm:t>
        <a:bodyPr/>
        <a:lstStyle/>
        <a:p>
          <a:endParaRPr lang="fr-FR"/>
        </a:p>
      </dgm:t>
    </dgm:pt>
    <dgm:pt modelId="{314EF6A1-8FA7-4143-B668-42B4AD3D515F}">
      <dgm:prSet custT="1"/>
      <dgm:spPr/>
      <dgm:t>
        <a:bodyPr/>
        <a:lstStyle/>
        <a:p>
          <a:pPr algn="ctr"/>
          <a:r>
            <a:rPr lang="en-US" sz="1800" b="0" dirty="0" smtClean="0">
              <a:latin typeface="Arial" pitchFamily="34" charset="0"/>
              <a:cs typeface="Arial" pitchFamily="34" charset="0"/>
            </a:rPr>
            <a:t>Youth for science association Summer Camp Teaching high school students about DNA</a:t>
          </a:r>
          <a:endParaRPr lang="fr-FR" sz="1800" b="0" dirty="0">
            <a:latin typeface="Arial" pitchFamily="34" charset="0"/>
            <a:cs typeface="Arial" pitchFamily="34" charset="0"/>
          </a:endParaRPr>
        </a:p>
      </dgm:t>
    </dgm:pt>
    <dgm:pt modelId="{C9E2373F-420D-4D7F-9DBF-4C6AA939ACF1}" type="parTrans" cxnId="{7C1530E6-50A0-4004-9B5A-9EA9DD214536}">
      <dgm:prSet/>
      <dgm:spPr/>
      <dgm:t>
        <a:bodyPr/>
        <a:lstStyle/>
        <a:p>
          <a:endParaRPr lang="fr-FR"/>
        </a:p>
      </dgm:t>
    </dgm:pt>
    <dgm:pt modelId="{B106BC8A-B45F-49C2-961A-C1CD64B784B4}" type="sibTrans" cxnId="{7C1530E6-50A0-4004-9B5A-9EA9DD214536}">
      <dgm:prSet/>
      <dgm:spPr/>
      <dgm:t>
        <a:bodyPr/>
        <a:lstStyle/>
        <a:p>
          <a:endParaRPr lang="fr-FR"/>
        </a:p>
      </dgm:t>
    </dgm:pt>
    <dgm:pt modelId="{09B477CD-44FF-4ABD-8947-A1D32D56C206}">
      <dgm:prSet custT="1"/>
      <dgm:spPr/>
      <dgm:t>
        <a:bodyPr/>
        <a:lstStyle/>
        <a:p>
          <a:pPr algn="l"/>
          <a:r>
            <a:rPr lang="en-US" sz="1800" b="0" dirty="0" smtClean="0">
              <a:latin typeface="Arial" pitchFamily="34" charset="0"/>
              <a:cs typeface="Arial" pitchFamily="34" charset="0"/>
            </a:rPr>
            <a:t>Secretary general of the Young Researchers Association of the </a:t>
          </a:r>
          <a:r>
            <a:rPr lang="en-US" sz="1800" b="0" dirty="0" err="1" smtClean="0">
              <a:latin typeface="Arial" pitchFamily="34" charset="0"/>
              <a:cs typeface="Arial" pitchFamily="34" charset="0"/>
            </a:rPr>
            <a:t>Institut</a:t>
          </a:r>
          <a:r>
            <a:rPr lang="en-US" sz="1800" b="0" dirty="0" smtClean="0">
              <a:latin typeface="Arial" pitchFamily="34" charset="0"/>
              <a:cs typeface="Arial" pitchFamily="34" charset="0"/>
            </a:rPr>
            <a:t> Pasteur of Tunis </a:t>
          </a:r>
        </a:p>
      </dgm:t>
    </dgm:pt>
    <dgm:pt modelId="{3006999A-0496-4BF5-9194-C0BD39200571}" type="parTrans" cxnId="{70A321E8-CF75-42CB-B0F5-0B02245D56E0}">
      <dgm:prSet/>
      <dgm:spPr/>
      <dgm:t>
        <a:bodyPr/>
        <a:lstStyle/>
        <a:p>
          <a:endParaRPr lang="fr-FR"/>
        </a:p>
      </dgm:t>
    </dgm:pt>
    <dgm:pt modelId="{803BCB69-F9ED-456F-8891-115499748131}" type="sibTrans" cxnId="{70A321E8-CF75-42CB-B0F5-0B02245D56E0}">
      <dgm:prSet/>
      <dgm:spPr/>
      <dgm:t>
        <a:bodyPr/>
        <a:lstStyle/>
        <a:p>
          <a:endParaRPr lang="fr-FR"/>
        </a:p>
      </dgm:t>
    </dgm:pt>
    <dgm:pt modelId="{C11470D7-256E-4A13-8842-9F5A3574B0A2}">
      <dgm:prSet custT="1"/>
      <dgm:spPr/>
      <dgm:t>
        <a:bodyPr/>
        <a:lstStyle/>
        <a:p>
          <a:r>
            <a:rPr lang="en-US" sz="1800" b="0" dirty="0" smtClean="0">
              <a:latin typeface="Arial" pitchFamily="34" charset="0"/>
              <a:cs typeface="Arial" pitchFamily="34" charset="0"/>
            </a:rPr>
            <a:t>In charge of communication of </a:t>
          </a:r>
          <a:r>
            <a:rPr lang="en-US" sz="1800" b="0" i="0" dirty="0" smtClean="0"/>
            <a:t>The 1st International       </a:t>
          </a:r>
          <a:r>
            <a:rPr lang="en-US" sz="1800" b="0" dirty="0" smtClean="0">
              <a:latin typeface="Arial" pitchFamily="34" charset="0"/>
              <a:cs typeface="Arial" pitchFamily="34" charset="0"/>
            </a:rPr>
            <a:t>Symposium of Young Researchers 2016</a:t>
          </a:r>
          <a:endParaRPr lang="fr-FR" sz="1800" b="0" dirty="0"/>
        </a:p>
      </dgm:t>
    </dgm:pt>
    <dgm:pt modelId="{F8218C92-CA55-4235-A306-AC1562C1544C}" type="parTrans" cxnId="{88BE7C07-B3C3-405B-B226-C28E959B6C13}">
      <dgm:prSet/>
      <dgm:spPr/>
      <dgm:t>
        <a:bodyPr/>
        <a:lstStyle/>
        <a:p>
          <a:endParaRPr lang="fr-FR"/>
        </a:p>
      </dgm:t>
    </dgm:pt>
    <dgm:pt modelId="{1E0EDD42-9E4F-4E9B-AB40-557AE127C69F}" type="sibTrans" cxnId="{88BE7C07-B3C3-405B-B226-C28E959B6C13}">
      <dgm:prSet/>
      <dgm:spPr/>
      <dgm:t>
        <a:bodyPr/>
        <a:lstStyle/>
        <a:p>
          <a:endParaRPr lang="fr-FR"/>
        </a:p>
      </dgm:t>
    </dgm:pt>
    <dgm:pt modelId="{2EAF049A-DE95-49D6-8385-F4FD9957D0FA}">
      <dgm:prSet custT="1"/>
      <dgm:spPr/>
      <dgm:t>
        <a:bodyPr/>
        <a:lstStyle/>
        <a:p>
          <a:r>
            <a:rPr lang="en-US" sz="1800" b="0" dirty="0" smtClean="0">
              <a:latin typeface="Arial" pitchFamily="34" charset="0"/>
              <a:cs typeface="Arial" pitchFamily="34" charset="0"/>
            </a:rPr>
            <a:t>President of Scientific committee</a:t>
          </a:r>
          <a:endParaRPr lang="fr-FR" sz="1800" b="0" dirty="0" smtClean="0">
            <a:latin typeface="Arial" pitchFamily="34" charset="0"/>
            <a:cs typeface="Arial" pitchFamily="34" charset="0"/>
          </a:endParaRPr>
        </a:p>
      </dgm:t>
    </dgm:pt>
    <dgm:pt modelId="{324212F0-36E6-4373-A550-0C2022E67B77}" type="parTrans" cxnId="{55C8ECF8-CDBA-47E5-B6C4-2B3163BA8E50}">
      <dgm:prSet/>
      <dgm:spPr/>
      <dgm:t>
        <a:bodyPr/>
        <a:lstStyle/>
        <a:p>
          <a:endParaRPr lang="fr-FR"/>
        </a:p>
      </dgm:t>
    </dgm:pt>
    <dgm:pt modelId="{3D8CF013-C7E3-4C17-B670-3DBA248AD681}" type="sibTrans" cxnId="{55C8ECF8-CDBA-47E5-B6C4-2B3163BA8E50}">
      <dgm:prSet/>
      <dgm:spPr/>
      <dgm:t>
        <a:bodyPr/>
        <a:lstStyle/>
        <a:p>
          <a:endParaRPr lang="fr-FR"/>
        </a:p>
      </dgm:t>
    </dgm:pt>
    <dgm:pt modelId="{022C0079-D9E0-4A67-A5EF-8DC92DB2F575}">
      <dgm:prSet phldrT="[Texte]" custT="1"/>
      <dgm:spPr/>
      <dgm:t>
        <a:bodyPr/>
        <a:lstStyle/>
        <a:p>
          <a:r>
            <a:rPr lang="fr-FR" sz="1800" b="1" dirty="0" err="1" smtClean="0"/>
            <a:t>Organization</a:t>
          </a:r>
          <a:r>
            <a:rPr lang="fr-FR" sz="1800" b="1" dirty="0" smtClean="0"/>
            <a:t> of </a:t>
          </a:r>
          <a:r>
            <a:rPr lang="fr-FR" sz="1800" b="1" dirty="0" err="1" smtClean="0"/>
            <a:t>events</a:t>
          </a:r>
          <a:r>
            <a:rPr lang="fr-FR" sz="1800" b="1" dirty="0" smtClean="0"/>
            <a:t>   </a:t>
          </a:r>
          <a:endParaRPr lang="fr-FR" sz="1800" b="1" dirty="0"/>
        </a:p>
      </dgm:t>
    </dgm:pt>
    <dgm:pt modelId="{3AFE8F70-F7B9-4EFE-BD86-3B9C6546EFC1}" type="parTrans" cxnId="{64F4C1F6-54FF-4747-9C58-9D4B97DFDDD2}">
      <dgm:prSet/>
      <dgm:spPr/>
      <dgm:t>
        <a:bodyPr/>
        <a:lstStyle/>
        <a:p>
          <a:endParaRPr lang="fr-FR"/>
        </a:p>
      </dgm:t>
    </dgm:pt>
    <dgm:pt modelId="{A85EAFC5-D4E6-4DEC-925F-C894016A510B}" type="sibTrans" cxnId="{64F4C1F6-54FF-4747-9C58-9D4B97DFDDD2}">
      <dgm:prSet/>
      <dgm:spPr/>
      <dgm:t>
        <a:bodyPr/>
        <a:lstStyle/>
        <a:p>
          <a:endParaRPr lang="fr-FR"/>
        </a:p>
      </dgm:t>
    </dgm:pt>
    <dgm:pt modelId="{4D90459C-AD85-4B97-BD4D-4053FEEB0E1C}">
      <dgm:prSet custT="1"/>
      <dgm:spPr/>
      <dgm:t>
        <a:bodyPr/>
        <a:lstStyle/>
        <a:p>
          <a:pPr algn="l"/>
          <a:endParaRPr lang="fr-FR" sz="1800" b="1" dirty="0" smtClean="0">
            <a:solidFill>
              <a:srgbClr val="CC5412"/>
            </a:solidFill>
          </a:endParaRPr>
        </a:p>
        <a:p>
          <a:pPr algn="l"/>
          <a:r>
            <a:rPr lang="fr-FR" sz="1800" b="1" dirty="0" smtClean="0">
              <a:solidFill>
                <a:srgbClr val="CC5412"/>
              </a:solidFill>
            </a:rPr>
            <a:t>Appointement in </a:t>
          </a:r>
          <a:r>
            <a:rPr lang="fr-FR" sz="1800" b="1" dirty="0" err="1" smtClean="0">
              <a:solidFill>
                <a:srgbClr val="CC5412"/>
              </a:solidFill>
            </a:rPr>
            <a:t>lab</a:t>
          </a:r>
          <a:endParaRPr lang="fr-FR" sz="1800" b="1" dirty="0" smtClean="0">
            <a:solidFill>
              <a:srgbClr val="CC5412"/>
            </a:solidFill>
          </a:endParaRPr>
        </a:p>
        <a:p>
          <a:pPr algn="l"/>
          <a:r>
            <a:rPr lang="en-US" sz="1800" b="0" dirty="0" smtClean="0">
              <a:latin typeface="Arial" pitchFamily="34" charset="0"/>
              <a:cs typeface="Arial" pitchFamily="34" charset="0"/>
            </a:rPr>
            <a:t>Short videos : the activities, innovation and research                  shared on open science .</a:t>
          </a:r>
          <a:endParaRPr lang="fr-FR" sz="1800" b="0" dirty="0"/>
        </a:p>
      </dgm:t>
    </dgm:pt>
    <dgm:pt modelId="{D5232429-F84D-47D3-A341-4CC8363A08C0}" type="parTrans" cxnId="{29CF3402-838A-4434-A65A-DBE570F73B24}">
      <dgm:prSet/>
      <dgm:spPr/>
      <dgm:t>
        <a:bodyPr/>
        <a:lstStyle/>
        <a:p>
          <a:endParaRPr lang="fr-FR"/>
        </a:p>
      </dgm:t>
    </dgm:pt>
    <dgm:pt modelId="{89D2C922-1004-42C1-AA25-B5DA54BF26E5}" type="sibTrans" cxnId="{29CF3402-838A-4434-A65A-DBE570F73B24}">
      <dgm:prSet/>
      <dgm:spPr/>
      <dgm:t>
        <a:bodyPr/>
        <a:lstStyle/>
        <a:p>
          <a:endParaRPr lang="fr-FR"/>
        </a:p>
      </dgm:t>
    </dgm:pt>
    <dgm:pt modelId="{40A5F200-97FF-4FD1-9BDE-E028861B9B2D}" type="pres">
      <dgm:prSet presAssocID="{ABA8CBB0-2689-4B38-834B-C313167A3AD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66F2DE75-3D77-4CDC-9E40-373767ADAB45}" type="pres">
      <dgm:prSet presAssocID="{71560F81-55E6-4E6B-A9C9-0D70F470B974}" presName="root" presStyleCnt="0"/>
      <dgm:spPr/>
    </dgm:pt>
    <dgm:pt modelId="{2ED67418-5F29-4F3D-B4CC-E3FB7A464FF7}" type="pres">
      <dgm:prSet presAssocID="{71560F81-55E6-4E6B-A9C9-0D70F470B974}" presName="rootComposite" presStyleCnt="0"/>
      <dgm:spPr/>
    </dgm:pt>
    <dgm:pt modelId="{57F590F2-757D-47B2-95ED-776FEBE78505}" type="pres">
      <dgm:prSet presAssocID="{71560F81-55E6-4E6B-A9C9-0D70F470B974}" presName="rootText" presStyleLbl="node1" presStyleIdx="0" presStyleCnt="4"/>
      <dgm:spPr/>
      <dgm:t>
        <a:bodyPr/>
        <a:lstStyle/>
        <a:p>
          <a:endParaRPr lang="fr-FR"/>
        </a:p>
      </dgm:t>
    </dgm:pt>
    <dgm:pt modelId="{60E4DA2B-5108-4A02-BD7C-898787B203AC}" type="pres">
      <dgm:prSet presAssocID="{71560F81-55E6-4E6B-A9C9-0D70F470B974}" presName="rootConnector" presStyleLbl="node1" presStyleIdx="0" presStyleCnt="4"/>
      <dgm:spPr/>
      <dgm:t>
        <a:bodyPr/>
        <a:lstStyle/>
        <a:p>
          <a:endParaRPr lang="fr-FR"/>
        </a:p>
      </dgm:t>
    </dgm:pt>
    <dgm:pt modelId="{DEF4F7B7-7C1D-4429-BA30-758669B4ACA9}" type="pres">
      <dgm:prSet presAssocID="{71560F81-55E6-4E6B-A9C9-0D70F470B974}" presName="childShape" presStyleCnt="0"/>
      <dgm:spPr/>
    </dgm:pt>
    <dgm:pt modelId="{4058B19F-713E-43B2-90D2-DA404CE62B33}" type="pres">
      <dgm:prSet presAssocID="{C9E2373F-420D-4D7F-9DBF-4C6AA939ACF1}" presName="Name13" presStyleLbl="parChTrans1D2" presStyleIdx="0" presStyleCnt="5"/>
      <dgm:spPr/>
      <dgm:t>
        <a:bodyPr/>
        <a:lstStyle/>
        <a:p>
          <a:endParaRPr lang="fr-FR"/>
        </a:p>
      </dgm:t>
    </dgm:pt>
    <dgm:pt modelId="{5E794074-7623-4CF5-AB26-88A79F89423D}" type="pres">
      <dgm:prSet presAssocID="{314EF6A1-8FA7-4143-B668-42B4AD3D515F}" presName="childText" presStyleLbl="bgAcc1" presStyleIdx="0" presStyleCnt="5" custScaleX="126818" custScaleY="23508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8F60DB-6807-4938-8CEA-CD3B67AF3059}" type="pres">
      <dgm:prSet presAssocID="{D5232429-F84D-47D3-A341-4CC8363A08C0}" presName="Name13" presStyleLbl="parChTrans1D2" presStyleIdx="1" presStyleCnt="5"/>
      <dgm:spPr/>
      <dgm:t>
        <a:bodyPr/>
        <a:lstStyle/>
        <a:p>
          <a:endParaRPr lang="fr-FR"/>
        </a:p>
      </dgm:t>
    </dgm:pt>
    <dgm:pt modelId="{238DEBBB-E1A2-4627-9CD0-1251AE4D9CD6}" type="pres">
      <dgm:prSet presAssocID="{4D90459C-AD85-4B97-BD4D-4053FEEB0E1C}" presName="childText" presStyleLbl="bgAcc1" presStyleIdx="1" presStyleCnt="5" custScaleX="143679" custScaleY="30315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D3CF85-736F-4844-BA3E-408312F3B20E}" type="pres">
      <dgm:prSet presAssocID="{1A2C32BE-7672-42FC-B75D-9E2311B03217}" presName="root" presStyleCnt="0"/>
      <dgm:spPr/>
    </dgm:pt>
    <dgm:pt modelId="{0C5FE467-9808-4D7F-833C-083A05208C6A}" type="pres">
      <dgm:prSet presAssocID="{1A2C32BE-7672-42FC-B75D-9E2311B03217}" presName="rootComposite" presStyleCnt="0"/>
      <dgm:spPr/>
    </dgm:pt>
    <dgm:pt modelId="{5B6925A1-AEAB-4623-84D5-268DEE55AC1F}" type="pres">
      <dgm:prSet presAssocID="{1A2C32BE-7672-42FC-B75D-9E2311B03217}" presName="rootText" presStyleLbl="node1" presStyleIdx="1" presStyleCnt="4"/>
      <dgm:spPr/>
      <dgm:t>
        <a:bodyPr/>
        <a:lstStyle/>
        <a:p>
          <a:endParaRPr lang="fr-FR"/>
        </a:p>
      </dgm:t>
    </dgm:pt>
    <dgm:pt modelId="{131ECE07-8648-48A0-9C67-D3649FF0A029}" type="pres">
      <dgm:prSet presAssocID="{1A2C32BE-7672-42FC-B75D-9E2311B03217}" presName="rootConnector" presStyleLbl="node1" presStyleIdx="1" presStyleCnt="4"/>
      <dgm:spPr/>
      <dgm:t>
        <a:bodyPr/>
        <a:lstStyle/>
        <a:p>
          <a:endParaRPr lang="fr-FR"/>
        </a:p>
      </dgm:t>
    </dgm:pt>
    <dgm:pt modelId="{EC199376-EBB6-452D-AB4B-4628C0D6646D}" type="pres">
      <dgm:prSet presAssocID="{1A2C32BE-7672-42FC-B75D-9E2311B03217}" presName="childShape" presStyleCnt="0"/>
      <dgm:spPr/>
    </dgm:pt>
    <dgm:pt modelId="{E3D8A4C7-BF5D-43DB-A403-53F3F6A3286E}" type="pres">
      <dgm:prSet presAssocID="{3006999A-0496-4BF5-9194-C0BD39200571}" presName="Name13" presStyleLbl="parChTrans1D2" presStyleIdx="2" presStyleCnt="5"/>
      <dgm:spPr/>
      <dgm:t>
        <a:bodyPr/>
        <a:lstStyle/>
        <a:p>
          <a:endParaRPr lang="fr-FR"/>
        </a:p>
      </dgm:t>
    </dgm:pt>
    <dgm:pt modelId="{2ABF3F6E-06FE-440D-8C3D-4686BF607E0E}" type="pres">
      <dgm:prSet presAssocID="{09B477CD-44FF-4ABD-8947-A1D32D56C206}" presName="childText" presStyleLbl="bgAcc1" presStyleIdx="2" presStyleCnt="5" custScaleX="140895" custScaleY="24157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756D996-2667-44AC-88F2-FB100D66CCE8}" type="pres">
      <dgm:prSet presAssocID="{324212F0-36E6-4373-A550-0C2022E67B77}" presName="Name13" presStyleLbl="parChTrans1D2" presStyleIdx="3" presStyleCnt="5"/>
      <dgm:spPr/>
      <dgm:t>
        <a:bodyPr/>
        <a:lstStyle/>
        <a:p>
          <a:endParaRPr lang="fr-FR"/>
        </a:p>
      </dgm:t>
    </dgm:pt>
    <dgm:pt modelId="{304D8C9A-704F-4136-9D0C-D2A5A39300B6}" type="pres">
      <dgm:prSet presAssocID="{2EAF049A-DE95-49D6-8385-F4FD9957D0FA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052A8D-BD53-4F28-BE1A-5A6FE53F84ED}" type="pres">
      <dgm:prSet presAssocID="{4F1E9B37-C3A5-41B8-B5ED-9C58D9A4CD59}" presName="root" presStyleCnt="0"/>
      <dgm:spPr/>
    </dgm:pt>
    <dgm:pt modelId="{E43E3EA2-418D-4C00-9094-CB74CEDF2144}" type="pres">
      <dgm:prSet presAssocID="{4F1E9B37-C3A5-41B8-B5ED-9C58D9A4CD59}" presName="rootComposite" presStyleCnt="0"/>
      <dgm:spPr/>
    </dgm:pt>
    <dgm:pt modelId="{5C76E78B-9E89-4BF8-B21E-8F454D28E068}" type="pres">
      <dgm:prSet presAssocID="{4F1E9B37-C3A5-41B8-B5ED-9C58D9A4CD59}" presName="rootText" presStyleLbl="node1" presStyleIdx="2" presStyleCnt="4" custLinFactX="35921" custLinFactNeighborX="100000" custLinFactNeighborY="2818"/>
      <dgm:spPr/>
      <dgm:t>
        <a:bodyPr/>
        <a:lstStyle/>
        <a:p>
          <a:endParaRPr lang="fr-FR"/>
        </a:p>
      </dgm:t>
    </dgm:pt>
    <dgm:pt modelId="{77C35B0A-F609-420F-A221-A7C71EEF78C5}" type="pres">
      <dgm:prSet presAssocID="{4F1E9B37-C3A5-41B8-B5ED-9C58D9A4CD59}" presName="rootConnector" presStyleLbl="node1" presStyleIdx="2" presStyleCnt="4"/>
      <dgm:spPr/>
      <dgm:t>
        <a:bodyPr/>
        <a:lstStyle/>
        <a:p>
          <a:endParaRPr lang="fr-FR"/>
        </a:p>
      </dgm:t>
    </dgm:pt>
    <dgm:pt modelId="{58258803-BDF6-4760-9D83-0F5B83816F6B}" type="pres">
      <dgm:prSet presAssocID="{4F1E9B37-C3A5-41B8-B5ED-9C58D9A4CD59}" presName="childShape" presStyleCnt="0"/>
      <dgm:spPr/>
    </dgm:pt>
    <dgm:pt modelId="{3EDB179D-AA4E-4192-9FB7-B227E7AA6A3B}" type="pres">
      <dgm:prSet presAssocID="{022C0079-D9E0-4A67-A5EF-8DC92DB2F575}" presName="root" presStyleCnt="0"/>
      <dgm:spPr/>
    </dgm:pt>
    <dgm:pt modelId="{D2B115D6-62F6-4999-A38B-FA13542D458A}" type="pres">
      <dgm:prSet presAssocID="{022C0079-D9E0-4A67-A5EF-8DC92DB2F575}" presName="rootComposite" presStyleCnt="0"/>
      <dgm:spPr/>
    </dgm:pt>
    <dgm:pt modelId="{FE5041F8-FB1C-4C21-9941-3F09D379E7BE}" type="pres">
      <dgm:prSet presAssocID="{022C0079-D9E0-4A67-A5EF-8DC92DB2F575}" presName="rootText" presStyleLbl="node1" presStyleIdx="3" presStyleCnt="4" custLinFactX="-18700" custLinFactNeighborX="-100000" custLinFactNeighborY="2818"/>
      <dgm:spPr/>
      <dgm:t>
        <a:bodyPr/>
        <a:lstStyle/>
        <a:p>
          <a:endParaRPr lang="fr-FR"/>
        </a:p>
      </dgm:t>
    </dgm:pt>
    <dgm:pt modelId="{21D72E5C-A4B8-473F-9635-364DA657289E}" type="pres">
      <dgm:prSet presAssocID="{022C0079-D9E0-4A67-A5EF-8DC92DB2F575}" presName="rootConnector" presStyleLbl="node1" presStyleIdx="3" presStyleCnt="4"/>
      <dgm:spPr/>
      <dgm:t>
        <a:bodyPr/>
        <a:lstStyle/>
        <a:p>
          <a:endParaRPr lang="fr-FR"/>
        </a:p>
      </dgm:t>
    </dgm:pt>
    <dgm:pt modelId="{1673A608-F454-4BFF-8002-E5795AB83DA7}" type="pres">
      <dgm:prSet presAssocID="{022C0079-D9E0-4A67-A5EF-8DC92DB2F575}" presName="childShape" presStyleCnt="0"/>
      <dgm:spPr/>
    </dgm:pt>
    <dgm:pt modelId="{5D61F37C-C3CC-4A5B-8BA1-6DDB00FD4FC5}" type="pres">
      <dgm:prSet presAssocID="{F8218C92-CA55-4235-A306-AC1562C1544C}" presName="Name13" presStyleLbl="parChTrans1D2" presStyleIdx="4" presStyleCnt="5"/>
      <dgm:spPr/>
      <dgm:t>
        <a:bodyPr/>
        <a:lstStyle/>
        <a:p>
          <a:endParaRPr lang="fr-FR"/>
        </a:p>
      </dgm:t>
    </dgm:pt>
    <dgm:pt modelId="{4121580F-758A-486A-8CE3-AA7E3BDE7BD5}" type="pres">
      <dgm:prSet presAssocID="{C11470D7-256E-4A13-8842-9F5A3574B0A2}" presName="childText" presStyleLbl="bgAcc1" presStyleIdx="4" presStyleCnt="5" custScaleX="148248" custScaleY="278187" custLinFactX="-53122" custLinFactNeighborX="-100000" custLinFactNeighborY="-66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8640E06-0638-4CFF-B967-2AF847C346E3}" type="presOf" srcId="{3006999A-0496-4BF5-9194-C0BD39200571}" destId="{E3D8A4C7-BF5D-43DB-A403-53F3F6A3286E}" srcOrd="0" destOrd="0" presId="urn:microsoft.com/office/officeart/2005/8/layout/hierarchy3"/>
    <dgm:cxn modelId="{29FFAAC1-91DA-4FD6-B69D-86A99A30C0C4}" type="presOf" srcId="{2EAF049A-DE95-49D6-8385-F4FD9957D0FA}" destId="{304D8C9A-704F-4136-9D0C-D2A5A39300B6}" srcOrd="0" destOrd="0" presId="urn:microsoft.com/office/officeart/2005/8/layout/hierarchy3"/>
    <dgm:cxn modelId="{2720ECEB-C096-47DF-852B-2A3BD2626983}" type="presOf" srcId="{C11470D7-256E-4A13-8842-9F5A3574B0A2}" destId="{4121580F-758A-486A-8CE3-AA7E3BDE7BD5}" srcOrd="0" destOrd="0" presId="urn:microsoft.com/office/officeart/2005/8/layout/hierarchy3"/>
    <dgm:cxn modelId="{7C1530E6-50A0-4004-9B5A-9EA9DD214536}" srcId="{71560F81-55E6-4E6B-A9C9-0D70F470B974}" destId="{314EF6A1-8FA7-4143-B668-42B4AD3D515F}" srcOrd="0" destOrd="0" parTransId="{C9E2373F-420D-4D7F-9DBF-4C6AA939ACF1}" sibTransId="{B106BC8A-B45F-49C2-961A-C1CD64B784B4}"/>
    <dgm:cxn modelId="{64F4C1F6-54FF-4747-9C58-9D4B97DFDDD2}" srcId="{ABA8CBB0-2689-4B38-834B-C313167A3ADE}" destId="{022C0079-D9E0-4A67-A5EF-8DC92DB2F575}" srcOrd="3" destOrd="0" parTransId="{3AFE8F70-F7B9-4EFE-BD86-3B9C6546EFC1}" sibTransId="{A85EAFC5-D4E6-4DEC-925F-C894016A510B}"/>
    <dgm:cxn modelId="{D7DD6E40-6CA8-4D32-BA07-B0887E0D61C9}" type="presOf" srcId="{324212F0-36E6-4373-A550-0C2022E67B77}" destId="{C756D996-2667-44AC-88F2-FB100D66CCE8}" srcOrd="0" destOrd="0" presId="urn:microsoft.com/office/officeart/2005/8/layout/hierarchy3"/>
    <dgm:cxn modelId="{7F9A4CF2-083F-447A-BF6D-877766CAE454}" srcId="{ABA8CBB0-2689-4B38-834B-C313167A3ADE}" destId="{4F1E9B37-C3A5-41B8-B5ED-9C58D9A4CD59}" srcOrd="2" destOrd="0" parTransId="{134145E2-755D-4D05-A9F3-BBB6F207F3DA}" sibTransId="{920C6CCE-0184-4161-8CAC-04376107F3F9}"/>
    <dgm:cxn modelId="{C3567235-47D5-446F-8D7E-FF79B0B59758}" srcId="{ABA8CBB0-2689-4B38-834B-C313167A3ADE}" destId="{1A2C32BE-7672-42FC-B75D-9E2311B03217}" srcOrd="1" destOrd="0" parTransId="{1316BCEC-B7B9-47C2-9371-921970A6542C}" sibTransId="{97EF51F5-52C4-400F-9264-FE92CB89D3B3}"/>
    <dgm:cxn modelId="{5CB8A58B-FD0C-471E-B843-2FB5220DD76E}" type="presOf" srcId="{D5232429-F84D-47D3-A341-4CC8363A08C0}" destId="{708F60DB-6807-4938-8CEA-CD3B67AF3059}" srcOrd="0" destOrd="0" presId="urn:microsoft.com/office/officeart/2005/8/layout/hierarchy3"/>
    <dgm:cxn modelId="{29CF3402-838A-4434-A65A-DBE570F73B24}" srcId="{71560F81-55E6-4E6B-A9C9-0D70F470B974}" destId="{4D90459C-AD85-4B97-BD4D-4053FEEB0E1C}" srcOrd="1" destOrd="0" parTransId="{D5232429-F84D-47D3-A341-4CC8363A08C0}" sibTransId="{89D2C922-1004-42C1-AA25-B5DA54BF26E5}"/>
    <dgm:cxn modelId="{5F8B5398-1858-48A7-86BC-26BC0DEF4774}" type="presOf" srcId="{ABA8CBB0-2689-4B38-834B-C313167A3ADE}" destId="{40A5F200-97FF-4FD1-9BDE-E028861B9B2D}" srcOrd="0" destOrd="0" presId="urn:microsoft.com/office/officeart/2005/8/layout/hierarchy3"/>
    <dgm:cxn modelId="{F77DC38B-A591-490C-9642-748A2226DBC6}" type="presOf" srcId="{4F1E9B37-C3A5-41B8-B5ED-9C58D9A4CD59}" destId="{5C76E78B-9E89-4BF8-B21E-8F454D28E068}" srcOrd="0" destOrd="0" presId="urn:microsoft.com/office/officeart/2005/8/layout/hierarchy3"/>
    <dgm:cxn modelId="{8DA2AFC0-E98F-495E-B17A-FCFD885F3176}" type="presOf" srcId="{1A2C32BE-7672-42FC-B75D-9E2311B03217}" destId="{5B6925A1-AEAB-4623-84D5-268DEE55AC1F}" srcOrd="0" destOrd="0" presId="urn:microsoft.com/office/officeart/2005/8/layout/hierarchy3"/>
    <dgm:cxn modelId="{CE39E54B-6B25-4458-AC1C-AD5BA859F1CF}" type="presOf" srcId="{71560F81-55E6-4E6B-A9C9-0D70F470B974}" destId="{57F590F2-757D-47B2-95ED-776FEBE78505}" srcOrd="0" destOrd="0" presId="urn:microsoft.com/office/officeart/2005/8/layout/hierarchy3"/>
    <dgm:cxn modelId="{55C8ECF8-CDBA-47E5-B6C4-2B3163BA8E50}" srcId="{1A2C32BE-7672-42FC-B75D-9E2311B03217}" destId="{2EAF049A-DE95-49D6-8385-F4FD9957D0FA}" srcOrd="1" destOrd="0" parTransId="{324212F0-36E6-4373-A550-0C2022E67B77}" sibTransId="{3D8CF013-C7E3-4C17-B670-3DBA248AD681}"/>
    <dgm:cxn modelId="{792177DF-EFAD-4C68-BAC0-8DE9131E8EF2}" type="presOf" srcId="{1A2C32BE-7672-42FC-B75D-9E2311B03217}" destId="{131ECE07-8648-48A0-9C67-D3649FF0A029}" srcOrd="1" destOrd="0" presId="urn:microsoft.com/office/officeart/2005/8/layout/hierarchy3"/>
    <dgm:cxn modelId="{70A321E8-CF75-42CB-B0F5-0B02245D56E0}" srcId="{1A2C32BE-7672-42FC-B75D-9E2311B03217}" destId="{09B477CD-44FF-4ABD-8947-A1D32D56C206}" srcOrd="0" destOrd="0" parTransId="{3006999A-0496-4BF5-9194-C0BD39200571}" sibTransId="{803BCB69-F9ED-456F-8891-115499748131}"/>
    <dgm:cxn modelId="{7504D1FE-8BC1-4E34-9D60-5BE2472C6C76}" type="presOf" srcId="{71560F81-55E6-4E6B-A9C9-0D70F470B974}" destId="{60E4DA2B-5108-4A02-BD7C-898787B203AC}" srcOrd="1" destOrd="0" presId="urn:microsoft.com/office/officeart/2005/8/layout/hierarchy3"/>
    <dgm:cxn modelId="{C40CD40E-1A1F-4396-8653-E18A699DFDFC}" type="presOf" srcId="{F8218C92-CA55-4235-A306-AC1562C1544C}" destId="{5D61F37C-C3CC-4A5B-8BA1-6DDB00FD4FC5}" srcOrd="0" destOrd="0" presId="urn:microsoft.com/office/officeart/2005/8/layout/hierarchy3"/>
    <dgm:cxn modelId="{CEE96689-91CB-46A4-A098-6B0C59291F38}" srcId="{ABA8CBB0-2689-4B38-834B-C313167A3ADE}" destId="{71560F81-55E6-4E6B-A9C9-0D70F470B974}" srcOrd="0" destOrd="0" parTransId="{5340A9B2-6AE6-4C15-81B8-236E9067D7A6}" sibTransId="{2D144D3B-8B86-4F62-92EB-6C1E857E0C7B}"/>
    <dgm:cxn modelId="{0BE3B2E9-3407-4A67-8004-3E6970B26509}" type="presOf" srcId="{022C0079-D9E0-4A67-A5EF-8DC92DB2F575}" destId="{21D72E5C-A4B8-473F-9635-364DA657289E}" srcOrd="1" destOrd="0" presId="urn:microsoft.com/office/officeart/2005/8/layout/hierarchy3"/>
    <dgm:cxn modelId="{1EA3A750-0F70-4E6E-A153-3BA50D21C386}" type="presOf" srcId="{022C0079-D9E0-4A67-A5EF-8DC92DB2F575}" destId="{FE5041F8-FB1C-4C21-9941-3F09D379E7BE}" srcOrd="0" destOrd="0" presId="urn:microsoft.com/office/officeart/2005/8/layout/hierarchy3"/>
    <dgm:cxn modelId="{30D98EB5-D6CB-471A-AB5A-3B80737BA625}" type="presOf" srcId="{09B477CD-44FF-4ABD-8947-A1D32D56C206}" destId="{2ABF3F6E-06FE-440D-8C3D-4686BF607E0E}" srcOrd="0" destOrd="0" presId="urn:microsoft.com/office/officeart/2005/8/layout/hierarchy3"/>
    <dgm:cxn modelId="{355B9787-E25C-4F97-AC48-6756EDD2F783}" type="presOf" srcId="{C9E2373F-420D-4D7F-9DBF-4C6AA939ACF1}" destId="{4058B19F-713E-43B2-90D2-DA404CE62B33}" srcOrd="0" destOrd="0" presId="urn:microsoft.com/office/officeart/2005/8/layout/hierarchy3"/>
    <dgm:cxn modelId="{6CE257F2-B713-4F67-BDA1-E557DA320E96}" type="presOf" srcId="{314EF6A1-8FA7-4143-B668-42B4AD3D515F}" destId="{5E794074-7623-4CF5-AB26-88A79F89423D}" srcOrd="0" destOrd="0" presId="urn:microsoft.com/office/officeart/2005/8/layout/hierarchy3"/>
    <dgm:cxn modelId="{42E4F4FC-0A0A-413F-BA7C-9D4DA415FF7C}" type="presOf" srcId="{4D90459C-AD85-4B97-BD4D-4053FEEB0E1C}" destId="{238DEBBB-E1A2-4627-9CD0-1251AE4D9CD6}" srcOrd="0" destOrd="0" presId="urn:microsoft.com/office/officeart/2005/8/layout/hierarchy3"/>
    <dgm:cxn modelId="{19264C2B-0CAF-42C9-A869-8A8B8E36A655}" type="presOf" srcId="{4F1E9B37-C3A5-41B8-B5ED-9C58D9A4CD59}" destId="{77C35B0A-F609-420F-A221-A7C71EEF78C5}" srcOrd="1" destOrd="0" presId="urn:microsoft.com/office/officeart/2005/8/layout/hierarchy3"/>
    <dgm:cxn modelId="{88BE7C07-B3C3-405B-B226-C28E959B6C13}" srcId="{022C0079-D9E0-4A67-A5EF-8DC92DB2F575}" destId="{C11470D7-256E-4A13-8842-9F5A3574B0A2}" srcOrd="0" destOrd="0" parTransId="{F8218C92-CA55-4235-A306-AC1562C1544C}" sibTransId="{1E0EDD42-9E4F-4E9B-AB40-557AE127C69F}"/>
    <dgm:cxn modelId="{CBBF8B20-7F36-48EB-A0C4-26D539B25E02}" type="presParOf" srcId="{40A5F200-97FF-4FD1-9BDE-E028861B9B2D}" destId="{66F2DE75-3D77-4CDC-9E40-373767ADAB45}" srcOrd="0" destOrd="0" presId="urn:microsoft.com/office/officeart/2005/8/layout/hierarchy3"/>
    <dgm:cxn modelId="{F84C4055-4204-4DEB-8D08-25C8E5CCC88B}" type="presParOf" srcId="{66F2DE75-3D77-4CDC-9E40-373767ADAB45}" destId="{2ED67418-5F29-4F3D-B4CC-E3FB7A464FF7}" srcOrd="0" destOrd="0" presId="urn:microsoft.com/office/officeart/2005/8/layout/hierarchy3"/>
    <dgm:cxn modelId="{13E6CC24-8FF3-4D28-AD7A-8443BE4C5028}" type="presParOf" srcId="{2ED67418-5F29-4F3D-B4CC-E3FB7A464FF7}" destId="{57F590F2-757D-47B2-95ED-776FEBE78505}" srcOrd="0" destOrd="0" presId="urn:microsoft.com/office/officeart/2005/8/layout/hierarchy3"/>
    <dgm:cxn modelId="{4AD08D82-E1ED-4142-B8D7-0085083B213B}" type="presParOf" srcId="{2ED67418-5F29-4F3D-B4CC-E3FB7A464FF7}" destId="{60E4DA2B-5108-4A02-BD7C-898787B203AC}" srcOrd="1" destOrd="0" presId="urn:microsoft.com/office/officeart/2005/8/layout/hierarchy3"/>
    <dgm:cxn modelId="{0D8CB662-46F5-4FC5-8DF5-002B0CD69B1F}" type="presParOf" srcId="{66F2DE75-3D77-4CDC-9E40-373767ADAB45}" destId="{DEF4F7B7-7C1D-4429-BA30-758669B4ACA9}" srcOrd="1" destOrd="0" presId="urn:microsoft.com/office/officeart/2005/8/layout/hierarchy3"/>
    <dgm:cxn modelId="{6BF5F344-5803-481A-9766-888BBA82B74D}" type="presParOf" srcId="{DEF4F7B7-7C1D-4429-BA30-758669B4ACA9}" destId="{4058B19F-713E-43B2-90D2-DA404CE62B33}" srcOrd="0" destOrd="0" presId="urn:microsoft.com/office/officeart/2005/8/layout/hierarchy3"/>
    <dgm:cxn modelId="{5CFE9C01-F5E5-4B1A-B9D0-9DE36AC9FB11}" type="presParOf" srcId="{DEF4F7B7-7C1D-4429-BA30-758669B4ACA9}" destId="{5E794074-7623-4CF5-AB26-88A79F89423D}" srcOrd="1" destOrd="0" presId="urn:microsoft.com/office/officeart/2005/8/layout/hierarchy3"/>
    <dgm:cxn modelId="{362C864A-2742-41B5-8AA4-A7A0EC16327B}" type="presParOf" srcId="{DEF4F7B7-7C1D-4429-BA30-758669B4ACA9}" destId="{708F60DB-6807-4938-8CEA-CD3B67AF3059}" srcOrd="2" destOrd="0" presId="urn:microsoft.com/office/officeart/2005/8/layout/hierarchy3"/>
    <dgm:cxn modelId="{EE59B08A-93D0-446A-A21F-13602D9C0968}" type="presParOf" srcId="{DEF4F7B7-7C1D-4429-BA30-758669B4ACA9}" destId="{238DEBBB-E1A2-4627-9CD0-1251AE4D9CD6}" srcOrd="3" destOrd="0" presId="urn:microsoft.com/office/officeart/2005/8/layout/hierarchy3"/>
    <dgm:cxn modelId="{D0114A08-A638-4809-99D9-5E6B3EADD3D5}" type="presParOf" srcId="{40A5F200-97FF-4FD1-9BDE-E028861B9B2D}" destId="{6ED3CF85-736F-4844-BA3E-408312F3B20E}" srcOrd="1" destOrd="0" presId="urn:microsoft.com/office/officeart/2005/8/layout/hierarchy3"/>
    <dgm:cxn modelId="{A5DE5815-FDA5-434D-B805-BD20C5C9CB39}" type="presParOf" srcId="{6ED3CF85-736F-4844-BA3E-408312F3B20E}" destId="{0C5FE467-9808-4D7F-833C-083A05208C6A}" srcOrd="0" destOrd="0" presId="urn:microsoft.com/office/officeart/2005/8/layout/hierarchy3"/>
    <dgm:cxn modelId="{028B3685-DB4E-45D4-83B8-97FC4D6257DC}" type="presParOf" srcId="{0C5FE467-9808-4D7F-833C-083A05208C6A}" destId="{5B6925A1-AEAB-4623-84D5-268DEE55AC1F}" srcOrd="0" destOrd="0" presId="urn:microsoft.com/office/officeart/2005/8/layout/hierarchy3"/>
    <dgm:cxn modelId="{2196A438-D27D-48D1-BDE8-075C9EEACC9A}" type="presParOf" srcId="{0C5FE467-9808-4D7F-833C-083A05208C6A}" destId="{131ECE07-8648-48A0-9C67-D3649FF0A029}" srcOrd="1" destOrd="0" presId="urn:microsoft.com/office/officeart/2005/8/layout/hierarchy3"/>
    <dgm:cxn modelId="{CB0C6899-626A-4E81-AFC2-E4B9C1B8DA4A}" type="presParOf" srcId="{6ED3CF85-736F-4844-BA3E-408312F3B20E}" destId="{EC199376-EBB6-452D-AB4B-4628C0D6646D}" srcOrd="1" destOrd="0" presId="urn:microsoft.com/office/officeart/2005/8/layout/hierarchy3"/>
    <dgm:cxn modelId="{92825639-DC78-48D2-AE55-36A1DD4424FE}" type="presParOf" srcId="{EC199376-EBB6-452D-AB4B-4628C0D6646D}" destId="{E3D8A4C7-BF5D-43DB-A403-53F3F6A3286E}" srcOrd="0" destOrd="0" presId="urn:microsoft.com/office/officeart/2005/8/layout/hierarchy3"/>
    <dgm:cxn modelId="{4789E972-198A-412A-ABA8-C0666871819E}" type="presParOf" srcId="{EC199376-EBB6-452D-AB4B-4628C0D6646D}" destId="{2ABF3F6E-06FE-440D-8C3D-4686BF607E0E}" srcOrd="1" destOrd="0" presId="urn:microsoft.com/office/officeart/2005/8/layout/hierarchy3"/>
    <dgm:cxn modelId="{D9A10B7E-EFD4-4DDA-A0A3-AB0655611C06}" type="presParOf" srcId="{EC199376-EBB6-452D-AB4B-4628C0D6646D}" destId="{C756D996-2667-44AC-88F2-FB100D66CCE8}" srcOrd="2" destOrd="0" presId="urn:microsoft.com/office/officeart/2005/8/layout/hierarchy3"/>
    <dgm:cxn modelId="{6204DEB7-54A6-475A-A89B-6EE8AB199458}" type="presParOf" srcId="{EC199376-EBB6-452D-AB4B-4628C0D6646D}" destId="{304D8C9A-704F-4136-9D0C-D2A5A39300B6}" srcOrd="3" destOrd="0" presId="urn:microsoft.com/office/officeart/2005/8/layout/hierarchy3"/>
    <dgm:cxn modelId="{09E16965-7FA1-43C8-BAD9-31EC190EDE7B}" type="presParOf" srcId="{40A5F200-97FF-4FD1-9BDE-E028861B9B2D}" destId="{FF052A8D-BD53-4F28-BE1A-5A6FE53F84ED}" srcOrd="2" destOrd="0" presId="urn:microsoft.com/office/officeart/2005/8/layout/hierarchy3"/>
    <dgm:cxn modelId="{5DFE0060-1C27-4A94-B69D-489C416C9FA8}" type="presParOf" srcId="{FF052A8D-BD53-4F28-BE1A-5A6FE53F84ED}" destId="{E43E3EA2-418D-4C00-9094-CB74CEDF2144}" srcOrd="0" destOrd="0" presId="urn:microsoft.com/office/officeart/2005/8/layout/hierarchy3"/>
    <dgm:cxn modelId="{A3471220-0A3B-4F1F-AC60-281E9B1ADB7F}" type="presParOf" srcId="{E43E3EA2-418D-4C00-9094-CB74CEDF2144}" destId="{5C76E78B-9E89-4BF8-B21E-8F454D28E068}" srcOrd="0" destOrd="0" presId="urn:microsoft.com/office/officeart/2005/8/layout/hierarchy3"/>
    <dgm:cxn modelId="{93EA14A4-855B-4904-BC31-2786D4EAAF90}" type="presParOf" srcId="{E43E3EA2-418D-4C00-9094-CB74CEDF2144}" destId="{77C35B0A-F609-420F-A221-A7C71EEF78C5}" srcOrd="1" destOrd="0" presId="urn:microsoft.com/office/officeart/2005/8/layout/hierarchy3"/>
    <dgm:cxn modelId="{90F412B1-B8E5-488B-AA4C-D34628464B33}" type="presParOf" srcId="{FF052A8D-BD53-4F28-BE1A-5A6FE53F84ED}" destId="{58258803-BDF6-4760-9D83-0F5B83816F6B}" srcOrd="1" destOrd="0" presId="urn:microsoft.com/office/officeart/2005/8/layout/hierarchy3"/>
    <dgm:cxn modelId="{3B8B1EB1-A832-4DF6-9713-35E8475EA813}" type="presParOf" srcId="{40A5F200-97FF-4FD1-9BDE-E028861B9B2D}" destId="{3EDB179D-AA4E-4192-9FB7-B227E7AA6A3B}" srcOrd="3" destOrd="0" presId="urn:microsoft.com/office/officeart/2005/8/layout/hierarchy3"/>
    <dgm:cxn modelId="{D284CF22-EE9F-425B-854A-7827ECEAEBB2}" type="presParOf" srcId="{3EDB179D-AA4E-4192-9FB7-B227E7AA6A3B}" destId="{D2B115D6-62F6-4999-A38B-FA13542D458A}" srcOrd="0" destOrd="0" presId="urn:microsoft.com/office/officeart/2005/8/layout/hierarchy3"/>
    <dgm:cxn modelId="{D6CA97B3-0BC9-4348-AABD-AE13BCB84B32}" type="presParOf" srcId="{D2B115D6-62F6-4999-A38B-FA13542D458A}" destId="{FE5041F8-FB1C-4C21-9941-3F09D379E7BE}" srcOrd="0" destOrd="0" presId="urn:microsoft.com/office/officeart/2005/8/layout/hierarchy3"/>
    <dgm:cxn modelId="{78E8571F-E4A4-4C6D-AD1F-066678F7D423}" type="presParOf" srcId="{D2B115D6-62F6-4999-A38B-FA13542D458A}" destId="{21D72E5C-A4B8-473F-9635-364DA657289E}" srcOrd="1" destOrd="0" presId="urn:microsoft.com/office/officeart/2005/8/layout/hierarchy3"/>
    <dgm:cxn modelId="{0408BF1D-0450-4EC9-943D-BE32FA90EF73}" type="presParOf" srcId="{3EDB179D-AA4E-4192-9FB7-B227E7AA6A3B}" destId="{1673A608-F454-4BFF-8002-E5795AB83DA7}" srcOrd="1" destOrd="0" presId="urn:microsoft.com/office/officeart/2005/8/layout/hierarchy3"/>
    <dgm:cxn modelId="{A8697C04-49F3-43F2-81A4-71CD9132A728}" type="presParOf" srcId="{1673A608-F454-4BFF-8002-E5795AB83DA7}" destId="{5D61F37C-C3CC-4A5B-8BA1-6DDB00FD4FC5}" srcOrd="0" destOrd="0" presId="urn:microsoft.com/office/officeart/2005/8/layout/hierarchy3"/>
    <dgm:cxn modelId="{546F7175-11FD-4E27-802B-C48445C83FAB}" type="presParOf" srcId="{1673A608-F454-4BFF-8002-E5795AB83DA7}" destId="{4121580F-758A-486A-8CE3-AA7E3BDE7BD5}" srcOrd="1" destOrd="0" presId="urn:microsoft.com/office/officeart/2005/8/layout/hierarchy3"/>
  </dgm:cxnLst>
  <dgm:bg>
    <a:noFill/>
  </dgm:bg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2233BF-2D28-40DC-A545-8FF22EE06F83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DDC9E790-6BEA-4E83-9618-6DD8CF95B7D6}">
      <dgm:prSet phldrT="[Texte]"/>
      <dgm:spPr/>
      <dgm:t>
        <a:bodyPr/>
        <a:lstStyle/>
        <a:p>
          <a:r>
            <a:rPr lang="fr-FR" b="1" dirty="0" smtClean="0"/>
            <a:t>1</a:t>
          </a:r>
          <a:endParaRPr lang="fr-FR" b="1" dirty="0"/>
        </a:p>
      </dgm:t>
    </dgm:pt>
    <dgm:pt modelId="{7ECA98FB-E87A-4CFD-91AA-174A6F2138AE}" type="parTrans" cxnId="{F7DFCA08-3D81-4550-ABDD-E8F95E1A9A58}">
      <dgm:prSet/>
      <dgm:spPr/>
      <dgm:t>
        <a:bodyPr/>
        <a:lstStyle/>
        <a:p>
          <a:endParaRPr lang="fr-FR"/>
        </a:p>
      </dgm:t>
    </dgm:pt>
    <dgm:pt modelId="{D58862A0-2394-4E5C-ABD6-758767AD7756}" type="sibTrans" cxnId="{F7DFCA08-3D81-4550-ABDD-E8F95E1A9A58}">
      <dgm:prSet/>
      <dgm:spPr/>
      <dgm:t>
        <a:bodyPr/>
        <a:lstStyle/>
        <a:p>
          <a:endParaRPr lang="fr-FR"/>
        </a:p>
      </dgm:t>
    </dgm:pt>
    <dgm:pt modelId="{2B6C7C0B-7575-4E1D-9CBD-26CE00C668A4}">
      <dgm:prSet phldrT="[Texte]"/>
      <dgm:spPr/>
      <dgm:t>
        <a:bodyPr/>
        <a:lstStyle/>
        <a:p>
          <a:r>
            <a:rPr lang="en-GB" b="1" i="1" dirty="0" smtClean="0">
              <a:solidFill>
                <a:srgbClr val="000066"/>
              </a:solidFill>
              <a:latin typeface="Comic Sans MS" pitchFamily="66" charset="0"/>
              <a:cs typeface="Times New Roman" charset="0"/>
            </a:rPr>
            <a:t>Cloning of the scFvSG15 gene into pET22b+ vector</a:t>
          </a:r>
          <a:endParaRPr lang="fr-FR" dirty="0"/>
        </a:p>
      </dgm:t>
    </dgm:pt>
    <dgm:pt modelId="{F826F1AB-7785-48B9-90F2-4CB89BC6430B}" type="parTrans" cxnId="{E6FC6185-C776-4576-AFA5-0BCBFF179ED4}">
      <dgm:prSet/>
      <dgm:spPr/>
      <dgm:t>
        <a:bodyPr/>
        <a:lstStyle/>
        <a:p>
          <a:endParaRPr lang="fr-FR"/>
        </a:p>
      </dgm:t>
    </dgm:pt>
    <dgm:pt modelId="{E74C940F-1EEC-4705-86B3-5A1ADFACF6A6}" type="sibTrans" cxnId="{E6FC6185-C776-4576-AFA5-0BCBFF179ED4}">
      <dgm:prSet/>
      <dgm:spPr/>
      <dgm:t>
        <a:bodyPr/>
        <a:lstStyle/>
        <a:p>
          <a:endParaRPr lang="fr-FR"/>
        </a:p>
      </dgm:t>
    </dgm:pt>
    <dgm:pt modelId="{AF44A24B-C549-49B1-A65D-952E0BB41CCA}">
      <dgm:prSet phldrT="[Texte]"/>
      <dgm:spPr/>
      <dgm:t>
        <a:bodyPr/>
        <a:lstStyle/>
        <a:p>
          <a:r>
            <a:rPr lang="fr-FR" b="1" dirty="0" err="1" smtClean="0">
              <a:solidFill>
                <a:srgbClr val="000066"/>
              </a:solidFill>
              <a:cs typeface="Times New Roman" charset="0"/>
            </a:rPr>
            <a:t>Sequencing</a:t>
          </a:r>
          <a:r>
            <a:rPr lang="fr-FR" b="1" dirty="0" smtClean="0">
              <a:solidFill>
                <a:srgbClr val="000066"/>
              </a:solidFill>
              <a:cs typeface="Times New Roman" charset="0"/>
            </a:rPr>
            <a:t> </a:t>
          </a:r>
          <a:endParaRPr lang="fr-FR" dirty="0"/>
        </a:p>
      </dgm:t>
    </dgm:pt>
    <dgm:pt modelId="{C5A107A3-ADFE-4F0D-9014-A471C57F2214}" type="parTrans" cxnId="{733747A4-0CD8-4382-9C63-9F7320C51F11}">
      <dgm:prSet/>
      <dgm:spPr/>
      <dgm:t>
        <a:bodyPr/>
        <a:lstStyle/>
        <a:p>
          <a:endParaRPr lang="fr-FR"/>
        </a:p>
      </dgm:t>
    </dgm:pt>
    <dgm:pt modelId="{9E1C4371-043A-48E5-9129-449907F291E0}" type="sibTrans" cxnId="{733747A4-0CD8-4382-9C63-9F7320C51F11}">
      <dgm:prSet/>
      <dgm:spPr/>
      <dgm:t>
        <a:bodyPr/>
        <a:lstStyle/>
        <a:p>
          <a:endParaRPr lang="fr-FR"/>
        </a:p>
      </dgm:t>
    </dgm:pt>
    <dgm:pt modelId="{48F900EB-D852-4052-AAD8-7D8B2FD31CD5}">
      <dgm:prSet phldrT="[Texte]"/>
      <dgm:spPr/>
      <dgm:t>
        <a:bodyPr/>
        <a:lstStyle/>
        <a:p>
          <a:r>
            <a:rPr lang="fr-FR" b="1" dirty="0" smtClean="0"/>
            <a:t>2</a:t>
          </a:r>
          <a:endParaRPr lang="fr-FR" b="1" dirty="0"/>
        </a:p>
      </dgm:t>
    </dgm:pt>
    <dgm:pt modelId="{373F3B5D-D4CB-408E-B820-6A96031628F1}" type="parTrans" cxnId="{4E352EE6-5EC1-4352-A7EE-7D92ECE22FC9}">
      <dgm:prSet/>
      <dgm:spPr/>
      <dgm:t>
        <a:bodyPr/>
        <a:lstStyle/>
        <a:p>
          <a:endParaRPr lang="fr-FR"/>
        </a:p>
      </dgm:t>
    </dgm:pt>
    <dgm:pt modelId="{EFA83C7D-DA03-4597-B8E3-9FC35F9F0B67}" type="sibTrans" cxnId="{4E352EE6-5EC1-4352-A7EE-7D92ECE22FC9}">
      <dgm:prSet/>
      <dgm:spPr/>
      <dgm:t>
        <a:bodyPr/>
        <a:lstStyle/>
        <a:p>
          <a:endParaRPr lang="fr-FR"/>
        </a:p>
      </dgm:t>
    </dgm:pt>
    <dgm:pt modelId="{4BC1CC42-183F-4DB0-B873-16F36CD3D10E}">
      <dgm:prSet phldrT="[Texte]"/>
      <dgm:spPr/>
      <dgm:t>
        <a:bodyPr/>
        <a:lstStyle/>
        <a:p>
          <a:r>
            <a:rPr lang="fr-FR" b="1" i="1" dirty="0" err="1" smtClean="0">
              <a:solidFill>
                <a:srgbClr val="000066"/>
              </a:solidFill>
              <a:latin typeface="Comic Sans MS" pitchFamily="66" charset="0"/>
              <a:cs typeface="Times New Roman" charset="0"/>
            </a:rPr>
            <a:t>Procaryotic</a:t>
          </a:r>
          <a:r>
            <a:rPr lang="fr-FR" b="1" i="1" dirty="0" smtClean="0">
              <a:solidFill>
                <a:srgbClr val="000066"/>
              </a:solidFill>
              <a:latin typeface="Comic Sans MS" pitchFamily="66" charset="0"/>
              <a:cs typeface="Times New Roman" charset="0"/>
            </a:rPr>
            <a:t> Expression and purification analyses</a:t>
          </a:r>
          <a:r>
            <a:rPr lang="fr-FR" dirty="0" smtClean="0"/>
            <a:t> </a:t>
          </a:r>
          <a:endParaRPr lang="fr-FR" dirty="0"/>
        </a:p>
      </dgm:t>
    </dgm:pt>
    <dgm:pt modelId="{EA5A9F4C-54F3-4B2E-B04A-1750A1D35E7D}" type="parTrans" cxnId="{2E577AB5-C1B8-4466-A82D-C59876BF59F1}">
      <dgm:prSet/>
      <dgm:spPr/>
      <dgm:t>
        <a:bodyPr/>
        <a:lstStyle/>
        <a:p>
          <a:endParaRPr lang="fr-FR"/>
        </a:p>
      </dgm:t>
    </dgm:pt>
    <dgm:pt modelId="{F128D3A4-6EF7-4140-BC7A-26E817F64C54}" type="sibTrans" cxnId="{2E577AB5-C1B8-4466-A82D-C59876BF59F1}">
      <dgm:prSet/>
      <dgm:spPr/>
      <dgm:t>
        <a:bodyPr/>
        <a:lstStyle/>
        <a:p>
          <a:endParaRPr lang="fr-FR"/>
        </a:p>
      </dgm:t>
    </dgm:pt>
    <dgm:pt modelId="{E4296EB7-98D4-44F1-B66A-F72A82CC1D1D}">
      <dgm:prSet phldrT="[Texte]"/>
      <dgm:spPr/>
      <dgm:t>
        <a:bodyPr/>
        <a:lstStyle/>
        <a:p>
          <a:r>
            <a:rPr lang="en-GB" b="1" i="1" dirty="0" smtClean="0">
              <a:solidFill>
                <a:srgbClr val="000066"/>
              </a:solidFill>
              <a:latin typeface="Comic Sans MS" pitchFamily="66" charset="0"/>
              <a:cs typeface="Times New Roman" charset="0"/>
            </a:rPr>
            <a:t>Cloning scFvSG15-AP fusion protein </a:t>
          </a:r>
          <a:r>
            <a:rPr lang="en-GB" b="1" dirty="0" smtClean="0">
              <a:solidFill>
                <a:srgbClr val="000066"/>
              </a:solidFill>
              <a:cs typeface="Times New Roman" charset="0"/>
            </a:rPr>
            <a:t>into pLIP6 vector : </a:t>
          </a:r>
          <a:r>
            <a:rPr lang="en-GB" b="1" i="1" dirty="0" smtClean="0">
              <a:solidFill>
                <a:srgbClr val="000066"/>
              </a:solidFill>
              <a:latin typeface="Comic Sans MS" pitchFamily="66" charset="0"/>
              <a:cs typeface="Times New Roman" charset="0"/>
            </a:rPr>
            <a:t>genetic fusion with an engineered bacterial alkaline </a:t>
          </a:r>
          <a:r>
            <a:rPr lang="en-GB" b="1" i="1" dirty="0" err="1" smtClean="0">
              <a:solidFill>
                <a:srgbClr val="000066"/>
              </a:solidFill>
              <a:latin typeface="Comic Sans MS" pitchFamily="66" charset="0"/>
              <a:cs typeface="Times New Roman" charset="0"/>
            </a:rPr>
            <a:t>phosphatase</a:t>
          </a:r>
          <a:r>
            <a:rPr lang="en-GB" b="1" i="1" dirty="0" smtClean="0">
              <a:solidFill>
                <a:srgbClr val="000066"/>
              </a:solidFill>
              <a:latin typeface="Comic Sans MS" pitchFamily="66" charset="0"/>
              <a:cs typeface="Times New Roman" charset="0"/>
            </a:rPr>
            <a:t>; </a:t>
          </a:r>
          <a:endParaRPr lang="fr-FR" b="1" i="1" dirty="0" smtClean="0">
            <a:solidFill>
              <a:srgbClr val="000066"/>
            </a:solidFill>
            <a:latin typeface="Comic Sans MS" pitchFamily="66" charset="0"/>
            <a:cs typeface="Times New Roman" charset="0"/>
          </a:endParaRPr>
        </a:p>
      </dgm:t>
    </dgm:pt>
    <dgm:pt modelId="{5040626C-1EA1-421B-A70D-4308DF7018A3}" type="parTrans" cxnId="{6EF47615-D7D7-4EFF-85C5-FF88E4DEE359}">
      <dgm:prSet/>
      <dgm:spPr/>
      <dgm:t>
        <a:bodyPr/>
        <a:lstStyle/>
        <a:p>
          <a:endParaRPr lang="fr-FR"/>
        </a:p>
      </dgm:t>
    </dgm:pt>
    <dgm:pt modelId="{1A77843C-8412-410B-A373-5B0E35C2D9E6}" type="sibTrans" cxnId="{6EF47615-D7D7-4EFF-85C5-FF88E4DEE359}">
      <dgm:prSet/>
      <dgm:spPr/>
      <dgm:t>
        <a:bodyPr/>
        <a:lstStyle/>
        <a:p>
          <a:endParaRPr lang="fr-FR"/>
        </a:p>
      </dgm:t>
    </dgm:pt>
    <dgm:pt modelId="{B76EC9DB-7EA0-42C1-96AF-9BD07D96C906}">
      <dgm:prSet phldrT="[Texte]"/>
      <dgm:spPr/>
      <dgm:t>
        <a:bodyPr/>
        <a:lstStyle/>
        <a:p>
          <a:r>
            <a:rPr lang="fr-FR" b="1" dirty="0" smtClean="0"/>
            <a:t>3</a:t>
          </a:r>
          <a:endParaRPr lang="fr-FR" b="1" dirty="0"/>
        </a:p>
      </dgm:t>
    </dgm:pt>
    <dgm:pt modelId="{4FFD6C83-0CA7-4A5A-96E1-82DAE0E2935E}" type="parTrans" cxnId="{E5F34F44-9012-4C0E-B440-9BC6EC0866B5}">
      <dgm:prSet/>
      <dgm:spPr/>
      <dgm:t>
        <a:bodyPr/>
        <a:lstStyle/>
        <a:p>
          <a:endParaRPr lang="fr-FR"/>
        </a:p>
      </dgm:t>
    </dgm:pt>
    <dgm:pt modelId="{D3F416C7-9B40-432C-85F4-F11A43F7176C}" type="sibTrans" cxnId="{E5F34F44-9012-4C0E-B440-9BC6EC0866B5}">
      <dgm:prSet/>
      <dgm:spPr/>
      <dgm:t>
        <a:bodyPr/>
        <a:lstStyle/>
        <a:p>
          <a:endParaRPr lang="fr-FR"/>
        </a:p>
      </dgm:t>
    </dgm:pt>
    <dgm:pt modelId="{031233D4-9F19-4607-88E3-517E02F60AE7}">
      <dgm:prSet phldrT="[Texte]"/>
      <dgm:spPr/>
      <dgm:t>
        <a:bodyPr/>
        <a:lstStyle/>
        <a:p>
          <a:r>
            <a:rPr lang="en-GB" b="1" i="1" dirty="0" err="1" smtClean="0">
              <a:solidFill>
                <a:srgbClr val="000066"/>
              </a:solidFill>
              <a:latin typeface="Comic Sans MS" pitchFamily="66" charset="0"/>
              <a:cs typeface="Times New Roman" charset="0"/>
            </a:rPr>
            <a:t>Bifunctionality</a:t>
          </a:r>
          <a:r>
            <a:rPr lang="en-GB" b="1" i="1" dirty="0" smtClean="0">
              <a:solidFill>
                <a:srgbClr val="000066"/>
              </a:solidFill>
              <a:latin typeface="Comic Sans MS" pitchFamily="66" charset="0"/>
              <a:cs typeface="Times New Roman" charset="0"/>
            </a:rPr>
            <a:t> of the recombinant fusion protein: </a:t>
          </a:r>
          <a:r>
            <a:rPr lang="en-GB" b="1" i="1" dirty="0" smtClean="0">
              <a:solidFill>
                <a:srgbClr val="000066"/>
              </a:solidFill>
              <a:latin typeface="Arial" charset="0"/>
              <a:cs typeface="Times New Roman" charset="0"/>
            </a:rPr>
            <a:t>ELISA test, </a:t>
          </a:r>
          <a:r>
            <a:rPr lang="fr-FR" b="1" i="1" dirty="0" err="1" smtClean="0">
              <a:solidFill>
                <a:srgbClr val="000066"/>
              </a:solidFill>
              <a:latin typeface="Arial" charset="0"/>
              <a:cs typeface="Times New Roman" charset="0"/>
            </a:rPr>
            <a:t>Immuno</a:t>
          </a:r>
          <a:r>
            <a:rPr lang="fr-FR" b="1" i="1" dirty="0" smtClean="0">
              <a:solidFill>
                <a:srgbClr val="000066"/>
              </a:solidFill>
              <a:latin typeface="Arial" charset="0"/>
              <a:cs typeface="Times New Roman" charset="0"/>
            </a:rPr>
            <a:t>-capture ELISA test, Dot blot </a:t>
          </a:r>
          <a:r>
            <a:rPr lang="fr-FR" b="1" i="1" dirty="0" err="1" smtClean="0">
              <a:solidFill>
                <a:srgbClr val="000066"/>
              </a:solidFill>
              <a:latin typeface="Arial" charset="0"/>
              <a:cs typeface="Times New Roman" charset="0"/>
            </a:rPr>
            <a:t>assay</a:t>
          </a:r>
          <a:r>
            <a:rPr lang="fr-FR" b="1" i="1" dirty="0" smtClean="0">
              <a:solidFill>
                <a:srgbClr val="000066"/>
              </a:solidFill>
              <a:latin typeface="Arial" charset="0"/>
              <a:cs typeface="Times New Roman" charset="0"/>
            </a:rPr>
            <a:t>, </a:t>
          </a:r>
          <a:r>
            <a:rPr lang="fr-FR" b="1" i="1" dirty="0" err="1" smtClean="0">
              <a:solidFill>
                <a:srgbClr val="000066"/>
              </a:solidFill>
              <a:latin typeface="Arial" charset="0"/>
              <a:cs typeface="Times New Roman" charset="0"/>
            </a:rPr>
            <a:t>immuno</a:t>
          </a:r>
          <a:r>
            <a:rPr lang="fr-FR" b="1" i="1" dirty="0" smtClean="0">
              <a:solidFill>
                <a:srgbClr val="000066"/>
              </a:solidFill>
              <a:latin typeface="Arial" charset="0"/>
              <a:cs typeface="Times New Roman" charset="0"/>
            </a:rPr>
            <a:t>-</a:t>
          </a:r>
          <a:r>
            <a:rPr lang="fr-FR" b="1" i="1" dirty="0" err="1" smtClean="0">
              <a:solidFill>
                <a:srgbClr val="000066"/>
              </a:solidFill>
              <a:latin typeface="Arial" charset="0"/>
              <a:cs typeface="Times New Roman" charset="0"/>
            </a:rPr>
            <a:t>imprint</a:t>
          </a:r>
          <a:endParaRPr lang="fr-FR" dirty="0"/>
        </a:p>
      </dgm:t>
    </dgm:pt>
    <dgm:pt modelId="{41EBCD6A-ACB6-4B17-B9D5-770E90CF2FFA}" type="parTrans" cxnId="{F3385DE5-F54A-4462-8991-2DB3855130FD}">
      <dgm:prSet/>
      <dgm:spPr/>
      <dgm:t>
        <a:bodyPr/>
        <a:lstStyle/>
        <a:p>
          <a:endParaRPr lang="fr-FR"/>
        </a:p>
      </dgm:t>
    </dgm:pt>
    <dgm:pt modelId="{6CC2FA4D-C1C3-4787-BBA5-3980B943EA90}" type="sibTrans" cxnId="{F3385DE5-F54A-4462-8991-2DB3855130FD}">
      <dgm:prSet/>
      <dgm:spPr/>
      <dgm:t>
        <a:bodyPr/>
        <a:lstStyle/>
        <a:p>
          <a:endParaRPr lang="fr-FR"/>
        </a:p>
      </dgm:t>
    </dgm:pt>
    <dgm:pt modelId="{A0D1F267-69BA-4F41-BABB-06C6664BF7DC}">
      <dgm:prSet phldrT="[Texte]"/>
      <dgm:spPr/>
      <dgm:t>
        <a:bodyPr/>
        <a:lstStyle/>
        <a:p>
          <a:r>
            <a:rPr lang="fr-FR" b="1" i="1" dirty="0" smtClean="0">
              <a:solidFill>
                <a:srgbClr val="000066"/>
              </a:solidFill>
              <a:latin typeface="Arial" charset="0"/>
              <a:cs typeface="Times New Roman" charset="0"/>
            </a:rPr>
            <a:t>Fluorescence </a:t>
          </a:r>
          <a:r>
            <a:rPr lang="fr-FR" b="1" i="1" dirty="0" err="1" smtClean="0">
              <a:solidFill>
                <a:srgbClr val="000066"/>
              </a:solidFill>
              <a:latin typeface="Arial" charset="0"/>
              <a:cs typeface="Times New Roman" charset="0"/>
            </a:rPr>
            <a:t>microscopy</a:t>
          </a:r>
          <a:r>
            <a:rPr lang="fr-FR" b="1" i="1" dirty="0" smtClean="0">
              <a:solidFill>
                <a:srgbClr val="000066"/>
              </a:solidFill>
              <a:latin typeface="Arial" charset="0"/>
              <a:cs typeface="Times New Roman" charset="0"/>
            </a:rPr>
            <a:t>: </a:t>
          </a:r>
        </a:p>
      </dgm:t>
    </dgm:pt>
    <dgm:pt modelId="{C3A61376-153E-4936-A6A6-B1416AABA86A}" type="parTrans" cxnId="{A3F03F26-AA0F-42DD-B1C4-889E48A5B6E5}">
      <dgm:prSet/>
      <dgm:spPr/>
      <dgm:t>
        <a:bodyPr/>
        <a:lstStyle/>
        <a:p>
          <a:endParaRPr lang="fr-FR"/>
        </a:p>
      </dgm:t>
    </dgm:pt>
    <dgm:pt modelId="{D2F7517E-2422-44E7-984D-49207A8EE7A6}" type="sibTrans" cxnId="{A3F03F26-AA0F-42DD-B1C4-889E48A5B6E5}">
      <dgm:prSet/>
      <dgm:spPr/>
      <dgm:t>
        <a:bodyPr/>
        <a:lstStyle/>
        <a:p>
          <a:endParaRPr lang="fr-FR"/>
        </a:p>
      </dgm:t>
    </dgm:pt>
    <dgm:pt modelId="{8E471C75-0ED6-4586-B507-2A5D91F4F6E9}">
      <dgm:prSet phldrT="[Texte]"/>
      <dgm:spPr/>
      <dgm:t>
        <a:bodyPr/>
        <a:lstStyle/>
        <a:p>
          <a:r>
            <a:rPr lang="fr-FR" b="1" i="1" dirty="0" smtClean="0">
              <a:solidFill>
                <a:srgbClr val="000066"/>
              </a:solidFill>
              <a:latin typeface="Arial" charset="0"/>
              <a:cs typeface="Times New Roman" charset="0"/>
            </a:rPr>
            <a:t>ELISA : </a:t>
          </a:r>
          <a:r>
            <a:rPr lang="fr-FR" b="1" i="1" dirty="0" err="1" smtClean="0">
              <a:solidFill>
                <a:srgbClr val="000066"/>
              </a:solidFill>
              <a:latin typeface="Arial" charset="0"/>
              <a:cs typeface="Times New Roman" charset="0"/>
            </a:rPr>
            <a:t>spectrofluorometer</a:t>
          </a:r>
          <a:r>
            <a:rPr lang="fr-FR" b="1" i="1" dirty="0" smtClean="0">
              <a:solidFill>
                <a:srgbClr val="000066"/>
              </a:solidFill>
              <a:latin typeface="Arial" charset="0"/>
              <a:cs typeface="Times New Roman" charset="0"/>
            </a:rPr>
            <a:t>  (</a:t>
          </a:r>
          <a:r>
            <a:rPr lang="fr-FR" b="1" dirty="0" smtClean="0">
              <a:solidFill>
                <a:srgbClr val="00B050"/>
              </a:solidFill>
            </a:rPr>
            <a:t>4-MUP, 4 </a:t>
          </a:r>
          <a:r>
            <a:rPr lang="fr-FR" b="1" dirty="0" err="1" smtClean="0">
              <a:solidFill>
                <a:srgbClr val="00B050"/>
              </a:solidFill>
            </a:rPr>
            <a:t>methylumbelliferyl</a:t>
          </a:r>
          <a:r>
            <a:rPr lang="fr-FR" b="1" dirty="0" smtClean="0">
              <a:solidFill>
                <a:srgbClr val="00B050"/>
              </a:solidFill>
            </a:rPr>
            <a:t> phosphate)</a:t>
          </a:r>
          <a:endParaRPr lang="fr-FR" b="1" i="1" dirty="0" smtClean="0">
            <a:solidFill>
              <a:srgbClr val="000066"/>
            </a:solidFill>
            <a:latin typeface="Arial" charset="0"/>
            <a:cs typeface="Times New Roman" charset="0"/>
          </a:endParaRPr>
        </a:p>
      </dgm:t>
    </dgm:pt>
    <dgm:pt modelId="{9EF00A7A-5B4B-445F-BE84-F2234D5C0EE4}" type="parTrans" cxnId="{508D783B-4586-42DD-B458-50D63A0ED302}">
      <dgm:prSet/>
      <dgm:spPr/>
      <dgm:t>
        <a:bodyPr/>
        <a:lstStyle/>
        <a:p>
          <a:endParaRPr lang="fr-FR"/>
        </a:p>
      </dgm:t>
    </dgm:pt>
    <dgm:pt modelId="{416C96CA-4470-4178-A4A4-CA49F2727CCB}" type="sibTrans" cxnId="{508D783B-4586-42DD-B458-50D63A0ED302}">
      <dgm:prSet/>
      <dgm:spPr/>
      <dgm:t>
        <a:bodyPr/>
        <a:lstStyle/>
        <a:p>
          <a:endParaRPr lang="fr-FR"/>
        </a:p>
      </dgm:t>
    </dgm:pt>
    <dgm:pt modelId="{5683EBA1-4FC7-49CB-ACE0-0E9ED62B7F31}" type="pres">
      <dgm:prSet presAssocID="{502233BF-2D28-40DC-A545-8FF22EE06F8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3848BEC-E423-433B-AF7F-0C2B359AE09C}" type="pres">
      <dgm:prSet presAssocID="{DDC9E790-6BEA-4E83-9618-6DD8CF95B7D6}" presName="composite" presStyleCnt="0"/>
      <dgm:spPr/>
    </dgm:pt>
    <dgm:pt modelId="{E78D2534-3959-418D-BB08-DA909CECB3F3}" type="pres">
      <dgm:prSet presAssocID="{DDC9E790-6BEA-4E83-9618-6DD8CF95B7D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029AB0C-8A5E-4571-BA37-EA3CADAD93FF}" type="pres">
      <dgm:prSet presAssocID="{DDC9E790-6BEA-4E83-9618-6DD8CF95B7D6}" presName="descendantText" presStyleLbl="alignAcc1" presStyleIdx="0" presStyleCnt="3" custScaleY="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402D658-B4FC-48E2-A016-B2D2B2195578}" type="pres">
      <dgm:prSet presAssocID="{D58862A0-2394-4E5C-ABD6-758767AD7756}" presName="sp" presStyleCnt="0"/>
      <dgm:spPr/>
    </dgm:pt>
    <dgm:pt modelId="{72A107CB-7789-4C98-B850-48A0BDA8855C}" type="pres">
      <dgm:prSet presAssocID="{48F900EB-D852-4052-AAD8-7D8B2FD31CD5}" presName="composite" presStyleCnt="0"/>
      <dgm:spPr/>
    </dgm:pt>
    <dgm:pt modelId="{85CFB444-0246-4AE0-A9C2-79C3916A5FC4}" type="pres">
      <dgm:prSet presAssocID="{48F900EB-D852-4052-AAD8-7D8B2FD31CD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74B9E8-57B2-4177-A1A5-00A5E915B949}" type="pres">
      <dgm:prSet presAssocID="{48F900EB-D852-4052-AAD8-7D8B2FD31CD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AE9FC3-B7E9-47A1-9059-EED40ED58F10}" type="pres">
      <dgm:prSet presAssocID="{EFA83C7D-DA03-4597-B8E3-9FC35F9F0B67}" presName="sp" presStyleCnt="0"/>
      <dgm:spPr/>
    </dgm:pt>
    <dgm:pt modelId="{B0CDCFEA-92A0-4B72-AB5C-06125284D825}" type="pres">
      <dgm:prSet presAssocID="{B76EC9DB-7EA0-42C1-96AF-9BD07D96C906}" presName="composite" presStyleCnt="0"/>
      <dgm:spPr/>
    </dgm:pt>
    <dgm:pt modelId="{D93B9CDD-20DD-4532-8EB3-B811DD4D641F}" type="pres">
      <dgm:prSet presAssocID="{B76EC9DB-7EA0-42C1-96AF-9BD07D96C906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4D26813-780A-4ED6-8B7C-4D82B122857C}" type="pres">
      <dgm:prSet presAssocID="{B76EC9DB-7EA0-42C1-96AF-9BD07D96C906}" presName="descendantText" presStyleLbl="alignAcc1" presStyleIdx="2" presStyleCnt="3" custScaleY="15989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78F6061-136B-4477-B54E-48D5454A3A6D}" type="presOf" srcId="{A0D1F267-69BA-4F41-BABB-06C6664BF7DC}" destId="{34D26813-780A-4ED6-8B7C-4D82B122857C}" srcOrd="0" destOrd="1" presId="urn:microsoft.com/office/officeart/2005/8/layout/chevron2"/>
    <dgm:cxn modelId="{A3F03F26-AA0F-42DD-B1C4-889E48A5B6E5}" srcId="{B76EC9DB-7EA0-42C1-96AF-9BD07D96C906}" destId="{A0D1F267-69BA-4F41-BABB-06C6664BF7DC}" srcOrd="1" destOrd="0" parTransId="{C3A61376-153E-4936-A6A6-B1416AABA86A}" sibTransId="{D2F7517E-2422-44E7-984D-49207A8EE7A6}"/>
    <dgm:cxn modelId="{E6FC6185-C776-4576-AFA5-0BCBFF179ED4}" srcId="{DDC9E790-6BEA-4E83-9618-6DD8CF95B7D6}" destId="{2B6C7C0B-7575-4E1D-9CBD-26CE00C668A4}" srcOrd="0" destOrd="0" parTransId="{F826F1AB-7785-48B9-90F2-4CB89BC6430B}" sibTransId="{E74C940F-1EEC-4705-86B3-5A1ADFACF6A6}"/>
    <dgm:cxn modelId="{6D9F9118-50F3-4D7C-BF5B-528991D78848}" type="presOf" srcId="{2B6C7C0B-7575-4E1D-9CBD-26CE00C668A4}" destId="{9029AB0C-8A5E-4571-BA37-EA3CADAD93FF}" srcOrd="0" destOrd="0" presId="urn:microsoft.com/office/officeart/2005/8/layout/chevron2"/>
    <dgm:cxn modelId="{C9DA01CA-4353-4F5B-87C7-829033F46F85}" type="presOf" srcId="{031233D4-9F19-4607-88E3-517E02F60AE7}" destId="{34D26813-780A-4ED6-8B7C-4D82B122857C}" srcOrd="0" destOrd="0" presId="urn:microsoft.com/office/officeart/2005/8/layout/chevron2"/>
    <dgm:cxn modelId="{2E577AB5-C1B8-4466-A82D-C59876BF59F1}" srcId="{48F900EB-D852-4052-AAD8-7D8B2FD31CD5}" destId="{4BC1CC42-183F-4DB0-B873-16F36CD3D10E}" srcOrd="0" destOrd="0" parTransId="{EA5A9F4C-54F3-4B2E-B04A-1750A1D35E7D}" sibTransId="{F128D3A4-6EF7-4140-BC7A-26E817F64C54}"/>
    <dgm:cxn modelId="{733747A4-0CD8-4382-9C63-9F7320C51F11}" srcId="{DDC9E790-6BEA-4E83-9618-6DD8CF95B7D6}" destId="{AF44A24B-C549-49B1-A65D-952E0BB41CCA}" srcOrd="1" destOrd="0" parTransId="{C5A107A3-ADFE-4F0D-9014-A471C57F2214}" sibTransId="{9E1C4371-043A-48E5-9129-449907F291E0}"/>
    <dgm:cxn modelId="{6EF47615-D7D7-4EFF-85C5-FF88E4DEE359}" srcId="{48F900EB-D852-4052-AAD8-7D8B2FD31CD5}" destId="{E4296EB7-98D4-44F1-B66A-F72A82CC1D1D}" srcOrd="1" destOrd="0" parTransId="{5040626C-1EA1-421B-A70D-4308DF7018A3}" sibTransId="{1A77843C-8412-410B-A373-5B0E35C2D9E6}"/>
    <dgm:cxn modelId="{2DA99D61-F6A8-43B2-BC3E-159864BCBDE7}" type="presOf" srcId="{48F900EB-D852-4052-AAD8-7D8B2FD31CD5}" destId="{85CFB444-0246-4AE0-A9C2-79C3916A5FC4}" srcOrd="0" destOrd="0" presId="urn:microsoft.com/office/officeart/2005/8/layout/chevron2"/>
    <dgm:cxn modelId="{F15C345E-3158-424D-8ABE-CF9431931D53}" type="presOf" srcId="{8E471C75-0ED6-4586-B507-2A5D91F4F6E9}" destId="{34D26813-780A-4ED6-8B7C-4D82B122857C}" srcOrd="0" destOrd="2" presId="urn:microsoft.com/office/officeart/2005/8/layout/chevron2"/>
    <dgm:cxn modelId="{5791BF37-FFC3-42BB-81FB-32F0A273D770}" type="presOf" srcId="{E4296EB7-98D4-44F1-B66A-F72A82CC1D1D}" destId="{9974B9E8-57B2-4177-A1A5-00A5E915B949}" srcOrd="0" destOrd="1" presId="urn:microsoft.com/office/officeart/2005/8/layout/chevron2"/>
    <dgm:cxn modelId="{4E352EE6-5EC1-4352-A7EE-7D92ECE22FC9}" srcId="{502233BF-2D28-40DC-A545-8FF22EE06F83}" destId="{48F900EB-D852-4052-AAD8-7D8B2FD31CD5}" srcOrd="1" destOrd="0" parTransId="{373F3B5D-D4CB-408E-B820-6A96031628F1}" sibTransId="{EFA83C7D-DA03-4597-B8E3-9FC35F9F0B67}"/>
    <dgm:cxn modelId="{89ADDE29-2368-4E78-9DFC-E3DE2174BBA7}" type="presOf" srcId="{B76EC9DB-7EA0-42C1-96AF-9BD07D96C906}" destId="{D93B9CDD-20DD-4532-8EB3-B811DD4D641F}" srcOrd="0" destOrd="0" presId="urn:microsoft.com/office/officeart/2005/8/layout/chevron2"/>
    <dgm:cxn modelId="{F3385DE5-F54A-4462-8991-2DB3855130FD}" srcId="{B76EC9DB-7EA0-42C1-96AF-9BD07D96C906}" destId="{031233D4-9F19-4607-88E3-517E02F60AE7}" srcOrd="0" destOrd="0" parTransId="{41EBCD6A-ACB6-4B17-B9D5-770E90CF2FFA}" sibTransId="{6CC2FA4D-C1C3-4787-BBA5-3980B943EA90}"/>
    <dgm:cxn modelId="{2D181565-6CF0-4297-9748-97C0057C1E4E}" type="presOf" srcId="{502233BF-2D28-40DC-A545-8FF22EE06F83}" destId="{5683EBA1-4FC7-49CB-ACE0-0E9ED62B7F31}" srcOrd="0" destOrd="0" presId="urn:microsoft.com/office/officeart/2005/8/layout/chevron2"/>
    <dgm:cxn modelId="{F7DFCA08-3D81-4550-ABDD-E8F95E1A9A58}" srcId="{502233BF-2D28-40DC-A545-8FF22EE06F83}" destId="{DDC9E790-6BEA-4E83-9618-6DD8CF95B7D6}" srcOrd="0" destOrd="0" parTransId="{7ECA98FB-E87A-4CFD-91AA-174A6F2138AE}" sibTransId="{D58862A0-2394-4E5C-ABD6-758767AD7756}"/>
    <dgm:cxn modelId="{0D6B96FD-C7A4-4F47-9E2A-D5DAA5101932}" type="presOf" srcId="{4BC1CC42-183F-4DB0-B873-16F36CD3D10E}" destId="{9974B9E8-57B2-4177-A1A5-00A5E915B949}" srcOrd="0" destOrd="0" presId="urn:microsoft.com/office/officeart/2005/8/layout/chevron2"/>
    <dgm:cxn modelId="{508D783B-4586-42DD-B458-50D63A0ED302}" srcId="{B76EC9DB-7EA0-42C1-96AF-9BD07D96C906}" destId="{8E471C75-0ED6-4586-B507-2A5D91F4F6E9}" srcOrd="2" destOrd="0" parTransId="{9EF00A7A-5B4B-445F-BE84-F2234D5C0EE4}" sibTransId="{416C96CA-4470-4178-A4A4-CA49F2727CCB}"/>
    <dgm:cxn modelId="{48783EA1-7D83-4EF9-8EA6-F5AB9C4C90C3}" type="presOf" srcId="{AF44A24B-C549-49B1-A65D-952E0BB41CCA}" destId="{9029AB0C-8A5E-4571-BA37-EA3CADAD93FF}" srcOrd="0" destOrd="1" presId="urn:microsoft.com/office/officeart/2005/8/layout/chevron2"/>
    <dgm:cxn modelId="{6552623F-D7E8-4658-B0E3-5D08C2965BCD}" type="presOf" srcId="{DDC9E790-6BEA-4E83-9618-6DD8CF95B7D6}" destId="{E78D2534-3959-418D-BB08-DA909CECB3F3}" srcOrd="0" destOrd="0" presId="urn:microsoft.com/office/officeart/2005/8/layout/chevron2"/>
    <dgm:cxn modelId="{E5F34F44-9012-4C0E-B440-9BC6EC0866B5}" srcId="{502233BF-2D28-40DC-A545-8FF22EE06F83}" destId="{B76EC9DB-7EA0-42C1-96AF-9BD07D96C906}" srcOrd="2" destOrd="0" parTransId="{4FFD6C83-0CA7-4A5A-96E1-82DAE0E2935E}" sibTransId="{D3F416C7-9B40-432C-85F4-F11A43F7176C}"/>
    <dgm:cxn modelId="{B7418AE4-83E1-42C9-9544-B057C96B8919}" type="presParOf" srcId="{5683EBA1-4FC7-49CB-ACE0-0E9ED62B7F31}" destId="{93848BEC-E423-433B-AF7F-0C2B359AE09C}" srcOrd="0" destOrd="0" presId="urn:microsoft.com/office/officeart/2005/8/layout/chevron2"/>
    <dgm:cxn modelId="{045761A4-186B-4982-93D2-0B135358E2EB}" type="presParOf" srcId="{93848BEC-E423-433B-AF7F-0C2B359AE09C}" destId="{E78D2534-3959-418D-BB08-DA909CECB3F3}" srcOrd="0" destOrd="0" presId="urn:microsoft.com/office/officeart/2005/8/layout/chevron2"/>
    <dgm:cxn modelId="{8C2CFD92-9FAE-4A0A-9DAD-ED78E4DEAF33}" type="presParOf" srcId="{93848BEC-E423-433B-AF7F-0C2B359AE09C}" destId="{9029AB0C-8A5E-4571-BA37-EA3CADAD93FF}" srcOrd="1" destOrd="0" presId="urn:microsoft.com/office/officeart/2005/8/layout/chevron2"/>
    <dgm:cxn modelId="{E2A9EA7A-B2FC-46C1-8462-7595BB549F00}" type="presParOf" srcId="{5683EBA1-4FC7-49CB-ACE0-0E9ED62B7F31}" destId="{3402D658-B4FC-48E2-A016-B2D2B2195578}" srcOrd="1" destOrd="0" presId="urn:microsoft.com/office/officeart/2005/8/layout/chevron2"/>
    <dgm:cxn modelId="{36349641-54E8-4400-9880-A295860FBD46}" type="presParOf" srcId="{5683EBA1-4FC7-49CB-ACE0-0E9ED62B7F31}" destId="{72A107CB-7789-4C98-B850-48A0BDA8855C}" srcOrd="2" destOrd="0" presId="urn:microsoft.com/office/officeart/2005/8/layout/chevron2"/>
    <dgm:cxn modelId="{F27E912D-8F26-4B65-9A0F-62738A2D9B17}" type="presParOf" srcId="{72A107CB-7789-4C98-B850-48A0BDA8855C}" destId="{85CFB444-0246-4AE0-A9C2-79C3916A5FC4}" srcOrd="0" destOrd="0" presId="urn:microsoft.com/office/officeart/2005/8/layout/chevron2"/>
    <dgm:cxn modelId="{033537D3-3C23-463B-9206-687EFBE4A049}" type="presParOf" srcId="{72A107CB-7789-4C98-B850-48A0BDA8855C}" destId="{9974B9E8-57B2-4177-A1A5-00A5E915B949}" srcOrd="1" destOrd="0" presId="urn:microsoft.com/office/officeart/2005/8/layout/chevron2"/>
    <dgm:cxn modelId="{4734BFF0-A2F2-454F-B271-3445F14A43CC}" type="presParOf" srcId="{5683EBA1-4FC7-49CB-ACE0-0E9ED62B7F31}" destId="{B6AE9FC3-B7E9-47A1-9059-EED40ED58F10}" srcOrd="3" destOrd="0" presId="urn:microsoft.com/office/officeart/2005/8/layout/chevron2"/>
    <dgm:cxn modelId="{3BDBB727-0E0E-4FDE-AEFC-8CE6ABE81415}" type="presParOf" srcId="{5683EBA1-4FC7-49CB-ACE0-0E9ED62B7F31}" destId="{B0CDCFEA-92A0-4B72-AB5C-06125284D825}" srcOrd="4" destOrd="0" presId="urn:microsoft.com/office/officeart/2005/8/layout/chevron2"/>
    <dgm:cxn modelId="{A9096E41-F790-409C-A719-A2796CBF9B19}" type="presParOf" srcId="{B0CDCFEA-92A0-4B72-AB5C-06125284D825}" destId="{D93B9CDD-20DD-4532-8EB3-B811DD4D641F}" srcOrd="0" destOrd="0" presId="urn:microsoft.com/office/officeart/2005/8/layout/chevron2"/>
    <dgm:cxn modelId="{42307175-1B34-43D4-8497-54D950802590}" type="presParOf" srcId="{B0CDCFEA-92A0-4B72-AB5C-06125284D825}" destId="{34D26813-780A-4ED6-8B7C-4D82B122857C}" srcOrd="1" destOrd="0" presId="urn:microsoft.com/office/officeart/2005/8/layout/chevron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27DAEA-B13A-4230-BF1E-9E1F7DD4F4F1}" type="doc">
      <dgm:prSet loTypeId="urn:microsoft.com/office/officeart/2005/8/layout/vList6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778778E8-FBC8-4368-A57A-24E2BD9937FB}">
      <dgm:prSet phldrT="[Texte]"/>
      <dgm:spPr/>
      <dgm:t>
        <a:bodyPr/>
        <a:lstStyle/>
        <a:p>
          <a:r>
            <a:rPr lang="en-US" i="1" dirty="0" smtClean="0"/>
            <a:t>in vitro</a:t>
          </a:r>
          <a:r>
            <a:rPr lang="en-US" dirty="0" smtClean="0"/>
            <a:t> activity </a:t>
          </a:r>
          <a:endParaRPr lang="fr-FR" dirty="0"/>
        </a:p>
      </dgm:t>
    </dgm:pt>
    <dgm:pt modelId="{869C99C7-3857-4EDF-969C-73D8B36F40D8}" type="parTrans" cxnId="{8847870F-8276-48C9-A71E-F705AE15882D}">
      <dgm:prSet/>
      <dgm:spPr/>
      <dgm:t>
        <a:bodyPr/>
        <a:lstStyle/>
        <a:p>
          <a:endParaRPr lang="fr-FR"/>
        </a:p>
      </dgm:t>
    </dgm:pt>
    <dgm:pt modelId="{FFB9540F-9D03-42EE-B1C9-B244661E4596}" type="sibTrans" cxnId="{8847870F-8276-48C9-A71E-F705AE15882D}">
      <dgm:prSet/>
      <dgm:spPr/>
      <dgm:t>
        <a:bodyPr/>
        <a:lstStyle/>
        <a:p>
          <a:endParaRPr lang="fr-FR"/>
        </a:p>
      </dgm:t>
    </dgm:pt>
    <dgm:pt modelId="{809FE76F-F17C-4E2A-A3BB-E4A1EB0CDBB8}">
      <dgm:prSet phldrT="[Texte]" custT="1"/>
      <dgm:spPr/>
      <dgm:t>
        <a:bodyPr/>
        <a:lstStyle/>
        <a:p>
          <a:r>
            <a:rPr lang="en-US" sz="1400" b="1" dirty="0" smtClean="0">
              <a:solidFill>
                <a:srgbClr val="000066"/>
              </a:solidFill>
              <a:latin typeface="Comic Sans MS" pitchFamily="66" charset="0"/>
              <a:cs typeface="Times New Roman" charset="0"/>
            </a:rPr>
            <a:t>the potential of the developed scFvSG15-PA conjugate for the detection of </a:t>
          </a:r>
          <a:r>
            <a:rPr lang="fr-FR" sz="1400" b="1" i="1" dirty="0" smtClean="0">
              <a:solidFill>
                <a:srgbClr val="000066"/>
              </a:solidFill>
              <a:latin typeface="Arial" charset="0"/>
              <a:cs typeface="Times New Roman" charset="0"/>
            </a:rPr>
            <a:t>SAG1 in </a:t>
          </a:r>
          <a:r>
            <a:rPr lang="fr-FR" sz="1400" b="1" i="1" dirty="0" err="1" smtClean="0">
              <a:solidFill>
                <a:srgbClr val="000066"/>
              </a:solidFill>
              <a:latin typeface="Arial" charset="0"/>
              <a:cs typeface="Times New Roman" charset="0"/>
            </a:rPr>
            <a:t>brain</a:t>
          </a:r>
          <a:r>
            <a:rPr lang="fr-FR" sz="1400" b="1" i="1" dirty="0" smtClean="0">
              <a:solidFill>
                <a:srgbClr val="000066"/>
              </a:solidFill>
              <a:latin typeface="Arial" charset="0"/>
              <a:cs typeface="Times New Roman" charset="0"/>
            </a:rPr>
            <a:t> impressions, and </a:t>
          </a:r>
          <a:r>
            <a:rPr lang="fr-FR" sz="1400" b="1" i="1" dirty="0" err="1" smtClean="0">
              <a:solidFill>
                <a:srgbClr val="000066"/>
              </a:solidFill>
              <a:latin typeface="Arial" charset="0"/>
              <a:cs typeface="Times New Roman" charset="0"/>
            </a:rPr>
            <a:t>cell</a:t>
          </a:r>
          <a:r>
            <a:rPr lang="fr-FR" sz="1400" b="1" i="1" dirty="0" smtClean="0">
              <a:solidFill>
                <a:srgbClr val="000066"/>
              </a:solidFill>
              <a:latin typeface="Arial" charset="0"/>
              <a:cs typeface="Times New Roman" charset="0"/>
            </a:rPr>
            <a:t> </a:t>
          </a:r>
          <a:r>
            <a:rPr lang="fr-FR" sz="1400" b="1" i="1" dirty="0" err="1" smtClean="0">
              <a:solidFill>
                <a:srgbClr val="000066"/>
              </a:solidFill>
              <a:latin typeface="Arial" charset="0"/>
              <a:cs typeface="Times New Roman" charset="0"/>
            </a:rPr>
            <a:t>infected</a:t>
          </a:r>
          <a:r>
            <a:rPr lang="fr-FR" sz="1400" b="1" i="1" dirty="0" smtClean="0">
              <a:solidFill>
                <a:srgbClr val="000066"/>
              </a:solidFill>
              <a:latin typeface="Arial" charset="0"/>
              <a:cs typeface="Times New Roman" charset="0"/>
            </a:rPr>
            <a:t> by T </a:t>
          </a:r>
          <a:r>
            <a:rPr lang="fr-FR" sz="1400" b="1" i="1" dirty="0" err="1" smtClean="0">
              <a:solidFill>
                <a:srgbClr val="000066"/>
              </a:solidFill>
              <a:latin typeface="Arial" charset="0"/>
              <a:cs typeface="Times New Roman" charset="0"/>
            </a:rPr>
            <a:t>gondii</a:t>
          </a:r>
          <a:endParaRPr lang="fr-FR" sz="1400" b="1" dirty="0" smtClean="0">
            <a:solidFill>
              <a:srgbClr val="000066"/>
            </a:solidFill>
            <a:latin typeface="Comic Sans MS" pitchFamily="66" charset="0"/>
            <a:cs typeface="Times New Roman" charset="0"/>
          </a:endParaRPr>
        </a:p>
      </dgm:t>
    </dgm:pt>
    <dgm:pt modelId="{887A48D7-A934-41CC-ADE3-DDB98B8EB2FA}" type="parTrans" cxnId="{6DD2F0BD-BE21-48F2-B9CE-5B290822A69A}">
      <dgm:prSet/>
      <dgm:spPr/>
      <dgm:t>
        <a:bodyPr/>
        <a:lstStyle/>
        <a:p>
          <a:endParaRPr lang="fr-FR"/>
        </a:p>
      </dgm:t>
    </dgm:pt>
    <dgm:pt modelId="{2A61760B-0D88-47A0-9E9F-BCC231BC1A94}" type="sibTrans" cxnId="{6DD2F0BD-BE21-48F2-B9CE-5B290822A69A}">
      <dgm:prSet/>
      <dgm:spPr/>
      <dgm:t>
        <a:bodyPr/>
        <a:lstStyle/>
        <a:p>
          <a:endParaRPr lang="fr-FR"/>
        </a:p>
      </dgm:t>
    </dgm:pt>
    <dgm:pt modelId="{724F861B-E676-4234-944D-D91F976CDF87}">
      <dgm:prSet phldrT="[Texte]"/>
      <dgm:spPr/>
      <dgm:t>
        <a:bodyPr/>
        <a:lstStyle/>
        <a:p>
          <a:r>
            <a:rPr lang="en-US" i="1" dirty="0" smtClean="0"/>
            <a:t>in vivo </a:t>
          </a:r>
          <a:r>
            <a:rPr lang="en-US" dirty="0" smtClean="0"/>
            <a:t>activity </a:t>
          </a:r>
          <a:endParaRPr lang="fr-FR" dirty="0"/>
        </a:p>
      </dgm:t>
    </dgm:pt>
    <dgm:pt modelId="{22794539-A09A-4645-BEAD-88FE90D6EFCF}" type="parTrans" cxnId="{C19755D7-E598-460B-B526-F05B35191A04}">
      <dgm:prSet/>
      <dgm:spPr/>
      <dgm:t>
        <a:bodyPr/>
        <a:lstStyle/>
        <a:p>
          <a:endParaRPr lang="fr-FR"/>
        </a:p>
      </dgm:t>
    </dgm:pt>
    <dgm:pt modelId="{00F01FD6-182B-45F5-8F8B-8FA335978F33}" type="sibTrans" cxnId="{C19755D7-E598-460B-B526-F05B35191A04}">
      <dgm:prSet/>
      <dgm:spPr/>
      <dgm:t>
        <a:bodyPr/>
        <a:lstStyle/>
        <a:p>
          <a:endParaRPr lang="fr-FR"/>
        </a:p>
      </dgm:t>
    </dgm:pt>
    <dgm:pt modelId="{D8A3B7C0-7F0F-440E-B27A-17AF23222706}">
      <dgm:prSet phldrT="[Texte]" custT="1"/>
      <dgm:spPr/>
      <dgm:t>
        <a:bodyPr/>
        <a:lstStyle/>
        <a:p>
          <a:r>
            <a:rPr lang="en-US" sz="1400" b="1" dirty="0" smtClean="0">
              <a:solidFill>
                <a:srgbClr val="000066"/>
              </a:solidFill>
              <a:latin typeface="Comic Sans MS" pitchFamily="66" charset="0"/>
              <a:cs typeface="Times New Roman" charset="0"/>
            </a:rPr>
            <a:t>the potential of the developed scFvSG15-PA conjugate for the detection of </a:t>
          </a:r>
          <a:r>
            <a:rPr lang="en-US" sz="1400" b="1" dirty="0" err="1" smtClean="0">
              <a:solidFill>
                <a:srgbClr val="000066"/>
              </a:solidFill>
              <a:latin typeface="Comic Sans MS" pitchFamily="66" charset="0"/>
              <a:cs typeface="Times New Roman" charset="0"/>
            </a:rPr>
            <a:t>tachyzoites</a:t>
          </a:r>
          <a:r>
            <a:rPr lang="en-US" sz="1400" b="1" dirty="0" smtClean="0">
              <a:solidFill>
                <a:srgbClr val="000066"/>
              </a:solidFill>
              <a:latin typeface="Comic Sans MS" pitchFamily="66" charset="0"/>
              <a:cs typeface="Times New Roman" charset="0"/>
            </a:rPr>
            <a:t> in different sources, such as milk, contaminated water, and body fluids. </a:t>
          </a:r>
          <a:endParaRPr lang="fr-FR" sz="1400" b="1" dirty="0" smtClean="0">
            <a:solidFill>
              <a:srgbClr val="000066"/>
            </a:solidFill>
            <a:latin typeface="Comic Sans MS" pitchFamily="66" charset="0"/>
            <a:cs typeface="Times New Roman" charset="0"/>
          </a:endParaRPr>
        </a:p>
      </dgm:t>
    </dgm:pt>
    <dgm:pt modelId="{8B7DA5F9-0307-4FAA-A7B5-628485DCC103}" type="parTrans" cxnId="{652F80E0-2292-4542-95E9-8E7EEF687C32}">
      <dgm:prSet/>
      <dgm:spPr/>
      <dgm:t>
        <a:bodyPr/>
        <a:lstStyle/>
        <a:p>
          <a:endParaRPr lang="fr-FR"/>
        </a:p>
      </dgm:t>
    </dgm:pt>
    <dgm:pt modelId="{36EDD501-723A-4886-B38C-D66FAD3B841C}" type="sibTrans" cxnId="{652F80E0-2292-4542-95E9-8E7EEF687C32}">
      <dgm:prSet/>
      <dgm:spPr/>
      <dgm:t>
        <a:bodyPr/>
        <a:lstStyle/>
        <a:p>
          <a:endParaRPr lang="fr-FR"/>
        </a:p>
      </dgm:t>
    </dgm:pt>
    <dgm:pt modelId="{33DE4982-F86A-4FC7-AC95-5CA911D3CC08}">
      <dgm:prSet phldrT="[Texte]"/>
      <dgm:spPr/>
      <dgm:t>
        <a:bodyPr/>
        <a:lstStyle/>
        <a:p>
          <a:r>
            <a:rPr lang="fr-FR" dirty="0" smtClean="0"/>
            <a:t>Therapeutic use</a:t>
          </a:r>
          <a:endParaRPr lang="fr-FR" dirty="0"/>
        </a:p>
      </dgm:t>
    </dgm:pt>
    <dgm:pt modelId="{97F1A8E7-0BE7-4792-9C3B-2C447967FE9A}" type="parTrans" cxnId="{9B6B7B1B-285C-48B4-9200-E63143301971}">
      <dgm:prSet/>
      <dgm:spPr/>
      <dgm:t>
        <a:bodyPr/>
        <a:lstStyle/>
        <a:p>
          <a:endParaRPr lang="fr-FR"/>
        </a:p>
      </dgm:t>
    </dgm:pt>
    <dgm:pt modelId="{5D5657EB-7474-4081-BE7A-720F126F6FC3}" type="sibTrans" cxnId="{9B6B7B1B-285C-48B4-9200-E63143301971}">
      <dgm:prSet/>
      <dgm:spPr/>
      <dgm:t>
        <a:bodyPr/>
        <a:lstStyle/>
        <a:p>
          <a:endParaRPr lang="fr-FR"/>
        </a:p>
      </dgm:t>
    </dgm:pt>
    <dgm:pt modelId="{90A37EAC-59FB-4019-B4AF-7EBF75578D88}">
      <dgm:prSet phldrT="[Texte]"/>
      <dgm:spPr/>
      <dgm:t>
        <a:bodyPr/>
        <a:lstStyle/>
        <a:p>
          <a:r>
            <a:rPr lang="fr-FR" dirty="0" smtClean="0"/>
            <a:t>Diagnostic use</a:t>
          </a:r>
          <a:endParaRPr lang="fr-FR" dirty="0"/>
        </a:p>
      </dgm:t>
    </dgm:pt>
    <dgm:pt modelId="{AB6EC356-8233-477A-B08C-67329947DF5F}" type="parTrans" cxnId="{475EA6BA-24D4-41FF-A8E7-6EE7490703F7}">
      <dgm:prSet/>
      <dgm:spPr/>
      <dgm:t>
        <a:bodyPr/>
        <a:lstStyle/>
        <a:p>
          <a:endParaRPr lang="fr-FR"/>
        </a:p>
      </dgm:t>
    </dgm:pt>
    <dgm:pt modelId="{95CA5C7E-AA3A-4F9D-A9A1-C5767A3690FE}" type="sibTrans" cxnId="{475EA6BA-24D4-41FF-A8E7-6EE7490703F7}">
      <dgm:prSet/>
      <dgm:spPr/>
      <dgm:t>
        <a:bodyPr/>
        <a:lstStyle/>
        <a:p>
          <a:endParaRPr lang="fr-FR"/>
        </a:p>
      </dgm:t>
    </dgm:pt>
    <dgm:pt modelId="{23866775-882F-4D07-8BB4-C24676FE0064}">
      <dgm:prSet custT="1"/>
      <dgm:spPr/>
      <dgm:t>
        <a:bodyPr/>
        <a:lstStyle/>
        <a:p>
          <a:r>
            <a:rPr lang="en-GB" sz="1400" b="1" dirty="0" smtClean="0">
              <a:solidFill>
                <a:srgbClr val="000066"/>
              </a:solidFill>
              <a:latin typeface="Comic Sans MS" pitchFamily="66" charset="0"/>
              <a:cs typeface="Times New Roman" charset="0"/>
            </a:rPr>
            <a:t>the use of this recombinant colorimetric fusion</a:t>
          </a:r>
          <a:endParaRPr lang="fr-FR" sz="1400" dirty="0"/>
        </a:p>
      </dgm:t>
    </dgm:pt>
    <dgm:pt modelId="{EC3DDDEF-C3C0-4461-ACAE-085B0A34F018}" type="parTrans" cxnId="{FDCBF37F-C0F8-48B5-91EA-8AA588CB68EC}">
      <dgm:prSet/>
      <dgm:spPr/>
      <dgm:t>
        <a:bodyPr/>
        <a:lstStyle/>
        <a:p>
          <a:endParaRPr lang="fr-FR"/>
        </a:p>
      </dgm:t>
    </dgm:pt>
    <dgm:pt modelId="{5AC612C6-BC32-4422-9404-51CAA4EDAC89}" type="sibTrans" cxnId="{FDCBF37F-C0F8-48B5-91EA-8AA588CB68EC}">
      <dgm:prSet/>
      <dgm:spPr/>
      <dgm:t>
        <a:bodyPr/>
        <a:lstStyle/>
        <a:p>
          <a:endParaRPr lang="fr-FR"/>
        </a:p>
      </dgm:t>
    </dgm:pt>
    <dgm:pt modelId="{B1C66B08-A6DB-4D4C-810C-CF944C46EE01}">
      <dgm:prSet custT="1"/>
      <dgm:spPr/>
      <dgm:t>
        <a:bodyPr/>
        <a:lstStyle/>
        <a:p>
          <a:r>
            <a:rPr lang="en-GB" sz="1400" b="1" dirty="0" smtClean="0">
              <a:solidFill>
                <a:srgbClr val="000066"/>
              </a:solidFill>
              <a:latin typeface="Comic Sans MS" pitchFamily="66" charset="0"/>
              <a:cs typeface="Times New Roman" charset="0"/>
            </a:rPr>
            <a:t>protein (</a:t>
          </a:r>
          <a:r>
            <a:rPr lang="en-GB" sz="1400" b="1" dirty="0" err="1" smtClean="0">
              <a:solidFill>
                <a:srgbClr val="000066"/>
              </a:solidFill>
              <a:latin typeface="Comic Sans MS" pitchFamily="66" charset="0"/>
              <a:cs typeface="Times New Roman" charset="0"/>
            </a:rPr>
            <a:t>scFv</a:t>
          </a:r>
          <a:r>
            <a:rPr lang="en-GB" sz="1400" b="1" dirty="0" smtClean="0">
              <a:solidFill>
                <a:srgbClr val="000066"/>
              </a:solidFill>
              <a:latin typeface="Comic Sans MS" pitchFamily="66" charset="0"/>
              <a:cs typeface="Times New Roman" charset="0"/>
            </a:rPr>
            <a:t>-AP) in different assays for a one-step detection of </a:t>
          </a:r>
          <a:r>
            <a:rPr lang="en-GB" sz="1400" b="1" i="1" dirty="0" err="1" smtClean="0">
              <a:solidFill>
                <a:srgbClr val="000066"/>
              </a:solidFill>
              <a:latin typeface="Comic Sans MS" pitchFamily="66" charset="0"/>
              <a:cs typeface="Times New Roman" charset="0"/>
            </a:rPr>
            <a:t>Toxoplasma</a:t>
          </a:r>
          <a:r>
            <a:rPr lang="en-GB" sz="1400" b="1" i="1" dirty="0" smtClean="0">
              <a:solidFill>
                <a:srgbClr val="000066"/>
              </a:solidFill>
              <a:latin typeface="Comic Sans MS" pitchFamily="66" charset="0"/>
              <a:cs typeface="Times New Roman" charset="0"/>
            </a:rPr>
            <a:t> </a:t>
          </a:r>
          <a:r>
            <a:rPr lang="en-GB" sz="1400" b="1" i="1" dirty="0" err="1" smtClean="0">
              <a:solidFill>
                <a:srgbClr val="000066"/>
              </a:solidFill>
              <a:latin typeface="Comic Sans MS" pitchFamily="66" charset="0"/>
              <a:cs typeface="Times New Roman" charset="0"/>
            </a:rPr>
            <a:t>gondii</a:t>
          </a:r>
          <a:r>
            <a:rPr lang="en-GB" sz="1400" b="1" dirty="0" smtClean="0">
              <a:solidFill>
                <a:srgbClr val="000066"/>
              </a:solidFill>
              <a:latin typeface="Comic Sans MS" pitchFamily="66" charset="0"/>
              <a:cs typeface="Times New Roman" charset="0"/>
            </a:rPr>
            <a:t>.</a:t>
          </a:r>
          <a:r>
            <a:rPr lang="fr-FR" sz="1400" b="1" dirty="0" smtClean="0">
              <a:solidFill>
                <a:srgbClr val="000066"/>
              </a:solidFill>
              <a:latin typeface="Comic Sans MS" pitchFamily="66" charset="0"/>
            </a:rPr>
            <a:t> </a:t>
          </a:r>
          <a:endParaRPr lang="fr-FR" sz="1400" b="1" dirty="0">
            <a:solidFill>
              <a:srgbClr val="000066"/>
            </a:solidFill>
            <a:latin typeface="Comic Sans MS" pitchFamily="66" charset="0"/>
          </a:endParaRPr>
        </a:p>
      </dgm:t>
    </dgm:pt>
    <dgm:pt modelId="{3D884124-ABDE-4DFE-AB9D-32B34B479808}" type="parTrans" cxnId="{21133FB8-7C3B-4DAE-83C6-8A03EA311D09}">
      <dgm:prSet/>
      <dgm:spPr/>
      <dgm:t>
        <a:bodyPr/>
        <a:lstStyle/>
        <a:p>
          <a:endParaRPr lang="fr-FR"/>
        </a:p>
      </dgm:t>
    </dgm:pt>
    <dgm:pt modelId="{363A25B5-0B56-4873-9FF2-2C102911AD69}" type="sibTrans" cxnId="{21133FB8-7C3B-4DAE-83C6-8A03EA311D09}">
      <dgm:prSet/>
      <dgm:spPr/>
      <dgm:t>
        <a:bodyPr/>
        <a:lstStyle/>
        <a:p>
          <a:endParaRPr lang="fr-FR"/>
        </a:p>
      </dgm:t>
    </dgm:pt>
    <dgm:pt modelId="{D61987C1-D263-4B21-B198-7A1BC13C9D84}">
      <dgm:prSet/>
      <dgm:spPr/>
      <dgm:t>
        <a:bodyPr/>
        <a:lstStyle/>
        <a:p>
          <a:endParaRPr lang="fr-FR" sz="800" b="1" dirty="0">
            <a:solidFill>
              <a:srgbClr val="000066"/>
            </a:solidFill>
            <a:latin typeface="Comic Sans MS" pitchFamily="66" charset="0"/>
          </a:endParaRPr>
        </a:p>
      </dgm:t>
    </dgm:pt>
    <dgm:pt modelId="{8120F4D5-7C4D-4C4C-9A85-F4ED584AD915}" type="parTrans" cxnId="{0A4EABE6-3A21-4C47-B295-648C1DA5364A}">
      <dgm:prSet/>
      <dgm:spPr/>
      <dgm:t>
        <a:bodyPr/>
        <a:lstStyle/>
        <a:p>
          <a:endParaRPr lang="fr-FR"/>
        </a:p>
      </dgm:t>
    </dgm:pt>
    <dgm:pt modelId="{3E8BD5A5-E83C-4370-87DD-F55DB56C5CB6}" type="sibTrans" cxnId="{0A4EABE6-3A21-4C47-B295-648C1DA5364A}">
      <dgm:prSet/>
      <dgm:spPr/>
      <dgm:t>
        <a:bodyPr/>
        <a:lstStyle/>
        <a:p>
          <a:endParaRPr lang="fr-FR"/>
        </a:p>
      </dgm:t>
    </dgm:pt>
    <dgm:pt modelId="{A9AD6414-053E-47B9-BC6A-8C4478AA2505}">
      <dgm:prSet/>
      <dgm:spPr/>
      <dgm:t>
        <a:bodyPr/>
        <a:lstStyle/>
        <a:p>
          <a:r>
            <a:rPr lang="en-US" b="1" dirty="0" smtClean="0">
              <a:solidFill>
                <a:srgbClr val="000066"/>
              </a:solidFill>
              <a:latin typeface="Comic Sans MS" pitchFamily="66" charset="0"/>
              <a:cs typeface="Times New Roman" charset="0"/>
            </a:rPr>
            <a:t>the potential of the developed scFvSG15 </a:t>
          </a:r>
          <a:r>
            <a:rPr lang="en-US" b="1" dirty="0" err="1" smtClean="0">
              <a:solidFill>
                <a:srgbClr val="000066"/>
              </a:solidFill>
              <a:latin typeface="Comic Sans MS" pitchFamily="66" charset="0"/>
              <a:cs typeface="Times New Roman" charset="0"/>
            </a:rPr>
            <a:t>monmeric</a:t>
          </a:r>
          <a:r>
            <a:rPr lang="en-US" b="1" dirty="0" smtClean="0">
              <a:solidFill>
                <a:srgbClr val="000066"/>
              </a:solidFill>
              <a:latin typeface="Comic Sans MS" pitchFamily="66" charset="0"/>
              <a:cs typeface="Times New Roman" charset="0"/>
            </a:rPr>
            <a:t> and or </a:t>
          </a:r>
          <a:r>
            <a:rPr lang="en-US" b="1" dirty="0" err="1" smtClean="0">
              <a:solidFill>
                <a:srgbClr val="000066"/>
              </a:solidFill>
              <a:latin typeface="Comic Sans MS" pitchFamily="66" charset="0"/>
              <a:cs typeface="Times New Roman" charset="0"/>
            </a:rPr>
            <a:t>dimeric</a:t>
          </a:r>
          <a:r>
            <a:rPr lang="en-US" b="1" dirty="0" smtClean="0">
              <a:solidFill>
                <a:srgbClr val="000066"/>
              </a:solidFill>
              <a:latin typeface="Comic Sans MS" pitchFamily="66" charset="0"/>
              <a:cs typeface="Times New Roman" charset="0"/>
            </a:rPr>
            <a:t>  for blocking the </a:t>
          </a:r>
          <a:r>
            <a:rPr lang="en-US" b="1" dirty="0" err="1" smtClean="0">
              <a:solidFill>
                <a:srgbClr val="000066"/>
              </a:solidFill>
              <a:latin typeface="Comic Sans MS" pitchFamily="66" charset="0"/>
              <a:cs typeface="Times New Roman" charset="0"/>
            </a:rPr>
            <a:t>procesus</a:t>
          </a:r>
          <a:r>
            <a:rPr lang="en-US" b="1" dirty="0" smtClean="0">
              <a:solidFill>
                <a:srgbClr val="000066"/>
              </a:solidFill>
              <a:latin typeface="Comic Sans MS" pitchFamily="66" charset="0"/>
              <a:cs typeface="Times New Roman" charset="0"/>
            </a:rPr>
            <a:t> of  invasion of T </a:t>
          </a:r>
          <a:r>
            <a:rPr lang="en-US" b="1" dirty="0" err="1" smtClean="0">
              <a:solidFill>
                <a:srgbClr val="000066"/>
              </a:solidFill>
              <a:latin typeface="Comic Sans MS" pitchFamily="66" charset="0"/>
              <a:cs typeface="Times New Roman" charset="0"/>
            </a:rPr>
            <a:t>gondii</a:t>
          </a:r>
          <a:r>
            <a:rPr lang="en-US" b="1" dirty="0" smtClean="0">
              <a:solidFill>
                <a:srgbClr val="000066"/>
              </a:solidFill>
              <a:latin typeface="Comic Sans MS" pitchFamily="66" charset="0"/>
              <a:cs typeface="Times New Roman" charset="0"/>
            </a:rPr>
            <a:t> </a:t>
          </a:r>
          <a:endParaRPr lang="fr-FR" dirty="0"/>
        </a:p>
      </dgm:t>
    </dgm:pt>
    <dgm:pt modelId="{D5B9B871-D4D9-48FE-ABE0-6D9E35C413FA}" type="parTrans" cxnId="{CB1D8235-35D6-444C-B042-D85BF2CCAD78}">
      <dgm:prSet/>
      <dgm:spPr/>
      <dgm:t>
        <a:bodyPr/>
        <a:lstStyle/>
        <a:p>
          <a:endParaRPr lang="fr-FR"/>
        </a:p>
      </dgm:t>
    </dgm:pt>
    <dgm:pt modelId="{6D6E1DE6-B553-4687-BC4C-5D02D531662A}" type="sibTrans" cxnId="{CB1D8235-35D6-444C-B042-D85BF2CCAD78}">
      <dgm:prSet/>
      <dgm:spPr/>
      <dgm:t>
        <a:bodyPr/>
        <a:lstStyle/>
        <a:p>
          <a:endParaRPr lang="fr-FR"/>
        </a:p>
      </dgm:t>
    </dgm:pt>
    <dgm:pt modelId="{E8FC8DB0-FD1B-4685-8733-B617FFC65F0A}" type="pres">
      <dgm:prSet presAssocID="{CE27DAEA-B13A-4230-BF1E-9E1F7DD4F4F1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7EBE4FDF-91BD-4404-8786-471EE5FB3C0E}" type="pres">
      <dgm:prSet presAssocID="{778778E8-FBC8-4368-A57A-24E2BD9937FB}" presName="linNode" presStyleCnt="0"/>
      <dgm:spPr/>
    </dgm:pt>
    <dgm:pt modelId="{8FC17C3B-D38D-4016-B2FB-266D7AA45B5E}" type="pres">
      <dgm:prSet presAssocID="{778778E8-FBC8-4368-A57A-24E2BD9937FB}" presName="parent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2AF08F-992F-4FA4-AC62-0A4A9101123F}" type="pres">
      <dgm:prSet presAssocID="{778778E8-FBC8-4368-A57A-24E2BD9937FB}" presName="childShp" presStyleLbl="bgAccFollowNode1" presStyleIdx="0" presStyleCnt="4" custScaleY="19138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AD3F0A-A2B1-4DE8-AC96-C9FC7CF80752}" type="pres">
      <dgm:prSet presAssocID="{FFB9540F-9D03-42EE-B1C9-B244661E4596}" presName="spacing" presStyleCnt="0"/>
      <dgm:spPr/>
    </dgm:pt>
    <dgm:pt modelId="{8EEB0BBD-4096-4286-8D10-7468C2F535F6}" type="pres">
      <dgm:prSet presAssocID="{724F861B-E676-4234-944D-D91F976CDF87}" presName="linNode" presStyleCnt="0"/>
      <dgm:spPr/>
    </dgm:pt>
    <dgm:pt modelId="{8738E8FE-BFF3-404C-AFBB-AFFFC1EF1637}" type="pres">
      <dgm:prSet presAssocID="{724F861B-E676-4234-944D-D91F976CDF87}" presName="parent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808E2A-62CA-4BA9-95EF-C991ABB3545C}" type="pres">
      <dgm:prSet presAssocID="{724F861B-E676-4234-944D-D91F976CDF87}" presName="childShp" presStyleLbl="bgAccFollowNode1" presStyleIdx="1" presStyleCnt="4" custScaleY="18484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3BF5729-BF32-4045-9B6F-137602E4B0F4}" type="pres">
      <dgm:prSet presAssocID="{00F01FD6-182B-45F5-8F8B-8FA335978F33}" presName="spacing" presStyleCnt="0"/>
      <dgm:spPr/>
    </dgm:pt>
    <dgm:pt modelId="{5293B22B-57BD-4D6A-AE89-75090ECB190C}" type="pres">
      <dgm:prSet presAssocID="{90A37EAC-59FB-4019-B4AF-7EBF75578D88}" presName="linNode" presStyleCnt="0"/>
      <dgm:spPr/>
    </dgm:pt>
    <dgm:pt modelId="{C8EE8B87-7134-4E9B-A4EC-40CB660899EC}" type="pres">
      <dgm:prSet presAssocID="{90A37EAC-59FB-4019-B4AF-7EBF75578D88}" presName="parent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C7F1BE-D767-416A-9966-EA9CA8694027}" type="pres">
      <dgm:prSet presAssocID="{90A37EAC-59FB-4019-B4AF-7EBF75578D88}" presName="childShp" presStyleLbl="bgAccFollowNode1" presStyleIdx="2" presStyleCnt="4" custScaleY="18580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B5B087-F588-4162-970D-077F51049B77}" type="pres">
      <dgm:prSet presAssocID="{95CA5C7E-AA3A-4F9D-A9A1-C5767A3690FE}" presName="spacing" presStyleCnt="0"/>
      <dgm:spPr/>
    </dgm:pt>
    <dgm:pt modelId="{6CD45026-3354-493A-92FA-229891985A85}" type="pres">
      <dgm:prSet presAssocID="{33DE4982-F86A-4FC7-AC95-5CA911D3CC08}" presName="linNode" presStyleCnt="0"/>
      <dgm:spPr/>
    </dgm:pt>
    <dgm:pt modelId="{64756D87-B2F5-4F7B-A596-3948D2BFDEDA}" type="pres">
      <dgm:prSet presAssocID="{33DE4982-F86A-4FC7-AC95-5CA911D3CC08}" presName="parent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39F0FF6-DD1E-44AA-AD32-BC33F4673ECE}" type="pres">
      <dgm:prSet presAssocID="{33DE4982-F86A-4FC7-AC95-5CA911D3CC08}" presName="childShp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75EA6BA-24D4-41FF-A8E7-6EE7490703F7}" srcId="{CE27DAEA-B13A-4230-BF1E-9E1F7DD4F4F1}" destId="{90A37EAC-59FB-4019-B4AF-7EBF75578D88}" srcOrd="2" destOrd="0" parTransId="{AB6EC356-8233-477A-B08C-67329947DF5F}" sibTransId="{95CA5C7E-AA3A-4F9D-A9A1-C5767A3690FE}"/>
    <dgm:cxn modelId="{E5D80075-0A2C-41AE-B7F9-70D7A8BB2503}" type="presOf" srcId="{33DE4982-F86A-4FC7-AC95-5CA911D3CC08}" destId="{64756D87-B2F5-4F7B-A596-3948D2BFDEDA}" srcOrd="0" destOrd="0" presId="urn:microsoft.com/office/officeart/2005/8/layout/vList6"/>
    <dgm:cxn modelId="{21133FB8-7C3B-4DAE-83C6-8A03EA311D09}" srcId="{90A37EAC-59FB-4019-B4AF-7EBF75578D88}" destId="{B1C66B08-A6DB-4D4C-810C-CF944C46EE01}" srcOrd="1" destOrd="0" parTransId="{3D884124-ABDE-4DFE-AB9D-32B34B479808}" sibTransId="{363A25B5-0B56-4873-9FF2-2C102911AD69}"/>
    <dgm:cxn modelId="{9B6B7B1B-285C-48B4-9200-E63143301971}" srcId="{CE27DAEA-B13A-4230-BF1E-9E1F7DD4F4F1}" destId="{33DE4982-F86A-4FC7-AC95-5CA911D3CC08}" srcOrd="3" destOrd="0" parTransId="{97F1A8E7-0BE7-4792-9C3B-2C447967FE9A}" sibTransId="{5D5657EB-7474-4081-BE7A-720F126F6FC3}"/>
    <dgm:cxn modelId="{07E16C37-24A5-4C9C-B13F-C2DEE2F9215A}" type="presOf" srcId="{D8A3B7C0-7F0F-440E-B27A-17AF23222706}" destId="{CC808E2A-62CA-4BA9-95EF-C991ABB3545C}" srcOrd="0" destOrd="0" presId="urn:microsoft.com/office/officeart/2005/8/layout/vList6"/>
    <dgm:cxn modelId="{FDCBF37F-C0F8-48B5-91EA-8AA588CB68EC}" srcId="{90A37EAC-59FB-4019-B4AF-7EBF75578D88}" destId="{23866775-882F-4D07-8BB4-C24676FE0064}" srcOrd="0" destOrd="0" parTransId="{EC3DDDEF-C3C0-4461-ACAE-085B0A34F018}" sibTransId="{5AC612C6-BC32-4422-9404-51CAA4EDAC89}"/>
    <dgm:cxn modelId="{A3167F52-4B43-427B-8120-C8A84AEA267A}" type="presOf" srcId="{809FE76F-F17C-4E2A-A3BB-E4A1EB0CDBB8}" destId="{222AF08F-992F-4FA4-AC62-0A4A9101123F}" srcOrd="0" destOrd="0" presId="urn:microsoft.com/office/officeart/2005/8/layout/vList6"/>
    <dgm:cxn modelId="{686EB866-435E-4862-8FB9-829032D9AA7F}" type="presOf" srcId="{B1C66B08-A6DB-4D4C-810C-CF944C46EE01}" destId="{6AC7F1BE-D767-416A-9966-EA9CA8694027}" srcOrd="0" destOrd="1" presId="urn:microsoft.com/office/officeart/2005/8/layout/vList6"/>
    <dgm:cxn modelId="{0A4EABE6-3A21-4C47-B295-648C1DA5364A}" srcId="{90A37EAC-59FB-4019-B4AF-7EBF75578D88}" destId="{D61987C1-D263-4B21-B198-7A1BC13C9D84}" srcOrd="2" destOrd="0" parTransId="{8120F4D5-7C4D-4C4C-9A85-F4ED584AD915}" sibTransId="{3E8BD5A5-E83C-4370-87DD-F55DB56C5CB6}"/>
    <dgm:cxn modelId="{8847870F-8276-48C9-A71E-F705AE15882D}" srcId="{CE27DAEA-B13A-4230-BF1E-9E1F7DD4F4F1}" destId="{778778E8-FBC8-4368-A57A-24E2BD9937FB}" srcOrd="0" destOrd="0" parTransId="{869C99C7-3857-4EDF-969C-73D8B36F40D8}" sibTransId="{FFB9540F-9D03-42EE-B1C9-B244661E4596}"/>
    <dgm:cxn modelId="{1C3E4191-4F69-4BED-92A4-83B0A413D2CE}" type="presOf" srcId="{778778E8-FBC8-4368-A57A-24E2BD9937FB}" destId="{8FC17C3B-D38D-4016-B2FB-266D7AA45B5E}" srcOrd="0" destOrd="0" presId="urn:microsoft.com/office/officeart/2005/8/layout/vList6"/>
    <dgm:cxn modelId="{51EC52B2-F8C3-46A5-9936-AA8447FBA6B0}" type="presOf" srcId="{CE27DAEA-B13A-4230-BF1E-9E1F7DD4F4F1}" destId="{E8FC8DB0-FD1B-4685-8733-B617FFC65F0A}" srcOrd="0" destOrd="0" presId="urn:microsoft.com/office/officeart/2005/8/layout/vList6"/>
    <dgm:cxn modelId="{C19755D7-E598-460B-B526-F05B35191A04}" srcId="{CE27DAEA-B13A-4230-BF1E-9E1F7DD4F4F1}" destId="{724F861B-E676-4234-944D-D91F976CDF87}" srcOrd="1" destOrd="0" parTransId="{22794539-A09A-4645-BEAD-88FE90D6EFCF}" sibTransId="{00F01FD6-182B-45F5-8F8B-8FA335978F33}"/>
    <dgm:cxn modelId="{FBEEA431-4985-4E61-9924-3AEE7DD4184D}" type="presOf" srcId="{23866775-882F-4D07-8BB4-C24676FE0064}" destId="{6AC7F1BE-D767-416A-9966-EA9CA8694027}" srcOrd="0" destOrd="0" presId="urn:microsoft.com/office/officeart/2005/8/layout/vList6"/>
    <dgm:cxn modelId="{7E51E4D9-7BF2-413F-88CD-185574A996B7}" type="presOf" srcId="{724F861B-E676-4234-944D-D91F976CDF87}" destId="{8738E8FE-BFF3-404C-AFBB-AFFFC1EF1637}" srcOrd="0" destOrd="0" presId="urn:microsoft.com/office/officeart/2005/8/layout/vList6"/>
    <dgm:cxn modelId="{6D68F75A-34B7-46A5-9783-97E31309F807}" type="presOf" srcId="{90A37EAC-59FB-4019-B4AF-7EBF75578D88}" destId="{C8EE8B87-7134-4E9B-A4EC-40CB660899EC}" srcOrd="0" destOrd="0" presId="urn:microsoft.com/office/officeart/2005/8/layout/vList6"/>
    <dgm:cxn modelId="{6D51368B-AC6F-4F3F-919E-51F44C0BE3EE}" type="presOf" srcId="{D61987C1-D263-4B21-B198-7A1BC13C9D84}" destId="{6AC7F1BE-D767-416A-9966-EA9CA8694027}" srcOrd="0" destOrd="2" presId="urn:microsoft.com/office/officeart/2005/8/layout/vList6"/>
    <dgm:cxn modelId="{652F80E0-2292-4542-95E9-8E7EEF687C32}" srcId="{724F861B-E676-4234-944D-D91F976CDF87}" destId="{D8A3B7C0-7F0F-440E-B27A-17AF23222706}" srcOrd="0" destOrd="0" parTransId="{8B7DA5F9-0307-4FAA-A7B5-628485DCC103}" sibTransId="{36EDD501-723A-4886-B38C-D66FAD3B841C}"/>
    <dgm:cxn modelId="{6ABE495D-70FB-4C71-ABBF-1D8A9F3C13A3}" type="presOf" srcId="{A9AD6414-053E-47B9-BC6A-8C4478AA2505}" destId="{B39F0FF6-DD1E-44AA-AD32-BC33F4673ECE}" srcOrd="0" destOrd="0" presId="urn:microsoft.com/office/officeart/2005/8/layout/vList6"/>
    <dgm:cxn modelId="{6DD2F0BD-BE21-48F2-B9CE-5B290822A69A}" srcId="{778778E8-FBC8-4368-A57A-24E2BD9937FB}" destId="{809FE76F-F17C-4E2A-A3BB-E4A1EB0CDBB8}" srcOrd="0" destOrd="0" parTransId="{887A48D7-A934-41CC-ADE3-DDB98B8EB2FA}" sibTransId="{2A61760B-0D88-47A0-9E9F-BCC231BC1A94}"/>
    <dgm:cxn modelId="{CB1D8235-35D6-444C-B042-D85BF2CCAD78}" srcId="{33DE4982-F86A-4FC7-AC95-5CA911D3CC08}" destId="{A9AD6414-053E-47B9-BC6A-8C4478AA2505}" srcOrd="0" destOrd="0" parTransId="{D5B9B871-D4D9-48FE-ABE0-6D9E35C413FA}" sibTransId="{6D6E1DE6-B553-4687-BC4C-5D02D531662A}"/>
    <dgm:cxn modelId="{B3823662-CF54-4A76-B2AB-084705C4B244}" type="presParOf" srcId="{E8FC8DB0-FD1B-4685-8733-B617FFC65F0A}" destId="{7EBE4FDF-91BD-4404-8786-471EE5FB3C0E}" srcOrd="0" destOrd="0" presId="urn:microsoft.com/office/officeart/2005/8/layout/vList6"/>
    <dgm:cxn modelId="{3ACF7B84-6BA1-4A5D-98DB-F18937F54080}" type="presParOf" srcId="{7EBE4FDF-91BD-4404-8786-471EE5FB3C0E}" destId="{8FC17C3B-D38D-4016-B2FB-266D7AA45B5E}" srcOrd="0" destOrd="0" presId="urn:microsoft.com/office/officeart/2005/8/layout/vList6"/>
    <dgm:cxn modelId="{C2075099-59AD-4071-AAF2-104170A448F0}" type="presParOf" srcId="{7EBE4FDF-91BD-4404-8786-471EE5FB3C0E}" destId="{222AF08F-992F-4FA4-AC62-0A4A9101123F}" srcOrd="1" destOrd="0" presId="urn:microsoft.com/office/officeart/2005/8/layout/vList6"/>
    <dgm:cxn modelId="{FF05758A-3556-4640-82E8-41FF1D7DAB4C}" type="presParOf" srcId="{E8FC8DB0-FD1B-4685-8733-B617FFC65F0A}" destId="{36AD3F0A-A2B1-4DE8-AC96-C9FC7CF80752}" srcOrd="1" destOrd="0" presId="urn:microsoft.com/office/officeart/2005/8/layout/vList6"/>
    <dgm:cxn modelId="{1FBBAB68-127B-40E8-929A-2D609F04C058}" type="presParOf" srcId="{E8FC8DB0-FD1B-4685-8733-B617FFC65F0A}" destId="{8EEB0BBD-4096-4286-8D10-7468C2F535F6}" srcOrd="2" destOrd="0" presId="urn:microsoft.com/office/officeart/2005/8/layout/vList6"/>
    <dgm:cxn modelId="{4F61D68D-D7F9-4C18-BC98-E3AEC7746F45}" type="presParOf" srcId="{8EEB0BBD-4096-4286-8D10-7468C2F535F6}" destId="{8738E8FE-BFF3-404C-AFBB-AFFFC1EF1637}" srcOrd="0" destOrd="0" presId="urn:microsoft.com/office/officeart/2005/8/layout/vList6"/>
    <dgm:cxn modelId="{259E8658-82D6-482A-AE1D-2E1241716F1F}" type="presParOf" srcId="{8EEB0BBD-4096-4286-8D10-7468C2F535F6}" destId="{CC808E2A-62CA-4BA9-95EF-C991ABB3545C}" srcOrd="1" destOrd="0" presId="urn:microsoft.com/office/officeart/2005/8/layout/vList6"/>
    <dgm:cxn modelId="{64BD284A-DEC1-4B15-882B-1D80A020191A}" type="presParOf" srcId="{E8FC8DB0-FD1B-4685-8733-B617FFC65F0A}" destId="{13BF5729-BF32-4045-9B6F-137602E4B0F4}" srcOrd="3" destOrd="0" presId="urn:microsoft.com/office/officeart/2005/8/layout/vList6"/>
    <dgm:cxn modelId="{7E5293FD-51D3-4424-BA4D-6DA46EF423D7}" type="presParOf" srcId="{E8FC8DB0-FD1B-4685-8733-B617FFC65F0A}" destId="{5293B22B-57BD-4D6A-AE89-75090ECB190C}" srcOrd="4" destOrd="0" presId="urn:microsoft.com/office/officeart/2005/8/layout/vList6"/>
    <dgm:cxn modelId="{DCF9B6E7-0015-48CF-B741-24A9189C7E87}" type="presParOf" srcId="{5293B22B-57BD-4D6A-AE89-75090ECB190C}" destId="{C8EE8B87-7134-4E9B-A4EC-40CB660899EC}" srcOrd="0" destOrd="0" presId="urn:microsoft.com/office/officeart/2005/8/layout/vList6"/>
    <dgm:cxn modelId="{5926CB0D-0C97-4182-B2B8-0F37BC9AAC7B}" type="presParOf" srcId="{5293B22B-57BD-4D6A-AE89-75090ECB190C}" destId="{6AC7F1BE-D767-416A-9966-EA9CA8694027}" srcOrd="1" destOrd="0" presId="urn:microsoft.com/office/officeart/2005/8/layout/vList6"/>
    <dgm:cxn modelId="{C10F14B0-CA14-456D-A669-3C22A2AA6163}" type="presParOf" srcId="{E8FC8DB0-FD1B-4685-8733-B617FFC65F0A}" destId="{22B5B087-F588-4162-970D-077F51049B77}" srcOrd="5" destOrd="0" presId="urn:microsoft.com/office/officeart/2005/8/layout/vList6"/>
    <dgm:cxn modelId="{280ECD0A-0645-4F2E-9B72-5A4A3EACD3EF}" type="presParOf" srcId="{E8FC8DB0-FD1B-4685-8733-B617FFC65F0A}" destId="{6CD45026-3354-493A-92FA-229891985A85}" srcOrd="6" destOrd="0" presId="urn:microsoft.com/office/officeart/2005/8/layout/vList6"/>
    <dgm:cxn modelId="{54EB340F-F3C7-4F1B-B04E-9CE9C63355C9}" type="presParOf" srcId="{6CD45026-3354-493A-92FA-229891985A85}" destId="{64756D87-B2F5-4F7B-A596-3948D2BFDEDA}" srcOrd="0" destOrd="0" presId="urn:microsoft.com/office/officeart/2005/8/layout/vList6"/>
    <dgm:cxn modelId="{1C33E0A5-780C-4C6A-98BE-A49097F7E4AD}" type="presParOf" srcId="{6CD45026-3354-493A-92FA-229891985A85}" destId="{B39F0FF6-DD1E-44AA-AD32-BC33F4673ECE}" srcOrd="1" destOrd="0" presId="urn:microsoft.com/office/officeart/2005/8/layout/vList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7D23D-35D6-49DD-A0FA-A02D5FD52D08}" type="datetimeFigureOut">
              <a:rPr lang="fr-FR" smtClean="0"/>
              <a:pPr/>
              <a:t>24/07/2017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CCA8D-F4E5-4726-BC10-DD26B591ED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CCA8D-F4E5-4726-BC10-DD26B591EDBF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dirty="0" smtClean="0">
                <a:solidFill>
                  <a:srgbClr val="D11DB7"/>
                </a:solidFill>
                <a:latin typeface="Arial" pitchFamily="34" charset="0"/>
                <a:cs typeface="Arial" pitchFamily="34" charset="0"/>
              </a:rPr>
              <a:t>to transmit that knowledge by </a:t>
            </a:r>
          </a:p>
          <a:p>
            <a:r>
              <a:rPr lang="en-US" sz="1200" b="1" dirty="0" smtClean="0">
                <a:solidFill>
                  <a:srgbClr val="D11DB7"/>
                </a:solidFill>
                <a:latin typeface="Arial" pitchFamily="34" charset="0"/>
                <a:cs typeface="Arial" pitchFamily="34" charset="0"/>
              </a:rPr>
              <a:t>sparking the interest of the public and making the science relevant to the</a:t>
            </a:r>
          </a:p>
          <a:p>
            <a:r>
              <a:rPr lang="en-US" sz="1200" b="1" dirty="0" smtClean="0">
                <a:solidFill>
                  <a:srgbClr val="D11DB7"/>
                </a:solidFill>
                <a:latin typeface="Arial" pitchFamily="34" charset="0"/>
                <a:cs typeface="Arial" pitchFamily="34" charset="0"/>
              </a:rPr>
              <a:t> every-day life. </a:t>
            </a:r>
            <a:endParaRPr lang="fr-FR" sz="1200" b="1" dirty="0" smtClean="0">
              <a:solidFill>
                <a:srgbClr val="D11DB7"/>
              </a:solidFill>
              <a:latin typeface="Arial" pitchFamily="34" charset="0"/>
              <a:cs typeface="Arial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CCA8D-F4E5-4726-BC10-DD26B591EDBF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Espacially</a:t>
            </a:r>
            <a:r>
              <a:rPr lang="fr-FR" dirty="0" smtClean="0"/>
              <a:t> the </a:t>
            </a:r>
            <a:r>
              <a:rPr lang="fr-FR" dirty="0" err="1" smtClean="0"/>
              <a:t>serological</a:t>
            </a:r>
            <a:r>
              <a:rPr lang="fr-FR" dirty="0" smtClean="0"/>
              <a:t> tests</a:t>
            </a:r>
            <a:r>
              <a:rPr lang="fr-FR" baseline="0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CCA8D-F4E5-4726-BC10-DD26B591EDBF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 activities reveal a specific antigenic recognition of the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Toxoplasma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gondii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major surface antigen SAG1.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CCA8D-F4E5-4726-BC10-DD26B591EDBF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D4BEBAA-47A1-4B3B-BB39-B4DBEE53976C}" type="datetimeFigureOut">
              <a:rPr lang="fr-FR" smtClean="0"/>
              <a:pPr/>
              <a:t>24/07/2017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278BEF0-0D12-4104-BBE3-D135E7A9075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4BEBAA-47A1-4B3B-BB39-B4DBEE53976C}" type="datetimeFigureOut">
              <a:rPr lang="fr-FR" smtClean="0"/>
              <a:pPr/>
              <a:t>24/07/2017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78BEF0-0D12-4104-BBE3-D135E7A9075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4BEBAA-47A1-4B3B-BB39-B4DBEE53976C}" type="datetimeFigureOut">
              <a:rPr lang="fr-FR" smtClean="0"/>
              <a:pPr/>
              <a:t>24/07/2017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78BEF0-0D12-4104-BBE3-D135E7A9075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4BEBAA-47A1-4B3B-BB39-B4DBEE53976C}" type="datetimeFigureOut">
              <a:rPr lang="fr-FR" smtClean="0"/>
              <a:pPr/>
              <a:t>24/07/2017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78BEF0-0D12-4104-BBE3-D135E7A9075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4BEBAA-47A1-4B3B-BB39-B4DBEE53976C}" type="datetimeFigureOut">
              <a:rPr lang="fr-FR" smtClean="0"/>
              <a:pPr/>
              <a:t>24/07/2017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78BEF0-0D12-4104-BBE3-D135E7A9075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4BEBAA-47A1-4B3B-BB39-B4DBEE53976C}" type="datetimeFigureOut">
              <a:rPr lang="fr-FR" smtClean="0"/>
              <a:pPr/>
              <a:t>24/07/2017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78BEF0-0D12-4104-BBE3-D135E7A9075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4BEBAA-47A1-4B3B-BB39-B4DBEE53976C}" type="datetimeFigureOut">
              <a:rPr lang="fr-FR" smtClean="0"/>
              <a:pPr/>
              <a:t>24/07/2017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78BEF0-0D12-4104-BBE3-D135E7A9075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4BEBAA-47A1-4B3B-BB39-B4DBEE53976C}" type="datetimeFigureOut">
              <a:rPr lang="fr-FR" smtClean="0"/>
              <a:pPr/>
              <a:t>24/07/2017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78BEF0-0D12-4104-BBE3-D135E7A9075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4BEBAA-47A1-4B3B-BB39-B4DBEE53976C}" type="datetimeFigureOut">
              <a:rPr lang="fr-FR" smtClean="0"/>
              <a:pPr/>
              <a:t>24/07/2017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78BEF0-0D12-4104-BBE3-D135E7A9075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D4BEBAA-47A1-4B3B-BB39-B4DBEE53976C}" type="datetimeFigureOut">
              <a:rPr lang="fr-FR" smtClean="0"/>
              <a:pPr/>
              <a:t>24/07/2017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78BEF0-0D12-4104-BBE3-D135E7A9075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D4BEBAA-47A1-4B3B-BB39-B4DBEE53976C}" type="datetimeFigureOut">
              <a:rPr lang="fr-FR" smtClean="0"/>
              <a:pPr/>
              <a:t>24/07/2017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278BEF0-0D12-4104-BBE3-D135E7A9075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D4BEBAA-47A1-4B3B-BB39-B4DBEE53976C}" type="datetimeFigureOut">
              <a:rPr lang="fr-FR" smtClean="0"/>
              <a:pPr/>
              <a:t>24/07/2017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278BEF0-0D12-4104-BBE3-D135E7A9075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hyperlink" Target="https://www.google.tn/url?sa=t&amp;rct=j&amp;q=&amp;esrc=s&amp;source=web&amp;cd=12&amp;ved=0ahUKEwis3ZPqu4jVAhVPGsAKHTTiAoIQFghpMAs&amp;url=http://www.turess.com/fr/lapresse/15390&amp;usg=AFQjCNGUGqOEqmk6YbABaHmZCseK4FDbBQ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diagramData" Target="../diagrams/data2.xm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8.jpe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7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/>
        </p:nvGraphicFramePr>
        <p:xfrm>
          <a:off x="-928726" y="500042"/>
          <a:ext cx="6786610" cy="4564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2" descr="logo et titre IPT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5143512"/>
            <a:ext cx="3054552" cy="64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/>
          <p:cNvPicPr/>
          <p:nvPr/>
        </p:nvPicPr>
        <p:blipFill>
          <a:blip r:embed="rId8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8" y="214290"/>
            <a:ext cx="2908935" cy="624661"/>
          </a:xfrm>
          <a:prstGeom prst="rect">
            <a:avLst/>
          </a:prstGeom>
          <a:solidFill>
            <a:srgbClr val="8E2A27"/>
          </a:solidFill>
          <a:ln>
            <a:noFill/>
          </a:ln>
        </p:spPr>
      </p:pic>
      <p:pic>
        <p:nvPicPr>
          <p:cNvPr id="1026" name="Picture 2" descr="C:\Users\Papillion\Desktop\Poco Pino\depositphotos_11724653-stock-photo-tunisia-flag-on-globe-map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00628" y="1071546"/>
            <a:ext cx="3871906" cy="3871906"/>
          </a:xfrm>
          <a:prstGeom prst="rect">
            <a:avLst/>
          </a:prstGeom>
          <a:noFill/>
        </p:spPr>
      </p:pic>
      <p:pic>
        <p:nvPicPr>
          <p:cNvPr id="1027" name="Picture 3" descr="C:\Users\Papillion\Desktop\Poco Pino\depositphotos_58637679-stock-illustration-tunisia-on-world-map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857752" y="1428736"/>
            <a:ext cx="4055489" cy="2838446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1214414" y="3643314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2060"/>
                </a:solidFill>
              </a:rPr>
              <a:t>emna.hn@gmail.com</a:t>
            </a:r>
            <a:endParaRPr lang="fr-FR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Fleur\Desktop\Poco Pino\goa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8082" y="0"/>
            <a:ext cx="1397645" cy="1376388"/>
          </a:xfrm>
          <a:prstGeom prst="rect">
            <a:avLst/>
          </a:prstGeom>
          <a:noFill/>
        </p:spPr>
      </p:pic>
      <p:sp>
        <p:nvSpPr>
          <p:cNvPr id="3" name="ZoneTexte 2"/>
          <p:cNvSpPr txBox="1"/>
          <p:nvPr/>
        </p:nvSpPr>
        <p:spPr>
          <a:xfrm>
            <a:off x="285720" y="571480"/>
            <a:ext cx="5593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u="sng" dirty="0" smtClean="0">
                <a:solidFill>
                  <a:srgbClr val="A74792"/>
                </a:solidFill>
                <a:latin typeface="Arial" pitchFamily="34" charset="0"/>
                <a:cs typeface="Arial" pitchFamily="34" charset="0"/>
              </a:rPr>
              <a:t>Long </a:t>
            </a:r>
            <a:r>
              <a:rPr lang="fr-FR" sz="3200" b="1" u="sng" dirty="0" err="1" smtClean="0">
                <a:solidFill>
                  <a:srgbClr val="A74792"/>
                </a:solidFill>
                <a:latin typeface="Arial" pitchFamily="34" charset="0"/>
                <a:cs typeface="Arial" pitchFamily="34" charset="0"/>
              </a:rPr>
              <a:t>Term</a:t>
            </a:r>
            <a:r>
              <a:rPr lang="fr-FR" sz="3200" b="1" u="sng" dirty="0" smtClean="0">
                <a:solidFill>
                  <a:srgbClr val="A747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3200" b="1" u="sng" dirty="0" err="1" smtClean="0">
                <a:solidFill>
                  <a:srgbClr val="A74792"/>
                </a:solidFill>
                <a:latin typeface="Arial" pitchFamily="34" charset="0"/>
                <a:cs typeface="Arial" pitchFamily="34" charset="0"/>
              </a:rPr>
              <a:t>scientific</a:t>
            </a:r>
            <a:r>
              <a:rPr lang="fr-FR" sz="3200" b="1" u="sng" dirty="0" smtClean="0">
                <a:solidFill>
                  <a:srgbClr val="A74792"/>
                </a:solidFill>
                <a:latin typeface="Arial" pitchFamily="34" charset="0"/>
                <a:cs typeface="Arial" pitchFamily="34" charset="0"/>
              </a:rPr>
              <a:t> goals: </a:t>
            </a:r>
            <a:endParaRPr lang="fr-FR" sz="3200" b="1" u="sng" dirty="0">
              <a:solidFill>
                <a:srgbClr val="A7479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64305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Development of a rapid Diagnostic tool to detect the </a:t>
            </a: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T.gondii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parasite  infections in different samples.</a:t>
            </a:r>
            <a:endParaRPr lang="fr-FR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2571744"/>
            <a:ext cx="8802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Use of this study (Engineering of Variable Fragment of 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Antibodies) as a model for others parasites and infectious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diseases. </a:t>
            </a:r>
            <a:endParaRPr lang="fr-FR" sz="2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0" y="3929066"/>
            <a:ext cx="8924438" cy="2658838"/>
            <a:chOff x="0" y="3714752"/>
            <a:chExt cx="8924438" cy="2658838"/>
          </a:xfrm>
        </p:grpSpPr>
        <p:sp>
          <p:nvSpPr>
            <p:cNvPr id="6" name="Rectangle 5"/>
            <p:cNvSpPr/>
            <p:nvPr/>
          </p:nvSpPr>
          <p:spPr>
            <a:xfrm>
              <a:off x="0" y="3714752"/>
              <a:ext cx="8643966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 Get a postdoctoral position </a:t>
              </a:r>
            </a:p>
            <a:p>
              <a:pPr>
                <a:buFont typeface="Wingdings" pitchFamily="2" charset="2"/>
                <a:buChar char="Ø"/>
              </a:pPr>
              <a:endParaRPr lang="en-US" sz="2400" dirty="0" smtClean="0">
                <a:latin typeface="Arial" pitchFamily="34" charset="0"/>
                <a:cs typeface="Arial" pitchFamily="34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 Writ a project and get funding :  Protein Engineering , Design, expression and characterization of in vitro immunodiagnostic reagents for infectious diseases</a:t>
              </a:r>
              <a:endParaRPr lang="fr-FR" sz="2400" dirty="0" smtClean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9" name="Picture 2" descr="C:\Users\Fleur\Desktop\Poco Pino\btween phd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286644" y="4857760"/>
              <a:ext cx="1637794" cy="151583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472" y="428604"/>
            <a:ext cx="8286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>
                <a:solidFill>
                  <a:srgbClr val="A74792"/>
                </a:solidFill>
              </a:rPr>
              <a:t>Difficulties in doing research in Tunisia</a:t>
            </a:r>
            <a:endParaRPr lang="fr-FR" sz="3200" b="1" u="sng" dirty="0">
              <a:solidFill>
                <a:srgbClr val="A7479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500174"/>
            <a:ext cx="9107814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Economic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Problems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The Ministry's budget for scientific research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in 2017 has been set at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300 MTD (107 M€)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, of which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90.7 MTD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(33 M€)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is allocated directly to research Structures.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time taken to receive a product order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lack of international collaborations.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The lack of equipment and materials </a:t>
            </a:r>
          </a:p>
          <a:p>
            <a:pPr>
              <a:buFont typeface="Arial" pitchFamily="34" charset="0"/>
              <a:buChar char="•"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:\Users\Fleur\Desktop\Poco Pino\26-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57628"/>
            <a:ext cx="9144000" cy="3000372"/>
          </a:xfrm>
          <a:prstGeom prst="rect">
            <a:avLst/>
          </a:prstGeom>
          <a:noFill/>
        </p:spPr>
      </p:pic>
      <p:pic>
        <p:nvPicPr>
          <p:cNvPr id="3" name="Picture 8" descr="C:\Users\Fleur\Desktop\Poco Pino\26-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4290"/>
            <a:ext cx="9144000" cy="2857520"/>
          </a:xfrm>
          <a:prstGeom prst="rect">
            <a:avLst/>
          </a:prstGeom>
          <a:noFill/>
        </p:spPr>
      </p:pic>
      <p:pic>
        <p:nvPicPr>
          <p:cNvPr id="4" name="Picture 5" descr="C:\Users\Fleur\Desktop\Poco Pino\8dc7af5e0ced017f1be6f34b931f511b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357430"/>
            <a:ext cx="9144000" cy="3089100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642910" y="1000108"/>
            <a:ext cx="7858180" cy="78319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fr-FR" sz="4000" b="1" dirty="0" err="1" smtClean="0"/>
              <a:t>Thank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you</a:t>
            </a:r>
            <a:r>
              <a:rPr lang="fr-FR" sz="4000" b="1" dirty="0" smtClean="0"/>
              <a:t> for </a:t>
            </a:r>
            <a:r>
              <a:rPr lang="fr-FR" sz="4000" b="1" dirty="0" err="1" smtClean="0"/>
              <a:t>your</a:t>
            </a:r>
            <a:r>
              <a:rPr lang="fr-FR" sz="4000" b="1" dirty="0" smtClean="0"/>
              <a:t> attention </a:t>
            </a:r>
            <a:endParaRPr lang="fr-FR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ésultat de recherche d'images pour &quot;revolution Tunisia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928670"/>
            <a:ext cx="4214842" cy="25289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0" name="Picture 6" descr="Image associé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928670"/>
            <a:ext cx="3571900" cy="23961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/>
          <p:cNvSpPr txBox="1"/>
          <p:nvPr/>
        </p:nvSpPr>
        <p:spPr>
          <a:xfrm>
            <a:off x="571472" y="214290"/>
            <a:ext cx="560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 err="1" smtClean="0">
                <a:latin typeface="Arial" pitchFamily="34" charset="0"/>
                <a:cs typeface="Arial" pitchFamily="34" charset="0"/>
                <a:hlinkClick r:id="rId4"/>
              </a:rPr>
              <a:t>Youth</a:t>
            </a:r>
            <a:r>
              <a:rPr lang="fr-FR" sz="2800" b="1" u="sng" dirty="0" smtClean="0">
                <a:latin typeface="Arial" pitchFamily="34" charset="0"/>
                <a:cs typeface="Arial" pitchFamily="34" charset="0"/>
                <a:hlinkClick r:id="rId4"/>
              </a:rPr>
              <a:t> and </a:t>
            </a:r>
            <a:r>
              <a:rPr lang="fr-FR" sz="2800" b="1" u="sng" dirty="0" err="1" smtClean="0">
                <a:latin typeface="Arial" pitchFamily="34" charset="0"/>
                <a:cs typeface="Arial" pitchFamily="34" charset="0"/>
                <a:hlinkClick r:id="rId4"/>
              </a:rPr>
              <a:t>revolution</a:t>
            </a:r>
            <a:r>
              <a:rPr lang="fr-FR" sz="2800" b="1" u="sng" dirty="0" smtClean="0">
                <a:latin typeface="Arial" pitchFamily="34" charset="0"/>
                <a:cs typeface="Arial" pitchFamily="34" charset="0"/>
                <a:hlinkClick r:id="rId4"/>
              </a:rPr>
              <a:t> in </a:t>
            </a:r>
            <a:r>
              <a:rPr lang="fr-FR" sz="2800" b="1" u="sng" dirty="0" err="1" smtClean="0">
                <a:latin typeface="Arial" pitchFamily="34" charset="0"/>
                <a:cs typeface="Arial" pitchFamily="34" charset="0"/>
                <a:hlinkClick r:id="rId4"/>
              </a:rPr>
              <a:t>Tunisia</a:t>
            </a:r>
            <a:r>
              <a:rPr lang="fr-FR" sz="2800" b="1" u="sng" dirty="0" smtClean="0">
                <a:latin typeface="Arial" pitchFamily="34" charset="0"/>
                <a:cs typeface="Arial" pitchFamily="34" charset="0"/>
                <a:hlinkClick r:id="rId4"/>
              </a:rPr>
              <a:t> </a:t>
            </a:r>
          </a:p>
        </p:txBody>
      </p:sp>
      <p:grpSp>
        <p:nvGrpSpPr>
          <p:cNvPr id="13" name="Groupe 12"/>
          <p:cNvGrpSpPr/>
          <p:nvPr/>
        </p:nvGrpSpPr>
        <p:grpSpPr>
          <a:xfrm>
            <a:off x="357158" y="3643314"/>
            <a:ext cx="8580788" cy="2733675"/>
            <a:chOff x="357158" y="3643314"/>
            <a:chExt cx="8580788" cy="2733675"/>
          </a:xfrm>
        </p:grpSpPr>
        <p:sp>
          <p:nvSpPr>
            <p:cNvPr id="8" name="Rectangle 7"/>
            <p:cNvSpPr/>
            <p:nvPr/>
          </p:nvSpPr>
          <p:spPr>
            <a:xfrm>
              <a:off x="357158" y="3643314"/>
              <a:ext cx="60115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u="sng" dirty="0" smtClean="0">
                  <a:latin typeface="Arial" pitchFamily="34" charset="0"/>
                  <a:cs typeface="Arial" pitchFamily="34" charset="0"/>
                  <a:hlinkClick r:id="rId4"/>
                </a:rPr>
                <a:t>Tunisian Women: A Success Story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9" name="Picture 2" descr="C:\Users\Papillion\Desktop\Poco Pino\1002365_10201908260536286_44557664_n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786578" y="4165382"/>
              <a:ext cx="2151368" cy="221160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" name="Picture 4" descr="C:\Users\Fleur\Desktop\Poco Pino\0005 (1).jp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571868" y="4286256"/>
              <a:ext cx="2864057" cy="208295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71472" y="4429132"/>
              <a:ext cx="2500298" cy="180321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ogo et titre IP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290"/>
            <a:ext cx="3054552" cy="64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C:\Users\Papillion\Desktop\Mes documents à ne pas toucher\tous les doc\Colloque jeune chercheur\photo génériqu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7235" y="0"/>
            <a:ext cx="3356765" cy="221457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57158" y="857232"/>
            <a:ext cx="3429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 smtClean="0"/>
              <a:t>www.pasteur.tn</a:t>
            </a:r>
            <a:endParaRPr lang="fr-FR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0" y="2428868"/>
            <a:ext cx="88582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 err="1" smtClean="0"/>
              <a:t>Institut</a:t>
            </a:r>
            <a:r>
              <a:rPr lang="en-US" sz="2000" dirty="0" smtClean="0"/>
              <a:t> Pasteur de Tunis (IPT) is a public health institution.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IPT is commissioned to carry out epidemiological and clinical studies, biomedical investigations, as well as research activities pertaining to human and animal health.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IPT also produces vaccines and sera.</a:t>
            </a:r>
            <a:r>
              <a:rPr lang="en-US" dirty="0" smtClean="0"/>
              <a:t> 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1374" y="4929198"/>
            <a:ext cx="90726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IPT is member of the </a:t>
            </a:r>
            <a:r>
              <a:rPr lang="en-US" sz="2000" dirty="0" err="1" smtClean="0"/>
              <a:t>Institut</a:t>
            </a:r>
            <a:r>
              <a:rPr lang="en-US" sz="2000" dirty="0" smtClean="0"/>
              <a:t> Pasteur International Network, which consists of 33 institutes throughout the world.</a:t>
            </a:r>
            <a:endParaRPr lang="fr-FR" sz="20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276475"/>
            <a:ext cx="8572528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ZoneTexte 13"/>
          <p:cNvSpPr txBox="1"/>
          <p:nvPr/>
        </p:nvSpPr>
        <p:spPr>
          <a:xfrm>
            <a:off x="-642974" y="1285860"/>
            <a:ext cx="725990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Laboratory </a:t>
            </a: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of Medical </a:t>
            </a:r>
            <a:r>
              <a:rPr lang="en-US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Parasitology</a:t>
            </a: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Biotechnology </a:t>
            </a:r>
            <a:endParaRPr lang="en-US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Biomolecules</a:t>
            </a:r>
            <a:r>
              <a:rPr lang="fr-FR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Immuno</a:t>
            </a:r>
            <a:r>
              <a:rPr lang="fr-FR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fr-FR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Biotechnology</a:t>
            </a:r>
            <a:r>
              <a:rPr lang="fr-FR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Groupe</a:t>
            </a:r>
          </a:p>
          <a:p>
            <a:pPr algn="ctr"/>
            <a:r>
              <a:rPr lang="fr-FR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Institut Pasteur de Tunis</a:t>
            </a:r>
            <a:r>
              <a:rPr lang="fr-FR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 </a:t>
            </a:r>
          </a:p>
          <a:p>
            <a:endParaRPr lang="fr-FR" sz="1600" dirty="0"/>
          </a:p>
          <a:p>
            <a:r>
              <a:rPr lang="fr-FR" sz="1600" b="1" dirty="0" smtClean="0">
                <a:latin typeface="Arial" pitchFamily="34" charset="0"/>
                <a:cs typeface="Arial" pitchFamily="34" charset="0"/>
              </a:rPr>
              <a:t> </a:t>
            </a:r>
            <a:endParaRPr lang="fr-FR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e 2"/>
          <p:cNvGraphicFramePr/>
          <p:nvPr/>
        </p:nvGraphicFramePr>
        <p:xfrm>
          <a:off x="0" y="642918"/>
          <a:ext cx="9144000" cy="6215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2" descr="C:\Users\Fleur\Desktop\rendez vous au labo\n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643042" y="3857628"/>
            <a:ext cx="789448" cy="481068"/>
          </a:xfrm>
          <a:prstGeom prst="rect">
            <a:avLst/>
          </a:prstGeom>
          <a:noFill/>
        </p:spPr>
      </p:pic>
      <p:grpSp>
        <p:nvGrpSpPr>
          <p:cNvPr id="2" name="Groupe 7"/>
          <p:cNvGrpSpPr/>
          <p:nvPr/>
        </p:nvGrpSpPr>
        <p:grpSpPr>
          <a:xfrm>
            <a:off x="2357422" y="500042"/>
            <a:ext cx="6572296" cy="6143669"/>
            <a:chOff x="2357422" y="357166"/>
            <a:chExt cx="6572296" cy="6143669"/>
          </a:xfrm>
        </p:grpSpPr>
        <p:pic>
          <p:nvPicPr>
            <p:cNvPr id="1026" name="Picture 2" descr="C:\Users\Papillion\Desktop\CAMP10.jp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500298" y="2928934"/>
              <a:ext cx="2928958" cy="3571900"/>
            </a:xfrm>
            <a:prstGeom prst="rect">
              <a:avLst/>
            </a:prstGeom>
            <a:noFill/>
          </p:spPr>
        </p:pic>
        <p:pic>
          <p:nvPicPr>
            <p:cNvPr id="1027" name="Picture 3" descr="C:\Users\Papillion\Desktop\CAMP3.jp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5429256" y="2619411"/>
              <a:ext cx="3107505" cy="3881424"/>
            </a:xfrm>
            <a:prstGeom prst="rect">
              <a:avLst/>
            </a:prstGeom>
            <a:noFill/>
          </p:spPr>
        </p:pic>
        <p:pic>
          <p:nvPicPr>
            <p:cNvPr id="1028" name="Picture 4" descr="C:\Users\Papillion\Desktop\CAMP1.jp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2357422" y="357166"/>
              <a:ext cx="6572296" cy="278606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1029" name="Picture 5" descr="C:\Users\Papillion\Desktop\Mes documents à ne pas toucher\tous les doc\Colloque jeune chercheur\Vidéo CJC\Nouveau dossier (2)\DSC_0144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57752" y="785794"/>
            <a:ext cx="4286248" cy="3571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214282" y="1357298"/>
            <a:ext cx="2500330" cy="3429024"/>
          </a:xfrm>
          <a:prstGeom prst="roundRect">
            <a:avLst/>
          </a:prstGeom>
          <a:solidFill>
            <a:schemeClr val="bg1"/>
          </a:solidFill>
          <a:ln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/>
                </a:solidFill>
              </a:rPr>
              <a:t>                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4429132"/>
            <a:ext cx="2428892" cy="1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4" descr="http://fr.wrs.yahoo.com/_ylt=A0WTf2uXR6xMkRUAjetuAQx./SIG=12e48ktv0/EXP=1286445335/**http%3a/www.jochemnet.de/fiu/bot4404/Toxoplasma_secti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1428736"/>
            <a:ext cx="1285491" cy="1071570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-285784" y="2643182"/>
            <a:ext cx="3357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i="1" dirty="0" err="1" smtClean="0"/>
              <a:t>Toxoplasma</a:t>
            </a:r>
            <a:r>
              <a:rPr lang="fr-FR" i="1" dirty="0" smtClean="0"/>
              <a:t> </a:t>
            </a:r>
            <a:r>
              <a:rPr lang="fr-FR" i="1" dirty="0" err="1" smtClean="0"/>
              <a:t>gondii</a:t>
            </a:r>
            <a:r>
              <a:rPr lang="fr-FR" i="1" dirty="0" smtClean="0"/>
              <a:t> </a:t>
            </a:r>
            <a:endParaRPr lang="fr-FR" i="1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214678" y="928670"/>
            <a:ext cx="3000396" cy="4572032"/>
          </a:xfrm>
          <a:prstGeom prst="roundRect">
            <a:avLst/>
          </a:prstGeom>
          <a:solidFill>
            <a:schemeClr val="bg1"/>
          </a:solidFill>
          <a:ln>
            <a:solidFill>
              <a:srgbClr val="78B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2066" y="0"/>
            <a:ext cx="2286015" cy="1392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3214678" y="1357298"/>
            <a:ext cx="301396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fr-FR" sz="1400" b="1" dirty="0" err="1" smtClean="0"/>
              <a:t>Immunodeficient</a:t>
            </a:r>
            <a:r>
              <a:rPr lang="fr-FR" sz="1400" b="1" dirty="0" smtClean="0"/>
              <a:t> patient: 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err="1" smtClean="0"/>
              <a:t>Mortality</a:t>
            </a:r>
            <a:endParaRPr lang="fr-FR" sz="1400" dirty="0" smtClean="0"/>
          </a:p>
          <a:p>
            <a:pPr>
              <a:buFont typeface="Arial" pitchFamily="34" charset="0"/>
              <a:buChar char="•"/>
            </a:pPr>
            <a:endParaRPr lang="fr-FR" sz="1400" dirty="0" smtClean="0"/>
          </a:p>
          <a:p>
            <a:pPr>
              <a:buFont typeface="Courier New" pitchFamily="49" charset="0"/>
              <a:buChar char="o"/>
            </a:pPr>
            <a:r>
              <a:rPr lang="fr-FR" sz="1400" b="1" dirty="0" err="1" smtClean="0"/>
              <a:t>Newborns</a:t>
            </a:r>
            <a:r>
              <a:rPr lang="fr-FR" sz="1400" b="1" dirty="0" smtClean="0"/>
              <a:t>:</a:t>
            </a:r>
            <a:r>
              <a:rPr lang="fr-FR" sz="14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err="1" smtClean="0"/>
              <a:t>Intracranial</a:t>
            </a:r>
            <a:r>
              <a:rPr lang="fr-FR" sz="1400" dirty="0" smtClean="0"/>
              <a:t> calcification 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Fever, </a:t>
            </a:r>
            <a:r>
              <a:rPr lang="fr-FR" sz="1400" dirty="0" err="1" smtClean="0"/>
              <a:t>anemia</a:t>
            </a:r>
            <a:r>
              <a:rPr lang="fr-FR" sz="1400" dirty="0" smtClean="0"/>
              <a:t>, </a:t>
            </a:r>
            <a:r>
              <a:rPr lang="fr-FR" sz="1400" dirty="0" err="1" smtClean="0"/>
              <a:t>microcephaly</a:t>
            </a:r>
            <a:r>
              <a:rPr lang="fr-FR" sz="14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err="1" smtClean="0"/>
              <a:t>Deafness</a:t>
            </a:r>
            <a:endParaRPr lang="fr-FR" sz="1400" dirty="0" smtClean="0"/>
          </a:p>
          <a:p>
            <a:endParaRPr lang="fr-FR" sz="1400" dirty="0" smtClean="0"/>
          </a:p>
          <a:p>
            <a:pPr>
              <a:buFont typeface="Courier New" pitchFamily="49" charset="0"/>
              <a:buChar char="o"/>
            </a:pPr>
            <a:r>
              <a:rPr lang="fr-FR" sz="1400" b="1" dirty="0" err="1" smtClean="0"/>
              <a:t>Congenital</a:t>
            </a:r>
            <a:r>
              <a:rPr lang="fr-FR" sz="1400" b="1" dirty="0" smtClean="0"/>
              <a:t> </a:t>
            </a:r>
            <a:r>
              <a:rPr lang="fr-FR" sz="1400" b="1" dirty="0" err="1" smtClean="0"/>
              <a:t>toxoplasmosis</a:t>
            </a:r>
            <a:r>
              <a:rPr lang="fr-FR" sz="1400" dirty="0" smtClean="0"/>
              <a:t>: 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err="1" smtClean="0"/>
              <a:t>Spontaneous</a:t>
            </a:r>
            <a:r>
              <a:rPr lang="fr-FR" sz="1400" dirty="0" smtClean="0"/>
              <a:t> abortion 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err="1" smtClean="0"/>
              <a:t>Premature</a:t>
            </a:r>
            <a:r>
              <a:rPr lang="fr-FR" sz="1400" dirty="0" smtClean="0"/>
              <a:t> </a:t>
            </a:r>
            <a:r>
              <a:rPr lang="fr-FR" sz="1400" dirty="0" err="1" smtClean="0"/>
              <a:t>birth</a:t>
            </a:r>
            <a:r>
              <a:rPr lang="fr-FR" sz="1400" dirty="0" smtClean="0"/>
              <a:t> </a:t>
            </a:r>
          </a:p>
          <a:p>
            <a:endParaRPr lang="fr-FR" sz="1400" dirty="0" smtClean="0"/>
          </a:p>
          <a:p>
            <a:pPr>
              <a:buFont typeface="Courier New" pitchFamily="49" charset="0"/>
              <a:buChar char="o"/>
            </a:pPr>
            <a:r>
              <a:rPr lang="fr-FR" sz="1400" b="1" dirty="0" smtClean="0"/>
              <a:t>Diagnostic </a:t>
            </a:r>
            <a:r>
              <a:rPr lang="fr-FR" sz="1400" b="1" dirty="0" err="1" smtClean="0"/>
              <a:t>methodes</a:t>
            </a:r>
            <a:r>
              <a:rPr lang="fr-FR" sz="1400" b="1" dirty="0" smtClean="0"/>
              <a:t>: </a:t>
            </a:r>
          </a:p>
          <a:p>
            <a:pPr>
              <a:buFont typeface="Wingdings" pitchFamily="2" charset="2"/>
              <a:buChar char="Ø"/>
            </a:pPr>
            <a:r>
              <a:rPr lang="fr-FR" sz="1400" dirty="0" err="1" smtClean="0"/>
              <a:t>Advantages</a:t>
            </a:r>
            <a:r>
              <a:rPr lang="fr-FR" sz="1400" dirty="0" smtClean="0"/>
              <a:t> and </a:t>
            </a:r>
            <a:r>
              <a:rPr lang="fr-FR" sz="1400" dirty="0" err="1" smtClean="0"/>
              <a:t>disadvantages</a:t>
            </a:r>
            <a:endParaRPr lang="fr-FR" sz="1400" dirty="0" smtClean="0"/>
          </a:p>
          <a:p>
            <a:r>
              <a:rPr lang="fr-FR" sz="1400" dirty="0" smtClean="0"/>
              <a:t>  </a:t>
            </a:r>
            <a:r>
              <a:rPr lang="fr-FR" sz="1400" dirty="0" err="1" smtClean="0"/>
              <a:t>Cost</a:t>
            </a:r>
            <a:r>
              <a:rPr lang="fr-FR" sz="1400" dirty="0" smtClean="0"/>
              <a:t>, </a:t>
            </a:r>
            <a:r>
              <a:rPr lang="fr-FR" sz="1400" dirty="0" err="1" smtClean="0"/>
              <a:t>sensitivity</a:t>
            </a:r>
            <a:r>
              <a:rPr lang="fr-FR" sz="1400" dirty="0" smtClean="0"/>
              <a:t>, </a:t>
            </a:r>
            <a:r>
              <a:rPr lang="fr-FR" sz="1400" dirty="0" err="1" smtClean="0"/>
              <a:t>specificity</a:t>
            </a:r>
            <a:r>
              <a:rPr lang="fr-FR" sz="1400" dirty="0" smtClean="0"/>
              <a:t>, </a:t>
            </a:r>
          </a:p>
          <a:p>
            <a:r>
              <a:rPr lang="fr-FR" sz="1400" dirty="0" smtClean="0"/>
              <a:t>   </a:t>
            </a:r>
            <a:r>
              <a:rPr lang="fr-FR" sz="1400" dirty="0" err="1" smtClean="0"/>
              <a:t>ease</a:t>
            </a:r>
            <a:r>
              <a:rPr lang="fr-FR" sz="1400" dirty="0" smtClean="0"/>
              <a:t> of use, </a:t>
            </a:r>
            <a:r>
              <a:rPr lang="fr-FR" sz="1400" dirty="0" err="1" smtClean="0"/>
              <a:t>ect</a:t>
            </a:r>
            <a:r>
              <a:rPr lang="fr-FR" sz="1400" dirty="0" smtClean="0"/>
              <a:t>.</a:t>
            </a:r>
          </a:p>
          <a:p>
            <a:r>
              <a:rPr lang="fr-FR" sz="1400" dirty="0" smtClean="0"/>
              <a:t> </a:t>
            </a:r>
          </a:p>
          <a:p>
            <a:r>
              <a:rPr lang="fr-FR" sz="1400" dirty="0" smtClean="0"/>
              <a:t>      </a:t>
            </a:r>
            <a:r>
              <a:rPr lang="fr-FR" sz="1400" b="1" dirty="0" err="1" smtClean="0">
                <a:solidFill>
                  <a:srgbClr val="2CB67E"/>
                </a:solidFill>
              </a:rPr>
              <a:t>Toxoplasmosis</a:t>
            </a:r>
            <a:r>
              <a:rPr lang="fr-FR" sz="1400" b="1" dirty="0" smtClean="0">
                <a:solidFill>
                  <a:srgbClr val="2CB67E"/>
                </a:solidFill>
              </a:rPr>
              <a:t> :</a:t>
            </a:r>
            <a:r>
              <a:rPr lang="fr-FR" sz="1400" dirty="0" smtClean="0"/>
              <a:t> </a:t>
            </a:r>
          </a:p>
          <a:p>
            <a:endParaRPr lang="fr-FR" sz="1400" dirty="0" smtClean="0"/>
          </a:p>
          <a:p>
            <a:pPr>
              <a:buFont typeface="Arial" pitchFamily="34" charset="0"/>
              <a:buChar char="•"/>
            </a:pPr>
            <a:endParaRPr lang="fr-FR" sz="1400" dirty="0"/>
          </a:p>
        </p:txBody>
      </p:sp>
      <p:sp>
        <p:nvSpPr>
          <p:cNvPr id="9" name="Chevron 8"/>
          <p:cNvSpPr/>
          <p:nvPr/>
        </p:nvSpPr>
        <p:spPr>
          <a:xfrm rot="5244090">
            <a:off x="4296975" y="5368553"/>
            <a:ext cx="484187" cy="484188"/>
          </a:xfrm>
          <a:prstGeom prst="chevron">
            <a:avLst>
              <a:gd name="adj" fmla="val 4924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6429388" y="857232"/>
            <a:ext cx="2500394" cy="3000396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/>
                </a:solidFill>
              </a:rPr>
              <a:t>                 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11630" y="3500438"/>
            <a:ext cx="1832370" cy="771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6429388" y="1357298"/>
            <a:ext cx="27146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Engineering of Variable </a:t>
            </a:r>
          </a:p>
          <a:p>
            <a:r>
              <a:rPr lang="en-US" sz="1600" dirty="0" smtClean="0"/>
              <a:t>Fragment of Antibodies</a:t>
            </a:r>
          </a:p>
          <a:p>
            <a:r>
              <a:rPr lang="en-US" sz="1600" dirty="0" smtClean="0"/>
              <a:t>for Therapeutic and</a:t>
            </a:r>
          </a:p>
          <a:p>
            <a:r>
              <a:rPr lang="en-US" sz="1600" dirty="0" smtClean="0"/>
              <a:t>Immunodiagnostic Use </a:t>
            </a:r>
          </a:p>
          <a:p>
            <a:r>
              <a:rPr lang="en-US" sz="1600" dirty="0" smtClean="0"/>
              <a:t>of </a:t>
            </a:r>
            <a:r>
              <a:rPr lang="en-US" sz="1600" dirty="0" err="1" smtClean="0"/>
              <a:t>the</a:t>
            </a:r>
            <a:r>
              <a:rPr lang="en-US" sz="1600" i="1" dirty="0" err="1" smtClean="0"/>
              <a:t>Toxoplasma</a:t>
            </a:r>
            <a:r>
              <a:rPr lang="en-US" sz="1600" i="1" dirty="0" smtClean="0"/>
              <a:t> </a:t>
            </a:r>
          </a:p>
          <a:p>
            <a:r>
              <a:rPr lang="en-US" sz="1600" i="1" dirty="0" err="1" smtClean="0"/>
              <a:t>gondii</a:t>
            </a:r>
            <a:r>
              <a:rPr lang="en-US" sz="1600" i="1" dirty="0" smtClean="0"/>
              <a:t>  </a:t>
            </a:r>
            <a:r>
              <a:rPr lang="en-US" sz="1600" dirty="0" smtClean="0"/>
              <a:t>Parasite</a:t>
            </a:r>
            <a:endParaRPr lang="fr-FR" sz="1600" i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285720" y="3071810"/>
            <a:ext cx="263405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Is an </a:t>
            </a:r>
            <a:r>
              <a:rPr lang="fr-FR" sz="1600" dirty="0" err="1" smtClean="0"/>
              <a:t>obligate</a:t>
            </a:r>
            <a:r>
              <a:rPr lang="fr-FR" sz="1600" dirty="0" smtClean="0"/>
              <a:t> </a:t>
            </a:r>
          </a:p>
          <a:p>
            <a:r>
              <a:rPr lang="fr-FR" sz="1600" dirty="0" err="1" smtClean="0"/>
              <a:t>intracellular</a:t>
            </a:r>
            <a:r>
              <a:rPr lang="fr-FR" sz="1600" dirty="0" smtClean="0"/>
              <a:t> parasite</a:t>
            </a:r>
          </a:p>
          <a:p>
            <a:r>
              <a:rPr lang="fr-FR" sz="1600" dirty="0" err="1" smtClean="0"/>
              <a:t>that</a:t>
            </a:r>
            <a:r>
              <a:rPr lang="fr-FR" sz="1600" dirty="0" smtClean="0"/>
              <a:t> infects 30% of</a:t>
            </a:r>
          </a:p>
          <a:p>
            <a:r>
              <a:rPr lang="fr-FR" sz="1600" dirty="0" smtClean="0"/>
              <a:t>the </a:t>
            </a:r>
            <a:r>
              <a:rPr lang="fr-FR" sz="1600" dirty="0" err="1" smtClean="0"/>
              <a:t>world’s</a:t>
            </a:r>
            <a:r>
              <a:rPr lang="fr-FR" sz="1600" dirty="0" smtClean="0"/>
              <a:t> population  </a:t>
            </a:r>
          </a:p>
          <a:p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143240" y="0"/>
            <a:ext cx="6286544" cy="5786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429388" y="785794"/>
            <a:ext cx="3143272" cy="55007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1857356" y="5857892"/>
            <a:ext cx="6072230" cy="571500"/>
          </a:xfrm>
          <a:prstGeom prst="flowChartAlternateProcess">
            <a:avLst/>
          </a:prstGeom>
          <a:solidFill>
            <a:srgbClr val="2CB67E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fr-FR" dirty="0" err="1" smtClean="0"/>
              <a:t>Economic</a:t>
            </a:r>
            <a:r>
              <a:rPr lang="fr-FR" dirty="0" smtClean="0"/>
              <a:t> and </a:t>
            </a:r>
            <a:r>
              <a:rPr lang="fr-FR" dirty="0" err="1" smtClean="0"/>
              <a:t>health</a:t>
            </a:r>
            <a:r>
              <a:rPr lang="fr-FR" dirty="0" smtClean="0"/>
              <a:t> </a:t>
            </a:r>
            <a:r>
              <a:rPr lang="fr-FR" dirty="0" err="1" smtClean="0"/>
              <a:t>problems</a:t>
            </a:r>
            <a:r>
              <a:rPr lang="fr-FR" dirty="0" smtClean="0"/>
              <a:t>: </a:t>
            </a:r>
            <a:r>
              <a:rPr lang="fr-FR" dirty="0" err="1" smtClean="0"/>
              <a:t>Humans</a:t>
            </a:r>
            <a:r>
              <a:rPr lang="fr-FR" dirty="0" smtClean="0"/>
              <a:t> and </a:t>
            </a:r>
            <a:r>
              <a:rPr lang="fr-FR" dirty="0" err="1" smtClean="0"/>
              <a:t>animals</a:t>
            </a:r>
            <a:r>
              <a:rPr lang="fr-FR" dirty="0" smtClean="0"/>
              <a:t> </a:t>
            </a:r>
            <a:endParaRPr lang="fr-FR" sz="1800" b="1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ea typeface="ＭＳ Ｐゴシック" pitchFamily="1" charset="-128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8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-285784" y="1500174"/>
            <a:ext cx="5572125" cy="4678362"/>
            <a:chOff x="-180528" y="1386806"/>
            <a:chExt cx="5572125" cy="4678362"/>
          </a:xfrm>
        </p:grpSpPr>
        <p:sp>
          <p:nvSpPr>
            <p:cNvPr id="3" name="Rectangle 2"/>
            <p:cNvSpPr/>
            <p:nvPr/>
          </p:nvSpPr>
          <p:spPr>
            <a:xfrm>
              <a:off x="-180528" y="1386806"/>
              <a:ext cx="5572125" cy="214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-180528" y="4323681"/>
              <a:ext cx="5572125" cy="214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" name="Text Box 100"/>
            <p:cNvSpPr txBox="1">
              <a:spLocks noChangeArrowheads="1"/>
            </p:cNvSpPr>
            <p:nvPr/>
          </p:nvSpPr>
          <p:spPr bwMode="auto">
            <a:xfrm>
              <a:off x="1437135" y="5698456"/>
              <a:ext cx="35052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endParaRPr lang="fr-FR" b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6" name="Text Box 95"/>
            <p:cNvSpPr txBox="1">
              <a:spLocks noChangeArrowheads="1"/>
            </p:cNvSpPr>
            <p:nvPr/>
          </p:nvSpPr>
          <p:spPr bwMode="auto">
            <a:xfrm>
              <a:off x="2591272" y="3860304"/>
              <a:ext cx="1857388" cy="830997"/>
            </a:xfrm>
            <a:prstGeom prst="rect">
              <a:avLst/>
            </a:prstGeom>
            <a:solidFill>
              <a:srgbClr val="F8F8F8">
                <a:alpha val="16000"/>
              </a:srgbClr>
            </a:solidFill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b="1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</a:rPr>
                <a:t>Liaison covalente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</a:rPr>
                <a:t>peptide linker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</a:rPr>
                <a:t>(Gly</a:t>
              </a:r>
              <a:r>
                <a:rPr lang="fr-FR" baseline="-25000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</a:rPr>
                <a:t>4 </a:t>
              </a:r>
              <a:r>
                <a:rPr lang="fr-FR" dirty="0" err="1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</a:rPr>
                <a:t>Ser</a:t>
              </a:r>
              <a:r>
                <a:rPr lang="fr-FR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</a:rPr>
                <a:t>)</a:t>
              </a:r>
              <a:r>
                <a:rPr lang="fr-FR" baseline="-25000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</a:rPr>
                <a:t>3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416" y="1483644"/>
              <a:ext cx="4888455" cy="3219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Ellipse 7"/>
            <p:cNvSpPr/>
            <p:nvPr/>
          </p:nvSpPr>
          <p:spPr>
            <a:xfrm>
              <a:off x="1191668" y="2129978"/>
              <a:ext cx="785818" cy="785818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gradFill>
                <a:gsLst>
                  <a:gs pos="56000">
                    <a:schemeClr val="tx2">
                      <a:alpha val="7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Ellipse 8"/>
            <p:cNvSpPr/>
            <p:nvPr/>
          </p:nvSpPr>
          <p:spPr>
            <a:xfrm>
              <a:off x="3191932" y="1772518"/>
              <a:ext cx="1500198" cy="1224136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gradFill flip="none" rotWithShape="1">
                <a:gsLst>
                  <a:gs pos="0">
                    <a:schemeClr val="accent1">
                      <a:tint val="66000"/>
                      <a:satMod val="160000"/>
                      <a:alpha val="31000"/>
                    </a:schemeClr>
                  </a:gs>
                  <a:gs pos="100000">
                    <a:schemeClr val="tx2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0" name="Connecteur droit 9"/>
            <p:cNvCxnSpPr/>
            <p:nvPr/>
          </p:nvCxnSpPr>
          <p:spPr>
            <a:xfrm flipV="1">
              <a:off x="1583185" y="1772568"/>
              <a:ext cx="2376487" cy="357188"/>
            </a:xfrm>
            <a:prstGeom prst="line">
              <a:avLst/>
            </a:prstGeom>
            <a:ln w="158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rot="16200000" flipH="1">
              <a:off x="2726185" y="1772568"/>
              <a:ext cx="71438" cy="2357437"/>
            </a:xfrm>
            <a:prstGeom prst="line">
              <a:avLst/>
            </a:prstGeom>
            <a:ln w="158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25"/>
            <p:cNvSpPr txBox="1">
              <a:spLocks noChangeArrowheads="1"/>
            </p:cNvSpPr>
            <p:nvPr/>
          </p:nvSpPr>
          <p:spPr bwMode="auto">
            <a:xfrm>
              <a:off x="3713610" y="1391568"/>
              <a:ext cx="785812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FR" b="1" dirty="0">
                  <a:solidFill>
                    <a:schemeClr val="accent1"/>
                  </a:solidFill>
                  <a:latin typeface="+mn-lt"/>
                  <a:cs typeface="Times New Roman" pitchFamily="18" charset="0"/>
                </a:rPr>
                <a:t>scFv</a:t>
              </a:r>
            </a:p>
          </p:txBody>
        </p:sp>
        <p:sp>
          <p:nvSpPr>
            <p:cNvPr id="13" name="ZoneTexte 31"/>
            <p:cNvSpPr txBox="1">
              <a:spLocks noChangeArrowheads="1"/>
            </p:cNvSpPr>
            <p:nvPr/>
          </p:nvSpPr>
          <p:spPr bwMode="auto">
            <a:xfrm>
              <a:off x="891042" y="4530078"/>
              <a:ext cx="7207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FR" sz="1800" b="1" dirty="0" err="1">
                  <a:solidFill>
                    <a:srgbClr val="00B050"/>
                  </a:solidFill>
                  <a:latin typeface="+mn-lt"/>
                  <a:cs typeface="Times New Roman" pitchFamily="18" charset="0"/>
                </a:rPr>
                <a:t>IgG</a:t>
              </a:r>
              <a:endParaRPr lang="fr-FR" sz="1800" b="1" dirty="0">
                <a:solidFill>
                  <a:srgbClr val="00B050"/>
                </a:solidFill>
                <a:latin typeface="+mn-lt"/>
                <a:cs typeface="Times New Roman" pitchFamily="18" charset="0"/>
              </a:endParaRPr>
            </a:p>
          </p:txBody>
        </p:sp>
        <p:pic>
          <p:nvPicPr>
            <p:cNvPr id="14" name="Picture 2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75656" y="3356992"/>
              <a:ext cx="3848100" cy="1154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Flèche vers le bas 14"/>
            <p:cNvSpPr/>
            <p:nvPr/>
          </p:nvSpPr>
          <p:spPr>
            <a:xfrm>
              <a:off x="3131840" y="3573016"/>
              <a:ext cx="432048" cy="792088"/>
            </a:xfrm>
            <a:prstGeom prst="downArrow">
              <a:avLst/>
            </a:prstGeom>
            <a:solidFill>
              <a:schemeClr val="accent6">
                <a:alpha val="72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Text Box 95"/>
            <p:cNvSpPr txBox="1">
              <a:spLocks noChangeArrowheads="1"/>
            </p:cNvSpPr>
            <p:nvPr/>
          </p:nvSpPr>
          <p:spPr bwMode="auto">
            <a:xfrm>
              <a:off x="2555776" y="4293096"/>
              <a:ext cx="1857388" cy="584775"/>
            </a:xfrm>
            <a:prstGeom prst="rect">
              <a:avLst/>
            </a:prstGeom>
            <a:solidFill>
              <a:srgbClr val="F8F8F8">
                <a:alpha val="16000"/>
              </a:srgbClr>
            </a:solidFill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600" b="1" dirty="0" smtClean="0">
                  <a:latin typeface="Calibri" pitchFamily="34" charset="0"/>
                </a:rPr>
                <a:t>linker  peptide</a:t>
              </a:r>
              <a:endParaRPr lang="fr-FR" sz="1600" b="1" dirty="0">
                <a:latin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600" b="1" dirty="0">
                  <a:latin typeface="Calibri" pitchFamily="34" charset="0"/>
                </a:rPr>
                <a:t>(Gly4 </a:t>
              </a:r>
              <a:r>
                <a:rPr lang="fr-FR" sz="1600" b="1" dirty="0" err="1">
                  <a:latin typeface="Calibri" pitchFamily="34" charset="0"/>
                </a:rPr>
                <a:t>Ser</a:t>
              </a:r>
              <a:r>
                <a:rPr lang="fr-FR" sz="1600" b="1" dirty="0">
                  <a:latin typeface="Calibri" pitchFamily="34" charset="0"/>
                </a:rPr>
                <a:t>)3</a:t>
              </a:r>
            </a:p>
          </p:txBody>
        </p:sp>
      </p:grpSp>
      <p:pic>
        <p:nvPicPr>
          <p:cNvPr id="20" name="Picture 2" descr="C:\Users\Fleur\Desktop\Poco Pino\question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285728"/>
            <a:ext cx="1214446" cy="1088213"/>
          </a:xfrm>
          <a:prstGeom prst="rect">
            <a:avLst/>
          </a:prstGeom>
          <a:noFill/>
        </p:spPr>
      </p:pic>
      <p:sp>
        <p:nvSpPr>
          <p:cNvPr id="21" name="ZoneTexte 25"/>
          <p:cNvSpPr txBox="1">
            <a:spLocks noChangeArrowheads="1"/>
          </p:cNvSpPr>
          <p:nvPr/>
        </p:nvSpPr>
        <p:spPr bwMode="auto">
          <a:xfrm>
            <a:off x="3214678" y="428604"/>
            <a:ext cx="421484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44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scFv</a:t>
            </a:r>
          </a:p>
        </p:txBody>
      </p:sp>
      <p:grpSp>
        <p:nvGrpSpPr>
          <p:cNvPr id="17" name="Groupe 22"/>
          <p:cNvGrpSpPr/>
          <p:nvPr/>
        </p:nvGrpSpPr>
        <p:grpSpPr>
          <a:xfrm>
            <a:off x="5580112" y="1196752"/>
            <a:ext cx="3286125" cy="5445224"/>
            <a:chOff x="5580112" y="1196752"/>
            <a:chExt cx="3286125" cy="5445224"/>
          </a:xfrm>
        </p:grpSpPr>
        <p:sp>
          <p:nvSpPr>
            <p:cNvPr id="24" name="Rectangle à coins arrondis 23"/>
            <p:cNvSpPr/>
            <p:nvPr/>
          </p:nvSpPr>
          <p:spPr>
            <a:xfrm>
              <a:off x="5590381" y="1772816"/>
              <a:ext cx="3275856" cy="4869160"/>
            </a:xfrm>
            <a:prstGeom prst="roundRect">
              <a:avLst/>
            </a:prstGeom>
            <a:solidFill>
              <a:srgbClr val="0070C0">
                <a:alpha val="33000"/>
              </a:srgb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lvl="2" fontAlgn="auto">
                <a:spcBef>
                  <a:spcPts val="0"/>
                </a:spcBef>
                <a:spcAft>
                  <a:spcPts val="1200"/>
                </a:spcAft>
                <a:buClr>
                  <a:srgbClr val="FF0000"/>
                </a:buClr>
                <a:tabLst>
                  <a:tab pos="5815013" algn="l"/>
                </a:tabLst>
                <a:defRPr/>
              </a:pPr>
              <a:endParaRPr lang="fr-FR" b="1" dirty="0">
                <a:solidFill>
                  <a:schemeClr val="accent3">
                    <a:lumMod val="50000"/>
                  </a:schemeClr>
                </a:solidFill>
                <a:sym typeface="Symbol" pitchFamily="18" charset="2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580112" y="1772816"/>
              <a:ext cx="3286125" cy="46166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1200"/>
                </a:spcAft>
                <a:buClr>
                  <a:srgbClr val="FFFFFF"/>
                </a:buClr>
                <a:defRPr/>
              </a:pPr>
              <a:endParaRPr lang="fr-FR" b="1" dirty="0">
                <a:solidFill>
                  <a:srgbClr val="FFFFFF"/>
                </a:solidFill>
                <a:latin typeface="Calibri" pitchFamily="34" charset="0"/>
                <a:sym typeface="Symbol" pitchFamily="18" charset="2"/>
              </a:endParaRPr>
            </a:p>
            <a:p>
              <a:pPr fontAlgn="auto">
                <a:spcBef>
                  <a:spcPts val="0"/>
                </a:spcBef>
                <a:spcAft>
                  <a:spcPts val="1200"/>
                </a:spcAft>
                <a:buClr>
                  <a:schemeClr val="accent1">
                    <a:lumMod val="75000"/>
                  </a:schemeClr>
                </a:buClr>
                <a:buFont typeface="Wingdings" pitchFamily="2" charset="2"/>
                <a:buChar char="ü"/>
                <a:defRPr/>
              </a:pPr>
              <a:r>
                <a:rPr lang="fr-FR" b="1" dirty="0">
                  <a:solidFill>
                    <a:srgbClr val="FFFFFF"/>
                  </a:solidFill>
                  <a:latin typeface="Calibri" pitchFamily="34" charset="0"/>
                  <a:sym typeface="Symbol" pitchFamily="18" charset="2"/>
                </a:rPr>
                <a:t> </a:t>
              </a:r>
              <a:r>
                <a:rPr lang="fr-FR" b="1" dirty="0" smtClean="0">
                  <a:solidFill>
                    <a:srgbClr val="000066"/>
                  </a:solidFill>
                  <a:latin typeface="Comic Sans MS" pitchFamily="66" charset="0"/>
                  <a:cs typeface="Times New Roman" charset="0"/>
                  <a:sym typeface="Symbol" pitchFamily="18" charset="2"/>
                </a:rPr>
                <a:t>Small size (29 </a:t>
              </a:r>
              <a:r>
                <a:rPr lang="fr-FR" b="1" dirty="0" err="1" smtClean="0">
                  <a:solidFill>
                    <a:srgbClr val="000066"/>
                  </a:solidFill>
                  <a:latin typeface="Comic Sans MS" pitchFamily="66" charset="0"/>
                  <a:cs typeface="Times New Roman" charset="0"/>
                  <a:sym typeface="Symbol" pitchFamily="18" charset="2"/>
                </a:rPr>
                <a:t>kDa</a:t>
              </a:r>
              <a:r>
                <a:rPr lang="fr-FR" b="1" dirty="0" smtClean="0">
                  <a:solidFill>
                    <a:srgbClr val="000066"/>
                  </a:solidFill>
                  <a:latin typeface="Comic Sans MS" pitchFamily="66" charset="0"/>
                  <a:cs typeface="Times New Roman" charset="0"/>
                  <a:sym typeface="Symbol" pitchFamily="18" charset="2"/>
                </a:rPr>
                <a:t>)</a:t>
              </a:r>
              <a:endParaRPr lang="fr-FR" b="1" dirty="0">
                <a:solidFill>
                  <a:srgbClr val="000066"/>
                </a:solidFill>
                <a:latin typeface="Comic Sans MS" pitchFamily="66" charset="0"/>
                <a:cs typeface="Times New Roman" charset="0"/>
                <a:sym typeface="Symbol" pitchFamily="18" charset="2"/>
              </a:endParaRPr>
            </a:p>
            <a:p>
              <a:pPr fontAlgn="auto">
                <a:spcBef>
                  <a:spcPts val="0"/>
                </a:spcBef>
                <a:spcAft>
                  <a:spcPts val="1200"/>
                </a:spcAft>
                <a:buClr>
                  <a:schemeClr val="accent1">
                    <a:lumMod val="75000"/>
                  </a:schemeClr>
                </a:buClr>
                <a:buFont typeface="Wingdings" pitchFamily="2" charset="2"/>
                <a:buChar char="ü"/>
                <a:defRPr/>
              </a:pPr>
              <a:r>
                <a:rPr lang="fr-FR" b="1" dirty="0">
                  <a:solidFill>
                    <a:srgbClr val="000066"/>
                  </a:solidFill>
                  <a:latin typeface="Comic Sans MS" pitchFamily="66" charset="0"/>
                  <a:cs typeface="Times New Roman" charset="0"/>
                  <a:sym typeface="Symbol" pitchFamily="18" charset="2"/>
                </a:rPr>
                <a:t> </a:t>
              </a:r>
              <a:r>
                <a:rPr lang="fr-FR" b="1" dirty="0" err="1" smtClean="0">
                  <a:solidFill>
                    <a:srgbClr val="000066"/>
                  </a:solidFill>
                  <a:latin typeface="Comic Sans MS" pitchFamily="66" charset="0"/>
                  <a:cs typeface="Times New Roman" charset="0"/>
                  <a:sym typeface="Symbol" pitchFamily="18" charset="2"/>
                </a:rPr>
                <a:t>Little</a:t>
              </a:r>
              <a:r>
                <a:rPr lang="fr-FR" b="1" dirty="0" smtClean="0">
                  <a:solidFill>
                    <a:srgbClr val="000066"/>
                  </a:solidFill>
                  <a:latin typeface="Comic Sans MS" pitchFamily="66" charset="0"/>
                  <a:cs typeface="Times New Roman" charset="0"/>
                  <a:sym typeface="Symbol" pitchFamily="18" charset="2"/>
                </a:rPr>
                <a:t> </a:t>
              </a:r>
              <a:r>
                <a:rPr lang="fr-FR" b="1" dirty="0" err="1" smtClean="0">
                  <a:solidFill>
                    <a:srgbClr val="000066"/>
                  </a:solidFill>
                  <a:latin typeface="Comic Sans MS" pitchFamily="66" charset="0"/>
                  <a:cs typeface="Times New Roman" charset="0"/>
                  <a:sym typeface="Symbol" pitchFamily="18" charset="2"/>
                </a:rPr>
                <a:t>immunogenic</a:t>
              </a:r>
              <a:endParaRPr lang="fr-FR" b="1" dirty="0">
                <a:solidFill>
                  <a:srgbClr val="000066"/>
                </a:solidFill>
                <a:latin typeface="Comic Sans MS" pitchFamily="66" charset="0"/>
                <a:cs typeface="Times New Roman" charset="0"/>
                <a:sym typeface="Symbol" pitchFamily="18" charset="2"/>
              </a:endParaRPr>
            </a:p>
            <a:p>
              <a:pPr fontAlgn="auto">
                <a:spcBef>
                  <a:spcPts val="0"/>
                </a:spcBef>
                <a:spcAft>
                  <a:spcPts val="1200"/>
                </a:spcAft>
                <a:buClr>
                  <a:schemeClr val="accent1">
                    <a:lumMod val="75000"/>
                  </a:schemeClr>
                </a:buClr>
                <a:buFont typeface="Wingdings" pitchFamily="2" charset="2"/>
                <a:buChar char="ü"/>
                <a:defRPr/>
              </a:pPr>
              <a:r>
                <a:rPr lang="fr-FR" b="1" dirty="0">
                  <a:solidFill>
                    <a:srgbClr val="000066"/>
                  </a:solidFill>
                  <a:latin typeface="Comic Sans MS" pitchFamily="66" charset="0"/>
                  <a:cs typeface="Times New Roman" charset="0"/>
                  <a:sym typeface="Symbol" pitchFamily="18" charset="2"/>
                </a:rPr>
                <a:t> </a:t>
              </a:r>
              <a:r>
                <a:rPr lang="fr-FR" b="1" dirty="0" smtClean="0">
                  <a:solidFill>
                    <a:srgbClr val="000066"/>
                  </a:solidFill>
                  <a:latin typeface="Comic Sans MS" pitchFamily="66" charset="0"/>
                  <a:cs typeface="Times New Roman" charset="0"/>
                  <a:sym typeface="Symbol" pitchFamily="18" charset="2"/>
                </a:rPr>
                <a:t>Stable and non-</a:t>
              </a:r>
              <a:r>
                <a:rPr lang="fr-FR" b="1" dirty="0" err="1" smtClean="0">
                  <a:solidFill>
                    <a:srgbClr val="000066"/>
                  </a:solidFill>
                  <a:latin typeface="Comic Sans MS" pitchFamily="66" charset="0"/>
                  <a:cs typeface="Times New Roman" charset="0"/>
                  <a:sym typeface="Symbol" pitchFamily="18" charset="2"/>
                </a:rPr>
                <a:t>glycosylated</a:t>
              </a:r>
              <a:endParaRPr lang="fr-FR" b="1" dirty="0">
                <a:solidFill>
                  <a:srgbClr val="000066"/>
                </a:solidFill>
                <a:latin typeface="Comic Sans MS" pitchFamily="66" charset="0"/>
                <a:cs typeface="Times New Roman" charset="0"/>
                <a:sym typeface="Symbol" pitchFamily="18" charset="2"/>
              </a:endParaRPr>
            </a:p>
            <a:p>
              <a:pPr fontAlgn="auto">
                <a:spcBef>
                  <a:spcPts val="0"/>
                </a:spcBef>
                <a:spcAft>
                  <a:spcPts val="1200"/>
                </a:spcAft>
                <a:buClr>
                  <a:schemeClr val="accent1">
                    <a:lumMod val="75000"/>
                  </a:schemeClr>
                </a:buClr>
                <a:buFont typeface="Wingdings" pitchFamily="2" charset="2"/>
                <a:buChar char="ü"/>
                <a:defRPr/>
              </a:pPr>
              <a:r>
                <a:rPr lang="fr-FR" b="1" dirty="0">
                  <a:solidFill>
                    <a:srgbClr val="000066"/>
                  </a:solidFill>
                  <a:latin typeface="Comic Sans MS" pitchFamily="66" charset="0"/>
                  <a:cs typeface="Times New Roman" charset="0"/>
                  <a:sym typeface="Symbol" pitchFamily="18" charset="2"/>
                </a:rPr>
                <a:t> Production </a:t>
              </a:r>
              <a:r>
                <a:rPr lang="en-GB" b="1" dirty="0" smtClean="0">
                  <a:solidFill>
                    <a:srgbClr val="000066"/>
                  </a:solidFill>
                  <a:latin typeface="Comic Sans MS" pitchFamily="66" charset="0"/>
                  <a:cs typeface="Times New Roman" charset="0"/>
                </a:rPr>
                <a:t>in bacteria systems </a:t>
              </a:r>
              <a:endParaRPr lang="fr-FR" b="1" dirty="0">
                <a:solidFill>
                  <a:srgbClr val="000066"/>
                </a:solidFill>
                <a:latin typeface="Comic Sans MS" pitchFamily="66" charset="0"/>
                <a:cs typeface="Times New Roman" charset="0"/>
                <a:sym typeface="Symbol" pitchFamily="18" charset="2"/>
              </a:endParaRPr>
            </a:p>
            <a:p>
              <a:pPr>
                <a:spcAft>
                  <a:spcPts val="1200"/>
                </a:spcAft>
                <a:buClr>
                  <a:schemeClr val="accent1">
                    <a:lumMod val="75000"/>
                  </a:schemeClr>
                </a:buClr>
                <a:buFont typeface="Wingdings" pitchFamily="2" charset="2"/>
                <a:buChar char="ü"/>
                <a:defRPr/>
              </a:pPr>
              <a:r>
                <a:rPr lang="fr-FR" b="1" dirty="0">
                  <a:solidFill>
                    <a:srgbClr val="000066"/>
                  </a:solidFill>
                  <a:latin typeface="Comic Sans MS" pitchFamily="66" charset="0"/>
                  <a:cs typeface="Times New Roman" charset="0"/>
                  <a:sym typeface="Symbol" pitchFamily="18" charset="2"/>
                </a:rPr>
                <a:t> </a:t>
              </a:r>
              <a:r>
                <a:rPr lang="en-US" b="1" dirty="0" smtClean="0">
                  <a:solidFill>
                    <a:srgbClr val="000066"/>
                  </a:solidFill>
                  <a:latin typeface="Comic Sans MS" pitchFamily="66" charset="0"/>
                  <a:cs typeface="Times New Roman" charset="0"/>
                  <a:sym typeface="Symbol" pitchFamily="18" charset="2"/>
                </a:rPr>
                <a:t>Intrinsic properties can be modified by mutagenesis</a:t>
              </a:r>
              <a:endParaRPr lang="fr-FR" b="1" dirty="0">
                <a:solidFill>
                  <a:srgbClr val="000066"/>
                </a:solidFill>
                <a:latin typeface="Comic Sans MS" pitchFamily="66" charset="0"/>
                <a:cs typeface="Times New Roman" charset="0"/>
                <a:sym typeface="Symbol" pitchFamily="18" charset="2"/>
              </a:endParaRPr>
            </a:p>
            <a:p>
              <a:pPr fontAlgn="auto">
                <a:spcBef>
                  <a:spcPts val="0"/>
                </a:spcBef>
                <a:spcAft>
                  <a:spcPts val="1200"/>
                </a:spcAft>
                <a:buClr>
                  <a:schemeClr val="accent1">
                    <a:lumMod val="75000"/>
                  </a:schemeClr>
                </a:buClr>
                <a:buFont typeface="Wingdings" pitchFamily="2" charset="2"/>
                <a:buChar char="ü"/>
                <a:defRPr/>
              </a:pPr>
              <a:r>
                <a:rPr lang="fr-FR" b="1" dirty="0">
                  <a:solidFill>
                    <a:srgbClr val="FFFFFF"/>
                  </a:solidFill>
                  <a:latin typeface="Calibri" pitchFamily="34" charset="0"/>
                  <a:sym typeface="Symbol" pitchFamily="18" charset="2"/>
                </a:rPr>
                <a:t> </a:t>
              </a:r>
              <a:r>
                <a:rPr lang="en-US" b="1" dirty="0" smtClean="0">
                  <a:solidFill>
                    <a:srgbClr val="000066"/>
                  </a:solidFill>
                  <a:latin typeface="Comic Sans MS" pitchFamily="66" charset="0"/>
                  <a:cs typeface="Times New Roman" charset="0"/>
                  <a:sym typeface="Symbol" pitchFamily="18" charset="2"/>
                </a:rPr>
                <a:t>Basic modules for the formation of multivalent fragments and / or fusion proteins</a:t>
              </a:r>
              <a:endParaRPr lang="fr-FR" b="1" dirty="0">
                <a:solidFill>
                  <a:srgbClr val="000066"/>
                </a:solidFill>
                <a:latin typeface="Comic Sans MS" pitchFamily="66" charset="0"/>
                <a:cs typeface="Times New Roman" charset="0"/>
                <a:sym typeface="Symbol" pitchFamily="18" charset="2"/>
              </a:endParaRPr>
            </a:p>
          </p:txBody>
        </p:sp>
        <p:sp>
          <p:nvSpPr>
            <p:cNvPr id="26" name="Ellipse 25"/>
            <p:cNvSpPr/>
            <p:nvPr/>
          </p:nvSpPr>
          <p:spPr>
            <a:xfrm>
              <a:off x="6012160" y="1196752"/>
              <a:ext cx="2357454" cy="973623"/>
            </a:xfrm>
            <a:prstGeom prst="ellipse">
              <a:avLst/>
            </a:prstGeom>
            <a:solidFill>
              <a:srgbClr val="0067B4">
                <a:alpha val="82000"/>
              </a:srgb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b="1" dirty="0" err="1" smtClean="0">
                  <a:solidFill>
                    <a:srgbClr val="F8F8F8"/>
                  </a:solidFill>
                  <a:latin typeface="Calibri" pitchFamily="34" charset="0"/>
                </a:rPr>
                <a:t>Advantages</a:t>
              </a:r>
              <a:r>
                <a:rPr lang="fr-FR" b="1" dirty="0" smtClean="0">
                  <a:solidFill>
                    <a:srgbClr val="F8F8F8"/>
                  </a:solidFill>
                  <a:latin typeface="Calibri" pitchFamily="34" charset="0"/>
                </a:rPr>
                <a:t> </a:t>
              </a:r>
              <a:endParaRPr lang="fr-FR" b="1" dirty="0">
                <a:solidFill>
                  <a:srgbClr val="F8F8F8"/>
                </a:solidFill>
                <a:latin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b="1" dirty="0" smtClean="0">
                  <a:solidFill>
                    <a:srgbClr val="F8F8F8"/>
                  </a:solidFill>
                  <a:latin typeface="Calibri" pitchFamily="34" charset="0"/>
                </a:rPr>
                <a:t>Of  </a:t>
              </a:r>
              <a:r>
                <a:rPr lang="fr-FR" b="1" dirty="0">
                  <a:solidFill>
                    <a:srgbClr val="F8F8F8"/>
                  </a:solidFill>
                  <a:latin typeface="Calibri" pitchFamily="34" charset="0"/>
                </a:rPr>
                <a:t>scFv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786018" y="2577084"/>
            <a:ext cx="1857388" cy="92869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285728"/>
            <a:ext cx="4000496" cy="584775"/>
          </a:xfrm>
          <a:prstGeom prst="rect">
            <a:avLst/>
          </a:prstGeom>
          <a:solidFill>
            <a:srgbClr val="0070C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scFv</a:t>
            </a:r>
            <a:r>
              <a:rPr 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:Therapeutic use </a:t>
            </a:r>
            <a:endParaRPr lang="fr-F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714876" y="285728"/>
            <a:ext cx="3929058" cy="584775"/>
          </a:xfrm>
          <a:prstGeom prst="rect">
            <a:avLst/>
          </a:prstGeom>
          <a:solidFill>
            <a:srgbClr val="2CB67E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scFv</a:t>
            </a:r>
            <a:r>
              <a:rPr 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:Diagnostic use </a:t>
            </a:r>
            <a:endParaRPr lang="fr-F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077018"/>
            <a:ext cx="2493143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95"/>
          <p:cNvSpPr txBox="1">
            <a:spLocks noChangeArrowheads="1"/>
          </p:cNvSpPr>
          <p:nvPr/>
        </p:nvSpPr>
        <p:spPr bwMode="auto">
          <a:xfrm>
            <a:off x="2928894" y="2719936"/>
            <a:ext cx="1594950" cy="646331"/>
          </a:xfrm>
          <a:prstGeom prst="rect">
            <a:avLst/>
          </a:prstGeom>
          <a:solidFill>
            <a:srgbClr val="F8F8F8">
              <a:alpha val="16000"/>
            </a:srgbClr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1800" b="1" dirty="0">
                <a:solidFill>
                  <a:schemeClr val="accent1">
                    <a:lumMod val="50000"/>
                  </a:schemeClr>
                </a:solidFill>
                <a:latin typeface="Berlin Sans FB Demi" pitchFamily="34" charset="0"/>
              </a:rPr>
              <a:t>A</a:t>
            </a:r>
          </a:p>
          <a:p>
            <a:pPr>
              <a:defRPr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Berlin Sans FB Demi" pitchFamily="34" charset="0"/>
              </a:rPr>
              <a:t>Attachement </a:t>
            </a:r>
          </a:p>
        </p:txBody>
      </p:sp>
      <p:sp>
        <p:nvSpPr>
          <p:cNvPr id="7" name="Ellipse 6"/>
          <p:cNvSpPr/>
          <p:nvPr/>
        </p:nvSpPr>
        <p:spPr>
          <a:xfrm>
            <a:off x="1428696" y="2940223"/>
            <a:ext cx="838321" cy="631653"/>
          </a:xfrm>
          <a:prstGeom prst="ellipse">
            <a:avLst/>
          </a:prstGeom>
          <a:noFill/>
          <a:ln>
            <a:solidFill>
              <a:srgbClr val="006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8" name="Text Box 95"/>
          <p:cNvSpPr txBox="1">
            <a:spLocks noChangeArrowheads="1"/>
          </p:cNvSpPr>
          <p:nvPr/>
        </p:nvSpPr>
        <p:spPr bwMode="auto">
          <a:xfrm>
            <a:off x="4929158" y="2148432"/>
            <a:ext cx="1718810" cy="646332"/>
          </a:xfrm>
          <a:prstGeom prst="rect">
            <a:avLst/>
          </a:prstGeom>
          <a:solidFill>
            <a:srgbClr val="F8F8F8">
              <a:alpha val="16000"/>
            </a:srgbClr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Berlin Sans FB Demi" pitchFamily="34" charset="0"/>
              </a:rPr>
              <a:t>B</a:t>
            </a:r>
          </a:p>
          <a:p>
            <a:pPr>
              <a:defRPr/>
            </a:pP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 Demi" pitchFamily="34" charset="0"/>
              </a:rPr>
              <a:t>   </a:t>
            </a:r>
            <a:r>
              <a:rPr lang="fr-FR" b="1" dirty="0" err="1" smtClean="0">
                <a:solidFill>
                  <a:schemeClr val="accent1">
                    <a:lumMod val="50000"/>
                  </a:schemeClr>
                </a:solidFill>
                <a:latin typeface="Berlin Sans FB Demi" pitchFamily="34" charset="0"/>
              </a:rPr>
              <a:t>Penetration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 Demi" pitchFamily="34" charset="0"/>
              </a:rPr>
              <a:t> </a:t>
            </a:r>
            <a:endParaRPr lang="fr-FR" b="1" dirty="0">
              <a:solidFill>
                <a:schemeClr val="accent1">
                  <a:lumMod val="50000"/>
                </a:schemeClr>
              </a:solidFill>
              <a:latin typeface="Berlin Sans FB Demi" pitchFamily="34" charset="0"/>
            </a:endParaRPr>
          </a:p>
        </p:txBody>
      </p:sp>
      <p:sp>
        <p:nvSpPr>
          <p:cNvPr id="9" name="Text Box 95"/>
          <p:cNvSpPr txBox="1">
            <a:spLocks noChangeArrowheads="1"/>
          </p:cNvSpPr>
          <p:nvPr/>
        </p:nvSpPr>
        <p:spPr bwMode="auto">
          <a:xfrm>
            <a:off x="7000860" y="1719804"/>
            <a:ext cx="1854068" cy="646331"/>
          </a:xfrm>
          <a:prstGeom prst="rect">
            <a:avLst/>
          </a:prstGeom>
          <a:solidFill>
            <a:srgbClr val="F8F8F8">
              <a:alpha val="16000"/>
            </a:srgbClr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Berlin Sans FB Demi" pitchFamily="34" charset="0"/>
              </a:rPr>
              <a:t>C</a:t>
            </a:r>
          </a:p>
          <a:p>
            <a:pPr>
              <a:defRPr/>
            </a:pP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 Demi" pitchFamily="34" charset="0"/>
              </a:rPr>
              <a:t> Internalisation </a:t>
            </a:r>
            <a:endParaRPr lang="fr-FR" b="1" dirty="0">
              <a:solidFill>
                <a:schemeClr val="accent1">
                  <a:lumMod val="50000"/>
                </a:schemeClr>
              </a:solidFill>
              <a:latin typeface="Berlin Sans FB Dem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4282" y="1714488"/>
            <a:ext cx="5929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Inhibition of  invasion process of  T. </a:t>
            </a:r>
            <a:r>
              <a:rPr lang="en-US" b="1" dirty="0" err="1" smtClean="0"/>
              <a:t>gondii</a:t>
            </a:r>
            <a:endParaRPr lang="fr-FR" b="1" dirty="0"/>
          </a:p>
        </p:txBody>
      </p:sp>
      <p:sp>
        <p:nvSpPr>
          <p:cNvPr id="11" name="Rectangle 10"/>
          <p:cNvSpPr/>
          <p:nvPr/>
        </p:nvSpPr>
        <p:spPr>
          <a:xfrm>
            <a:off x="214282" y="3857628"/>
            <a:ext cx="56436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major surface antigen of T. </a:t>
            </a:r>
            <a:r>
              <a:rPr lang="en-US" dirty="0" err="1" smtClean="0"/>
              <a:t>gondii</a:t>
            </a:r>
            <a:r>
              <a:rPr lang="en-US" dirty="0" smtClean="0"/>
              <a:t>: </a:t>
            </a:r>
            <a:r>
              <a:rPr lang="fr-FR" b="1" dirty="0" smtClean="0">
                <a:solidFill>
                  <a:schemeClr val="bg2">
                    <a:lumMod val="10000"/>
                  </a:schemeClr>
                </a:solidFill>
              </a:rPr>
              <a:t>SAG1</a:t>
            </a:r>
            <a:endParaRPr lang="fr-FR" sz="1200" i="1" dirty="0" smtClean="0">
              <a:solidFill>
                <a:srgbClr val="000000"/>
              </a:solidFill>
            </a:endParaRPr>
          </a:p>
          <a:p>
            <a:endParaRPr lang="fr-FR" dirty="0"/>
          </a:p>
        </p:txBody>
      </p:sp>
      <p:grpSp>
        <p:nvGrpSpPr>
          <p:cNvPr id="21" name="Groupe 20"/>
          <p:cNvGrpSpPr/>
          <p:nvPr/>
        </p:nvGrpSpPr>
        <p:grpSpPr>
          <a:xfrm>
            <a:off x="214282" y="4363034"/>
            <a:ext cx="8929718" cy="923330"/>
            <a:chOff x="0" y="3571876"/>
            <a:chExt cx="8929718" cy="923330"/>
          </a:xfrm>
        </p:grpSpPr>
        <p:sp>
          <p:nvSpPr>
            <p:cNvPr id="12" name="Rectangle 11"/>
            <p:cNvSpPr/>
            <p:nvPr/>
          </p:nvSpPr>
          <p:spPr>
            <a:xfrm>
              <a:off x="714348" y="3571876"/>
              <a:ext cx="821537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SAG1 is the </a:t>
              </a:r>
              <a:r>
                <a:rPr lang="en-US" dirty="0" err="1" smtClean="0"/>
                <a:t>ligand</a:t>
              </a:r>
              <a:r>
                <a:rPr lang="en-US" dirty="0" smtClean="0"/>
                <a:t> which initiates the invasion of </a:t>
              </a:r>
              <a:r>
                <a:rPr lang="en-US" dirty="0" err="1" smtClean="0"/>
                <a:t>tachyzoites</a:t>
              </a:r>
              <a:r>
                <a:rPr lang="en-US" dirty="0" smtClean="0"/>
                <a:t> into the host cell </a:t>
              </a:r>
            </a:p>
            <a:p>
              <a:endParaRPr lang="fr-FR" dirty="0"/>
            </a:p>
          </p:txBody>
        </p:sp>
        <p:sp>
          <p:nvSpPr>
            <p:cNvPr id="13" name="Flèche vers le bas 12"/>
            <p:cNvSpPr/>
            <p:nvPr/>
          </p:nvSpPr>
          <p:spPr>
            <a:xfrm rot="16200000">
              <a:off x="107157" y="3607595"/>
              <a:ext cx="357190" cy="571504"/>
            </a:xfrm>
            <a:prstGeom prst="down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2094755" y="2200392"/>
            <a:ext cx="2511690" cy="785818"/>
            <a:chOff x="1880473" y="1409234"/>
            <a:chExt cx="2511690" cy="785818"/>
          </a:xfrm>
        </p:grpSpPr>
        <p:sp>
          <p:nvSpPr>
            <p:cNvPr id="14" name="Éclair 13"/>
            <p:cNvSpPr/>
            <p:nvPr/>
          </p:nvSpPr>
          <p:spPr>
            <a:xfrm rot="6315121">
              <a:off x="1737597" y="1552110"/>
              <a:ext cx="785818" cy="500066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00298" y="1428736"/>
              <a:ext cx="18918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 smtClean="0">
                  <a:solidFill>
                    <a:srgbClr val="C00000"/>
                  </a:solidFill>
                </a:rPr>
                <a:t>scFv</a:t>
              </a:r>
              <a:r>
                <a:rPr lang="en-US" b="1" dirty="0" smtClean="0">
                  <a:solidFill>
                    <a:srgbClr val="C00000"/>
                  </a:solidFill>
                </a:rPr>
                <a:t> anti-SAG1</a:t>
              </a:r>
              <a:endParaRPr lang="fr-FR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1571604" y="5286388"/>
            <a:ext cx="7286644" cy="1137644"/>
            <a:chOff x="1857356" y="5500702"/>
            <a:chExt cx="7286644" cy="1137644"/>
          </a:xfrm>
        </p:grpSpPr>
        <p:sp>
          <p:nvSpPr>
            <p:cNvPr id="17" name="Flèche courbée vers la droite 16"/>
            <p:cNvSpPr/>
            <p:nvPr/>
          </p:nvSpPr>
          <p:spPr>
            <a:xfrm>
              <a:off x="1857356" y="5500702"/>
              <a:ext cx="428628" cy="571504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57422" y="5715016"/>
              <a:ext cx="678657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Engineering of Variable Fragment  Antibodies anti-SAG1 for Therapeutic and Immunodiagnostic Use of</a:t>
              </a:r>
            </a:p>
            <a:p>
              <a:r>
                <a:rPr lang="en-US" dirty="0" smtClean="0"/>
                <a:t>            </a:t>
              </a:r>
              <a:r>
                <a:rPr lang="en-US" dirty="0" err="1" smtClean="0"/>
                <a:t>Toxoplasma</a:t>
              </a:r>
              <a:r>
                <a:rPr lang="en-US" dirty="0" smtClean="0"/>
                <a:t> </a:t>
              </a:r>
              <a:r>
                <a:rPr lang="en-US" dirty="0" err="1" smtClean="0"/>
                <a:t>gondii</a:t>
              </a:r>
              <a:r>
                <a:rPr lang="en-US" dirty="0" smtClean="0"/>
                <a:t> the Parasite 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  <p:bldP spid="7" grpId="1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285720" y="171448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C:\Users\Fleur\Desktop\Poco Pino\ok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43768" y="214290"/>
            <a:ext cx="1504950" cy="1371600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357158" y="428604"/>
            <a:ext cx="44438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u="sng" dirty="0" err="1" smtClean="0">
                <a:solidFill>
                  <a:srgbClr val="A74792"/>
                </a:solidFill>
                <a:latin typeface="Arial" pitchFamily="34" charset="0"/>
                <a:cs typeface="Arial" pitchFamily="34" charset="0"/>
              </a:rPr>
              <a:t>Currently</a:t>
            </a:r>
            <a:r>
              <a:rPr lang="fr-FR" sz="3200" b="1" u="sng" dirty="0" smtClean="0">
                <a:solidFill>
                  <a:srgbClr val="A747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3200" b="1" u="sng" dirty="0" err="1" smtClean="0">
                <a:solidFill>
                  <a:srgbClr val="A74792"/>
                </a:solidFill>
                <a:latin typeface="Arial" pitchFamily="34" charset="0"/>
                <a:cs typeface="Arial" pitchFamily="34" charset="0"/>
              </a:rPr>
              <a:t>researching</a:t>
            </a:r>
            <a:endParaRPr lang="fr-FR" sz="3200" b="1" u="sng" dirty="0" smtClean="0">
              <a:solidFill>
                <a:srgbClr val="A74792"/>
              </a:solidFill>
              <a:latin typeface="Arial" pitchFamily="34" charset="0"/>
              <a:cs typeface="Arial" pitchFamily="34" charset="0"/>
            </a:endParaRPr>
          </a:p>
          <a:p>
            <a:endParaRPr lang="fr-FR" sz="3200" b="1" u="sng" dirty="0">
              <a:solidFill>
                <a:srgbClr val="A7479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/>
        </p:nvGraphicFramePr>
        <p:xfrm>
          <a:off x="714316" y="928670"/>
          <a:ext cx="84296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3" descr="C:\Users\Fleur\Desktop\Poco Pino\goal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29586" y="0"/>
            <a:ext cx="1000100" cy="994385"/>
          </a:xfrm>
          <a:prstGeom prst="rect">
            <a:avLst/>
          </a:prstGeom>
          <a:noFill/>
        </p:spPr>
      </p:pic>
      <p:sp>
        <p:nvSpPr>
          <p:cNvPr id="4" name="ZoneTexte 3"/>
          <p:cNvSpPr txBox="1"/>
          <p:nvPr/>
        </p:nvSpPr>
        <p:spPr>
          <a:xfrm>
            <a:off x="642910" y="428604"/>
            <a:ext cx="2826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u="sng" dirty="0" smtClean="0">
                <a:solidFill>
                  <a:srgbClr val="A74792"/>
                </a:solidFill>
                <a:latin typeface="Arial" pitchFamily="34" charset="0"/>
                <a:cs typeface="Arial" pitchFamily="34" charset="0"/>
              </a:rPr>
              <a:t>Perspectives </a:t>
            </a:r>
            <a:endParaRPr lang="fr-FR" sz="3200" b="1" u="sng" dirty="0">
              <a:solidFill>
                <a:srgbClr val="A7479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348" y="5214950"/>
            <a:ext cx="8143932" cy="1200329"/>
          </a:xfrm>
          <a:prstGeom prst="rect">
            <a:avLst/>
          </a:prstGeom>
          <a:solidFill>
            <a:srgbClr val="78B832"/>
          </a:solidFill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Application of </a:t>
            </a:r>
            <a:r>
              <a:rPr lang="en-US" b="1" dirty="0" err="1" smtClean="0"/>
              <a:t>Biacore</a:t>
            </a:r>
            <a:r>
              <a:rPr lang="en-US" b="1" dirty="0" smtClean="0"/>
              <a:t> </a:t>
            </a:r>
            <a:r>
              <a:rPr lang="en-US" b="1" dirty="0" err="1" smtClean="0"/>
              <a:t>technologty</a:t>
            </a:r>
            <a:r>
              <a:rPr lang="en-US" b="1" dirty="0" smtClean="0"/>
              <a:t>  :  recombinant protein/ Sag1 interaction, binding affinities… 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 Application of Flow </a:t>
            </a:r>
            <a:r>
              <a:rPr lang="en-US" b="1" dirty="0" err="1" smtClean="0"/>
              <a:t>Cytometry</a:t>
            </a:r>
            <a:r>
              <a:rPr lang="en-US" b="1" dirty="0" smtClean="0"/>
              <a:t>  for Assessing Soluble scFvSG15 Activities and Detecting Antigens in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10332</TotalTime>
  <Words>754</Words>
  <Application>Microsoft Office PowerPoint</Application>
  <PresentationFormat>Affichage à l'écran (4:3)</PresentationFormat>
  <Paragraphs>149</Paragraphs>
  <Slides>12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Rotonde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you are from (Geographic place, institute and lab).  We encourage you to use a map as a slide.</dc:title>
  <dc:creator>Windows User</dc:creator>
  <cp:lastModifiedBy>Papillion</cp:lastModifiedBy>
  <cp:revision>229</cp:revision>
  <dcterms:created xsi:type="dcterms:W3CDTF">2017-07-01T09:49:27Z</dcterms:created>
  <dcterms:modified xsi:type="dcterms:W3CDTF">2017-07-24T20:26:50Z</dcterms:modified>
</cp:coreProperties>
</file>