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7" r:id="rId4"/>
    <p:sldId id="263" r:id="rId5"/>
    <p:sldId id="264" r:id="rId6"/>
    <p:sldId id="265" r:id="rId7"/>
    <p:sldId id="266" r:id="rId8"/>
    <p:sldId id="267" r:id="rId9"/>
    <p:sldId id="262" r:id="rId10"/>
    <p:sldId id="268" r:id="rId1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نمط متوسط 3 - تميي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0C88190-CE20-4AC4-9FBD-7F5D8E541BF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3BA91A-D867-4964-9B04-CE0E02B9EC6A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Pursue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phd</a:t>
            </a:r>
            <a:endParaRPr lang="en-US" baseline="0" dirty="0" smtClean="0"/>
          </a:p>
          <a:p>
            <a:r>
              <a:rPr lang="en-US" baseline="0" dirty="0" smtClean="0"/>
              <a:t>Specialize in </a:t>
            </a:r>
            <a:r>
              <a:rPr lang="en-US" baseline="0" dirty="0" err="1" smtClean="0"/>
              <a:t>im</a:t>
            </a:r>
            <a:endParaRPr lang="en-US" baseline="0" dirty="0" smtClean="0"/>
          </a:p>
          <a:p>
            <a:r>
              <a:rPr lang="en-US" baseline="0" dirty="0" smtClean="0"/>
              <a:t>Expand my knowledge and build on my research skills</a:t>
            </a:r>
            <a:endParaRPr lang="ar-SA" baseline="0" dirty="0" smtClean="0"/>
          </a:p>
          <a:p>
            <a:r>
              <a:rPr lang="en-US" baseline="0" dirty="0" smtClean="0"/>
              <a:t>Want to dabble in the clinical and academic world of medicine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BA91A-D867-4964-9B04-CE0E02B9EC6A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26/10/1438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meBOP</a:t>
            </a:r>
            <a:r>
              <a:rPr lang="en-US" dirty="0" smtClean="0"/>
              <a:t> 2017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Moghrabi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نتيجة بحث الصور عن ‪middle east palestine map‬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481" y="0"/>
            <a:ext cx="918048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Graduated medical school in 2016</a:t>
            </a:r>
          </a:p>
          <a:p>
            <a:pPr algn="l" rtl="0"/>
            <a:r>
              <a:rPr lang="en-US" dirty="0" smtClean="0"/>
              <a:t>Interned at Ministry of Health hospitals and primary care clinics</a:t>
            </a:r>
          </a:p>
          <a:p>
            <a:pPr algn="l" rtl="0"/>
            <a:endParaRPr lang="en-US" dirty="0" smtClean="0"/>
          </a:p>
          <a:p>
            <a:pPr algn="ctr" rtl="0"/>
            <a:r>
              <a:rPr lang="en-US" dirty="0" smtClean="0"/>
              <a:t>Next step?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dirty="0" err="1" smtClean="0"/>
              <a:t>Leishmaniasis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364088" y="3429000"/>
            <a:ext cx="244827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 smtClean="0"/>
              <a:t>Cutaneous</a:t>
            </a:r>
            <a:r>
              <a:rPr lang="en-US" sz="2800" dirty="0" smtClean="0"/>
              <a:t> </a:t>
            </a:r>
            <a:r>
              <a:rPr lang="en-US" sz="2800" dirty="0" err="1" smtClean="0"/>
              <a:t>Leishmaniasis</a:t>
            </a:r>
            <a:r>
              <a:rPr lang="en-US" sz="2800" dirty="0" smtClean="0"/>
              <a:t>: </a:t>
            </a:r>
          </a:p>
          <a:p>
            <a:pPr algn="ctr" rtl="0"/>
            <a:r>
              <a:rPr lang="en-US" sz="2800" dirty="0" smtClean="0"/>
              <a:t>387</a:t>
            </a:r>
            <a:endParaRPr lang="ar-SA" sz="2800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1115616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1043608" y="3429000"/>
            <a:ext cx="244827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/>
              <a:t>Visceral </a:t>
            </a:r>
            <a:r>
              <a:rPr lang="en-US" sz="2800" dirty="0" err="1" smtClean="0"/>
              <a:t>Leishmaniasis</a:t>
            </a:r>
            <a:r>
              <a:rPr lang="en-US" sz="2800" dirty="0" smtClean="0"/>
              <a:t>: </a:t>
            </a:r>
          </a:p>
          <a:p>
            <a:pPr algn="ctr" rtl="0"/>
            <a:r>
              <a:rPr lang="en-US" sz="2800" dirty="0" smtClean="0"/>
              <a:t>4</a:t>
            </a:r>
            <a:endParaRPr lang="ar-S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Parasitism in West Bank</a:t>
            </a:r>
            <a:endParaRPr lang="ar-S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 rtl="0">
              <a:buNone/>
            </a:pPr>
            <a:r>
              <a:rPr lang="en-US" dirty="0" err="1" smtClean="0"/>
              <a:t>Echinococcosis</a:t>
            </a:r>
            <a:endParaRPr lang="ar-SA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3275856" y="3284984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3203848" y="3501008"/>
            <a:ext cx="244827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 smtClean="0"/>
              <a:t>Hydatid</a:t>
            </a:r>
            <a:r>
              <a:rPr lang="en-US" sz="2800" dirty="0" smtClean="0"/>
              <a:t> cyst: </a:t>
            </a:r>
          </a:p>
          <a:p>
            <a:pPr algn="ctr" rtl="0"/>
            <a:r>
              <a:rPr lang="en-US" sz="2800" dirty="0" smtClean="0"/>
              <a:t>46</a:t>
            </a:r>
            <a:endParaRPr lang="ar-S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dirty="0" err="1" smtClean="0"/>
              <a:t>Helminths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3356992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364088" y="3429000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Enterobiasis</a:t>
            </a:r>
            <a:r>
              <a:rPr lang="en-US" sz="2400" dirty="0" smtClean="0"/>
              <a:t>:</a:t>
            </a:r>
          </a:p>
          <a:p>
            <a:pPr algn="ctr" rtl="0"/>
            <a:r>
              <a:rPr lang="en-US" sz="2400" dirty="0" smtClean="0"/>
              <a:t>1345</a:t>
            </a:r>
            <a:endParaRPr lang="ar-SA" sz="2400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1115616" y="3356992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1043608" y="3429000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Ascariasis</a:t>
            </a:r>
            <a:r>
              <a:rPr lang="en-US" sz="2400" dirty="0" smtClean="0"/>
              <a:t>: </a:t>
            </a:r>
          </a:p>
          <a:p>
            <a:pPr algn="ctr" rtl="0"/>
            <a:r>
              <a:rPr lang="en-US" sz="2400" dirty="0" smtClean="0"/>
              <a:t>172</a:t>
            </a:r>
            <a:endParaRPr lang="ar-SA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15616" y="4869160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Strongyloidasis</a:t>
            </a:r>
            <a:r>
              <a:rPr lang="en-US" sz="2400" dirty="0" smtClean="0"/>
              <a:t>: </a:t>
            </a:r>
          </a:p>
          <a:p>
            <a:pPr algn="ctr" rtl="0"/>
            <a:r>
              <a:rPr lang="en-US" sz="2400" dirty="0" smtClean="0"/>
              <a:t>142</a:t>
            </a:r>
            <a:endParaRPr lang="ar-SA" sz="2400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1115616" y="4869160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5436096" y="4941168"/>
            <a:ext cx="2376264" cy="115212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/>
          <p:cNvSpPr txBox="1"/>
          <p:nvPr/>
        </p:nvSpPr>
        <p:spPr>
          <a:xfrm>
            <a:off x="5364088" y="4941168"/>
            <a:ext cx="244827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Tiniasis</a:t>
            </a:r>
            <a:r>
              <a:rPr lang="en-US" sz="2400" dirty="0" smtClean="0"/>
              <a:t> </a:t>
            </a:r>
            <a:r>
              <a:rPr lang="en-US" sz="2400" dirty="0" err="1" smtClean="0"/>
              <a:t>solium</a:t>
            </a:r>
            <a:r>
              <a:rPr lang="en-US" sz="2400" dirty="0" smtClean="0"/>
              <a:t>/</a:t>
            </a:r>
            <a:r>
              <a:rPr lang="en-US" sz="2400" dirty="0" err="1" smtClean="0"/>
              <a:t>saginata</a:t>
            </a:r>
            <a:r>
              <a:rPr lang="en-US" sz="2400" dirty="0" smtClean="0"/>
              <a:t>: </a:t>
            </a:r>
          </a:p>
          <a:p>
            <a:pPr algn="ctr" rtl="0"/>
            <a:r>
              <a:rPr lang="en-US" sz="2400" dirty="0" smtClean="0"/>
              <a:t>0</a:t>
            </a: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dirty="0" err="1" smtClean="0"/>
              <a:t>Ameobiasis</a:t>
            </a:r>
            <a:r>
              <a:rPr lang="en-US" dirty="0" smtClean="0"/>
              <a:t> &amp; </a:t>
            </a:r>
            <a:r>
              <a:rPr lang="en-US" dirty="0" err="1" smtClean="0"/>
              <a:t>Giardiasis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364088" y="3573016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Giardiasis</a:t>
            </a:r>
            <a:r>
              <a:rPr lang="en-US" sz="2400" dirty="0" smtClean="0"/>
              <a:t>:</a:t>
            </a:r>
          </a:p>
          <a:p>
            <a:pPr algn="ctr" rtl="0"/>
            <a:r>
              <a:rPr lang="en-US" sz="2400" dirty="0" smtClean="0"/>
              <a:t> 94</a:t>
            </a:r>
            <a:endParaRPr lang="ar-SA" sz="2400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1115616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1043608" y="3429000"/>
            <a:ext cx="244827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Ameobiasis</a:t>
            </a:r>
            <a:r>
              <a:rPr lang="en-US" sz="2400" dirty="0" smtClean="0"/>
              <a:t> (</a:t>
            </a:r>
            <a:r>
              <a:rPr lang="en-US" sz="2400" dirty="0" err="1" smtClean="0"/>
              <a:t>trophozoite</a:t>
            </a:r>
            <a:r>
              <a:rPr lang="en-US" sz="2400" dirty="0" smtClean="0"/>
              <a:t>): </a:t>
            </a:r>
          </a:p>
          <a:p>
            <a:pPr algn="ctr" rtl="0"/>
            <a:r>
              <a:rPr lang="en-US" sz="2400" dirty="0" smtClean="0"/>
              <a:t>445</a:t>
            </a: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2852936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292080" y="2852936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/>
              <a:t>Trichomoniasis</a:t>
            </a:r>
            <a:r>
              <a:rPr lang="en-US" sz="2400" dirty="0" smtClean="0"/>
              <a:t>:</a:t>
            </a:r>
          </a:p>
          <a:p>
            <a:pPr algn="ctr" rtl="0"/>
            <a:r>
              <a:rPr lang="en-US" sz="2400" dirty="0" smtClean="0"/>
              <a:t>727</a:t>
            </a:r>
            <a:endParaRPr lang="ar-SA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971600" y="2924944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/>
              <a:t>Toxoplasmosis: </a:t>
            </a:r>
          </a:p>
          <a:p>
            <a:pPr algn="ctr" rtl="0"/>
            <a:r>
              <a:rPr lang="en-US" sz="2400" dirty="0" smtClean="0"/>
              <a:t>1</a:t>
            </a:r>
            <a:endParaRPr lang="ar-SA" sz="2400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1043608" y="2780928"/>
            <a:ext cx="2376264" cy="100811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 West Bank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Descriptive researches</a:t>
            </a:r>
          </a:p>
          <a:p>
            <a:pPr algn="l" rtl="0"/>
            <a:r>
              <a:rPr lang="en-US" dirty="0" smtClean="0"/>
              <a:t>Lack of facilities</a:t>
            </a:r>
          </a:p>
          <a:p>
            <a:pPr algn="l" rtl="0"/>
            <a:r>
              <a:rPr lang="en-US" dirty="0" smtClean="0"/>
              <a:t>Lack of fund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ألوان متوسطة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130</Words>
  <Application>Microsoft Office PowerPoint</Application>
  <PresentationFormat>عرض على الشاشة (3:4)‏</PresentationFormat>
  <Paragraphs>52</Paragraphs>
  <Slides>10</Slides>
  <Notes>1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سمة Office</vt:lpstr>
      <vt:lpstr>meBOP 2017</vt:lpstr>
      <vt:lpstr>الشريحة 2</vt:lpstr>
      <vt:lpstr>الشريحة 3</vt:lpstr>
      <vt:lpstr>Parasitism in West Bank</vt:lpstr>
      <vt:lpstr>Parasitism in West Bank</vt:lpstr>
      <vt:lpstr>Parasitism in West Bank</vt:lpstr>
      <vt:lpstr>Parasitism in West Bank</vt:lpstr>
      <vt:lpstr>Parasitism in West Bank</vt:lpstr>
      <vt:lpstr>Research in West Bank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meBOP 2017</dc:title>
  <cp:lastModifiedBy>k</cp:lastModifiedBy>
  <cp:revision>20</cp:revision>
  <dcterms:modified xsi:type="dcterms:W3CDTF">2017-07-20T16:35:33Z</dcterms:modified>
</cp:coreProperties>
</file>