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3" autoAdjust="0"/>
    <p:restoredTop sz="94662" autoAdjust="0"/>
  </p:normalViewPr>
  <p:slideViewPr>
    <p:cSldViewPr>
      <p:cViewPr>
        <p:scale>
          <a:sx n="69" d="100"/>
          <a:sy n="69" d="100"/>
        </p:scale>
        <p:origin x="-1410" y="-4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2A851-28E0-4F88-ABF7-32A92770C3E7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138BB-1DA9-4360-B568-65254C64F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49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E138BB-1DA9-4360-B568-65254C64F2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80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1E2A0-7663-476A-94C8-34E24F5353E4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E212-E7D7-4F1E-8300-F3D36B9DD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79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0D46-3CA2-4FE3-8219-5A9D2CB5772B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E212-E7D7-4F1E-8300-F3D36B9DD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C920-F99E-49A7-B249-ED9D4FDF7C14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E212-E7D7-4F1E-8300-F3D36B9DD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9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4698-5CEE-4437-B409-6B3BBDE9A3FF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E212-E7D7-4F1E-8300-F3D36B9DD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B3C5E-41B5-4C45-898C-8B0A8D7611B1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E212-E7D7-4F1E-8300-F3D36B9DD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42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6073-2715-4B61-80C9-0D4A8525717B}" type="datetime1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E212-E7D7-4F1E-8300-F3D36B9DD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9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2691-7D27-4AD5-9996-8CE25BCABA28}" type="datetime1">
              <a:rPr lang="en-US" smtClean="0"/>
              <a:t>7/24/2017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E212-E7D7-4F1E-8300-F3D36B9DD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7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297E-F4E6-4164-9189-E2220EAF133E}" type="datetime1">
              <a:rPr lang="en-US" smtClean="0"/>
              <a:t>7/24/2017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E212-E7D7-4F1E-8300-F3D36B9DD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2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DD48-A81B-4C4F-AC6A-E615FD699323}" type="datetime1">
              <a:rPr lang="en-US" smtClean="0"/>
              <a:t>7/24/2017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E212-E7D7-4F1E-8300-F3D36B9DD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8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2BC1-003C-42A9-B9B3-CD3F75D7FD7D}" type="datetime1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E212-E7D7-4F1E-8300-F3D36B9DD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7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564A-F0FB-410E-B464-75D87E075AF3}" type="datetime1">
              <a:rPr lang="en-US" smtClean="0"/>
              <a:t>7/24/2017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E212-E7D7-4F1E-8300-F3D36B9DD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6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2ECEC-045D-4EB5-A7A3-1138B485F6BF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AE212-E7D7-4F1E-8300-F3D36B9DD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0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38200" y="209550"/>
            <a:ext cx="7772400" cy="20574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ISAAC CARILO</a:t>
            </a:r>
            <a:br>
              <a:rPr lang="en-US" sz="3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(MPhil Student)-Molecular Cell Biology of Infectious Diseases</a:t>
            </a:r>
            <a:endParaRPr lang="en-US" sz="36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80516"/>
            <a:ext cx="8229600" cy="962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A299-52AE-4E79-B23C-7EBD0F81BC77}" type="datetime1">
              <a:rPr lang="en-US" b="1" smtClean="0"/>
              <a:t>7/24/2017</a:t>
            </a:fld>
            <a:endParaRPr lang="en-US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E212-E7D7-4F1E-8300-F3D36B9DD562}" type="slidenum">
              <a:rPr lang="en-US" b="1" smtClean="0"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037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95500"/>
            <a:ext cx="7848600" cy="85725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" pitchFamily="34" charset="0"/>
                <a:cs typeface="Arial" pitchFamily="34" charset="0"/>
              </a:rPr>
              <a:t>THANK YOU FOR YOUR ATTENTION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4698-5CEE-4437-B409-6B3BBDE9A3FF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E212-E7D7-4F1E-8300-F3D36B9DD5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6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2" y="514350"/>
            <a:ext cx="4923158" cy="2136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1905000" y="1428750"/>
            <a:ext cx="1066802" cy="971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971802" y="1428750"/>
            <a:ext cx="457198" cy="971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400300"/>
            <a:ext cx="1524000" cy="916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826499"/>
            <a:ext cx="18288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1" name="Straight Arrow Connector 30"/>
          <p:cNvCxnSpPr/>
          <p:nvPr/>
        </p:nvCxnSpPr>
        <p:spPr>
          <a:xfrm flipH="1">
            <a:off x="1828800" y="3200401"/>
            <a:ext cx="990600" cy="6260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4" name="Straight Arrow Connector 4103"/>
          <p:cNvCxnSpPr/>
          <p:nvPr/>
        </p:nvCxnSpPr>
        <p:spPr>
          <a:xfrm>
            <a:off x="2819400" y="3200401"/>
            <a:ext cx="838200" cy="6260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6" name="TextBox 4105"/>
          <p:cNvSpPr txBox="1"/>
          <p:nvPr/>
        </p:nvSpPr>
        <p:spPr>
          <a:xfrm>
            <a:off x="228600" y="5715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GEOGRAPHICAL LOCATION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2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700186"/>
            <a:ext cx="3733801" cy="2329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127" name="Straight Arrow Connector 4126"/>
          <p:cNvCxnSpPr/>
          <p:nvPr/>
        </p:nvCxnSpPr>
        <p:spPr>
          <a:xfrm flipV="1">
            <a:off x="2723435" y="3826499"/>
            <a:ext cx="2610567" cy="2013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334002" y="1800820"/>
            <a:ext cx="3428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DEPARTMENT OF BIOCHEMISTRY, CELL AND MOLECULAR BIOLOGY, UNIVERSITY OF GHANA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105400" y="67841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WORLD MAP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865910" y="2858600"/>
            <a:ext cx="96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GHANA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62000" y="42862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ACCRA</a:t>
            </a:r>
            <a:endParaRPr lang="en-US" b="1" dirty="0"/>
          </a:p>
        </p:txBody>
      </p:sp>
      <p:pic>
        <p:nvPicPr>
          <p:cNvPr id="4130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800350"/>
            <a:ext cx="762000" cy="81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32" name="Date Placeholder 41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75412-A3C9-4E07-8E96-8090412068DC}" type="datetime1">
              <a:rPr lang="en-US" smtClean="0"/>
              <a:t>7/24/2017</a:t>
            </a:fld>
            <a:endParaRPr lang="en-US"/>
          </a:p>
        </p:txBody>
      </p:sp>
      <p:sp>
        <p:nvSpPr>
          <p:cNvPr id="4133" name="Slide Number Placeholder 41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E212-E7D7-4F1E-8300-F3D36B9DD5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5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53697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LONG TERM SCIENTIFIC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GOALS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182" y="742950"/>
            <a:ext cx="8670780" cy="22860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Elucidation of drug resistance/stress response mechanisms in infectious pathogens confronting the Sub-Saharan Africa.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Discovery of novel therapeutic agents for infectious diseases.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 Tuberculosis, Malaria, Candidiasis, Bacterial infections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08E4-8DAA-45C3-9CA6-BE103CB4CD30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E212-E7D7-4F1E-8300-F3D36B9DD562}" type="slidenum">
              <a:rPr lang="en-US" smtClean="0"/>
              <a:t>3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4286" y="3028950"/>
            <a:ext cx="5628714" cy="1765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0" y="3486150"/>
            <a:ext cx="3352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Laboratory for Chemical Systems Biology of Infectious Pathogens (LCSBIP).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856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65127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RESEARCH QUESTIONS AT LAB.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05765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Elucidating drug resistance/stress response mechanisms of infectious pathogens at the system-wide level using mass spectrometry-based proteomics</a:t>
            </a:r>
          </a:p>
          <a:p>
            <a:pPr>
              <a:buFont typeface="Arial" pitchFamily="34" charset="0"/>
              <a:buChar char="−"/>
            </a:pP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Mycobacterium tuberculosis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b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acterial infections</a:t>
            </a:r>
            <a:endParaRPr lang="en-US" sz="2000" i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−"/>
            </a:pP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Candida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albicans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Streptomyces </a:t>
            </a:r>
            <a:r>
              <a:rPr lang="en-US" sz="2000" i="1" dirty="0" err="1" smtClean="0">
                <a:latin typeface="Arial" pitchFamily="34" charset="0"/>
                <a:cs typeface="Arial" pitchFamily="34" charset="0"/>
              </a:rPr>
              <a:t>cerevisae</a:t>
            </a:r>
            <a:endParaRPr lang="en-US" sz="2000" i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−"/>
            </a:pP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Plasmodium falciparum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−"/>
            </a:pPr>
            <a:endParaRPr lang="en-US" sz="2400" i="1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Bioassay-guided isolation of novel next generation bioactive compounds from fungal sources</a:t>
            </a:r>
          </a:p>
          <a:p>
            <a:pPr>
              <a:buFont typeface="Arial" pitchFamily="34" charset="0"/>
              <a:buChar char="−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Marine Endophytic fungi</a:t>
            </a:r>
          </a:p>
          <a:p>
            <a:pPr>
              <a:buFont typeface="Arial" pitchFamily="34" charset="0"/>
              <a:buChar char="−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Wood decay fungi</a:t>
            </a:r>
          </a:p>
          <a:p>
            <a:pPr>
              <a:buFont typeface="Arial" pitchFamily="34" charset="0"/>
              <a:buChar char="−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Soil Borne Fungi</a:t>
            </a:r>
          </a:p>
          <a:p>
            <a:pPr>
              <a:buFont typeface="Arial" pitchFamily="34" charset="0"/>
              <a:buChar char="−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Terrestrial endophytic fungi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4178-446D-4254-85C4-B88011223551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E212-E7D7-4F1E-8300-F3D36B9DD562}" type="slidenum">
              <a:rPr lang="en-US" smtClean="0"/>
              <a:t>4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474384"/>
            <a:ext cx="2057400" cy="1097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416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RESEARCH QUESTION </a:t>
            </a:r>
            <a:r>
              <a:rPr lang="en-US" sz="3600" dirty="0"/>
              <a:t>(</a:t>
            </a:r>
            <a:r>
              <a:rPr lang="en-US" sz="3600" dirty="0" smtClean="0"/>
              <a:t>MPhil PROJECT)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6743700" cy="339447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Investigations into the mechanisms of                                   anti-mycobacterial drug resistance using antipsychotic compounds.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Unique features of the Laboratory</a:t>
            </a:r>
          </a:p>
          <a:p>
            <a:pPr>
              <a:buFont typeface="Arial" pitchFamily="34" charset="0"/>
              <a:buChar char="−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Largest collection of fungal cultures                                   in Ghana</a:t>
            </a:r>
          </a:p>
          <a:p>
            <a:pPr>
              <a:buFont typeface="Arial" pitchFamily="34" charset="0"/>
              <a:buChar char="−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Active extracts with cross bioactivity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4698-5CEE-4437-B409-6B3BBDE9A3FF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E212-E7D7-4F1E-8300-F3D36B9DD562}" type="slidenum">
              <a:rPr lang="en-US" smtClean="0"/>
              <a:t>5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276350"/>
            <a:ext cx="1846045" cy="1046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248400" y="226695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Tubercle bacilli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298" y="3374786"/>
            <a:ext cx="2062502" cy="1178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167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 SKILLS ACQUIRED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Extraction of secondary metabolites from fungal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cultures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Microbiology techniques (culturing, transformation 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etc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Kupchan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Solvent partitioning</a:t>
            </a:r>
          </a:p>
          <a:p>
            <a:pPr>
              <a:buFont typeface="Arial" pitchFamily="34" charset="0"/>
              <a:buChar char="−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Partitioning of extracts into 7 different fractions </a:t>
            </a:r>
          </a:p>
          <a:p>
            <a:pPr>
              <a:buFont typeface="Arial" pitchFamily="34" charset="0"/>
              <a:buChar char="−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Preparative and Analytical Thin layer Chromatography (TLC)</a:t>
            </a:r>
          </a:p>
          <a:p>
            <a:pPr>
              <a:buFont typeface="Arial" pitchFamily="34" charset="0"/>
              <a:buChar char="−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For sub-fractionations of extracts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4698-5CEE-4437-B409-6B3BBDE9A3FF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E212-E7D7-4F1E-8300-F3D36B9DD5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5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CHALLENGES WITH RESERACH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81399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ltra-high throughput screening technologies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Need for LC systems and liquid equipment and complete set up for separation of organic compounds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Availability of equipment for system-wide analysis of stress-induced organisms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 Mass spectrometry).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Structural resolution and quantification techniques of extracts (Nuclear magnetic Resonance, HPLC)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Space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4698-5CEE-4437-B409-6B3BBDE9A3FF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E212-E7D7-4F1E-8300-F3D36B9DD5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2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COLLABORATION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State-of-the-art high throughput screening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Current trends in structural elucidation approaches and techniques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Training and innovation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4698-5CEE-4437-B409-6B3BBDE9A3FF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E212-E7D7-4F1E-8300-F3D36B9DD5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0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257800" cy="3394472"/>
          </a:xfrm>
        </p:spPr>
        <p:txBody>
          <a:bodyPr>
            <a:normAutofit fontScale="92500"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Superb contributions from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MeBoP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course coordinators and organizers.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Home institution (Department of Biochemistry, Cell and Molecular Biology, University of Ghana)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Peer Groups of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MeBoP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course, 2017,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4698-5CEE-4437-B409-6B3BBDE9A3FF}" type="datetime1">
              <a:rPr lang="en-US" smtClean="0"/>
              <a:t>7/24/2017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E212-E7D7-4F1E-8300-F3D36B9DD562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518" y="1052945"/>
            <a:ext cx="2363239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518" y="2571750"/>
            <a:ext cx="325388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217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2644</TotalTime>
  <Words>330</Words>
  <Application>Microsoft Office PowerPoint</Application>
  <PresentationFormat>On-screen Show (16:9)</PresentationFormat>
  <Paragraphs>82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ISAAC CARILO (MPhil Student)-Molecular Cell Biology of Infectious Diseases</vt:lpstr>
      <vt:lpstr>PowerPoint Presentation</vt:lpstr>
      <vt:lpstr>LONG TERM SCIENTIFIC GOALS</vt:lpstr>
      <vt:lpstr>RESEARCH QUESTIONS AT LAB.</vt:lpstr>
      <vt:lpstr>RESEARCH QUESTION (MPhil PROJECT)</vt:lpstr>
      <vt:lpstr>UNIQUE SKILLS ACQUIRED</vt:lpstr>
      <vt:lpstr>CHALLENGES WITH RESERACH</vt:lpstr>
      <vt:lpstr>COLLABORATION</vt:lpstr>
      <vt:lpstr>ACKNOWLEDGEMENTS</vt:lpstr>
      <vt:lpstr>THANK YOU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</dc:creator>
  <cp:lastModifiedBy>User</cp:lastModifiedBy>
  <cp:revision>75</cp:revision>
  <dcterms:created xsi:type="dcterms:W3CDTF">2017-07-18T18:31:42Z</dcterms:created>
  <dcterms:modified xsi:type="dcterms:W3CDTF">2017-07-24T03:37:47Z</dcterms:modified>
</cp:coreProperties>
</file>