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1093"/>
  </p:normalViewPr>
  <p:slideViewPr>
    <p:cSldViewPr snapToGrid="0" snapToObjects="1">
      <p:cViewPr varScale="1">
        <p:scale>
          <a:sx n="94" d="100"/>
          <a:sy n="94" d="100"/>
        </p:scale>
        <p:origin x="1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1CB5F-3DD1-7841-A11B-47639BEB3566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ED626-06B0-C041-82E3-60F64E2BF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LOGIN =&gt; Call Login API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Forgot Password =&gt; Open Forgot password screen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Reset Password =&gt; Call API to send temp password thru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ED626-06B0-C041-82E3-60F64E2BF7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42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Update =&gt; Call API to update record. BE Recrawl the quotation again.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Send WA =&gt; Call API to send WA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ED626-06B0-C041-82E3-60F64E2BF7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77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Call API to get the market value basket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When click the car reg no, call API to tag the record to the login user, and show the detail screen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ED626-06B0-C041-82E3-60F64E2BF7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12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Update =&gt; Call API to update record. BE Recrawl the quotation again.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Send WA =&gt; Call API to send WA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ED626-06B0-C041-82E3-60F64E2BF7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09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Call API to get the endorsement basket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When click the car reg no, call API to tag the record to the login user, and show the detail screen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ED626-06B0-C041-82E3-60F64E2BF7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01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Call API to get the refund basket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When click the car reg no, call API to tag the record to the login user, and show the detail screen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ED626-06B0-C041-82E3-60F64E2BF7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86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Update =&gt; Call API to update record. Finance will refund to customer.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Send WA =&gt; Call API to send WA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ED626-06B0-C041-82E3-60F64E2BF7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16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Call API to get the refund basket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When click the car reg no, call API to tag the record to the login user, and show the detail screen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ED626-06B0-C041-82E3-60F64E2BF7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65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Update =&gt; Call API to update record.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Call =&gt; Trigger VOIP call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SMS =&gt; Call API to send SMS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Email =&gt; Call API to send email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ED626-06B0-C041-82E3-60F64E2BF7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4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A =&gt; Call API to get sale statistic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B =&gt; Call API to get the cover note statistic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 =&gt; Call API to get the most recent issue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 =&gt;  Call API to get basket statistic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E =&gt; Call API to get the Quote statistic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ED626-06B0-C041-82E3-60F64E2BF7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36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Call API to get the NCD basket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When click the car reg no, call API to tag the record to the login user, and show the detail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ED626-06B0-C041-82E3-60F64E2BF7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15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Update =&gt; Call API to update record. BE will update the quote information and recrawl again to get the latest quotation.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ED626-06B0-C041-82E3-60F64E2BF7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62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Call API to get the High Risk basket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When click the car reg no, call API to tag the record to the login user, and show the detail screen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ED626-06B0-C041-82E3-60F64E2BF7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11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Update =&gt; Call API to update record. BE will update the quote information. If the CS get the approval, update the quotation and recrawl again. If cannot get approval, send for refund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ED626-06B0-C041-82E3-60F64E2BF7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28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Call API to get the </a:t>
            </a:r>
            <a:r>
              <a:rPr lang="en-US" dirty="0" err="1"/>
              <a:t>Roadtax</a:t>
            </a:r>
            <a:r>
              <a:rPr lang="en-US" dirty="0"/>
              <a:t> basket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When click the car reg no, call API to tag the record to the login user, and show the detail screen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ED626-06B0-C041-82E3-60F64E2BF7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07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Update =&gt; Call API to update record. If customer want to refund, send for refund. If customer want to </a:t>
            </a:r>
            <a:r>
              <a:rPr lang="en-US" dirty="0" err="1"/>
              <a:t>topup</a:t>
            </a:r>
            <a:r>
              <a:rPr lang="en-US" dirty="0"/>
              <a:t>, update quotation and send the summary link to customer.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Refund =&gt; Call API to send Email and send to Refund Basket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/>
              <a:t>Topup</a:t>
            </a:r>
            <a:r>
              <a:rPr lang="en-US" dirty="0"/>
              <a:t> =&gt; Call API to calculate the </a:t>
            </a:r>
            <a:r>
              <a:rPr lang="en-US" dirty="0" err="1"/>
              <a:t>topup</a:t>
            </a:r>
            <a:r>
              <a:rPr lang="en-US" dirty="0"/>
              <a:t> and send to summary page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Click Here =&gt; Go to </a:t>
            </a:r>
            <a:r>
              <a:rPr lang="en-US" dirty="0" err="1"/>
              <a:t>myEg</a:t>
            </a:r>
            <a:r>
              <a:rPr lang="en-US" dirty="0"/>
              <a:t> Summon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ED626-06B0-C041-82E3-60F64E2BF7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5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Call API to get the </a:t>
            </a:r>
            <a:r>
              <a:rPr lang="en-US" dirty="0" err="1"/>
              <a:t>ncd</a:t>
            </a:r>
            <a:r>
              <a:rPr lang="en-US" dirty="0"/>
              <a:t> basket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When click the car reg no, call API to tag the record to the login user, and show the detail screen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ED626-06B0-C041-82E3-60F64E2BF7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62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1812-FA5B-EB4A-8486-5028407B0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A5DA5-50AE-414F-B784-4970BDE86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252E3-E734-4C4A-987C-CF01E97AD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7D0A-96C9-5641-95F2-FD432B6817F9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98EAE-AC18-F942-AD5D-A5A17996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43C4C-B73F-1E46-97FE-FD6CA050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D9E0-4C91-9543-A6AD-A75B8B89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7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3E16-4C11-DA4A-A399-F1B1F8E3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C7519-17BF-D044-B2FC-AD843AB06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393CF-FF56-6C46-A622-0B7F5874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7D0A-96C9-5641-95F2-FD432B6817F9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FAA78-043B-664C-917B-E673BB05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1546A-866D-2442-A85C-F52A0D53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D9E0-4C91-9543-A6AD-A75B8B89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1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AFFCE-6A95-2D48-9CE7-CFE042BB5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28CD4-ABD5-3F4D-8E26-31B5AFBA8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C32DB-7355-6F44-90CC-434FD503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7D0A-96C9-5641-95F2-FD432B6817F9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C1EE5-3A11-AD46-BABD-2AB6F394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E541B-9B96-C546-B51D-F92CE1DC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D9E0-4C91-9543-A6AD-A75B8B89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7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AE29-23B0-AC4F-8858-88325FB1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7B634-1553-4446-AED1-5191695F1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6ED14-64CE-7A4D-A14D-6D8E90655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7D0A-96C9-5641-95F2-FD432B6817F9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CDFF0-B844-574C-A78C-BE3C5A10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899C5-6B07-1444-AE1B-6385E505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D9E0-4C91-9543-A6AD-A75B8B89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8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D131-1468-CE4C-A5F6-BD9C7203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68B7B-8571-0E4F-84F1-E53E476E3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23CB7-72DC-EF44-A270-D9D989EE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7D0A-96C9-5641-95F2-FD432B6817F9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1B54-05C6-9341-B7A7-A5BB55F8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C434D-51F0-C54D-94CE-E41CA00F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D9E0-4C91-9543-A6AD-A75B8B89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3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4E3D-804B-7747-BF62-30178752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86EC-85B7-C64E-8B43-CCEE13ED9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0A481-CECF-1145-B078-DFDA148B2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2D916-3B91-8344-A5AB-E17270AE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7D0A-96C9-5641-95F2-FD432B6817F9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4AA4B-BFB1-EA45-88AE-1401A420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C2E43-ACB5-4741-9398-4C8D2654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D9E0-4C91-9543-A6AD-A75B8B89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1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96CC-AECE-D84C-A760-E3E8CF32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79AA5-11FA-C546-B4DB-4AF8A1E44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B27AB-E8F9-734E-85ED-C194C9D75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0E74D-3087-B641-A3EA-B377B17AE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AF0C0-1406-5741-AD42-1B10619C5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05255-5AA7-2142-BB49-4F0C90DB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7D0A-96C9-5641-95F2-FD432B6817F9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7EFF5-EA4E-FE47-9236-234DFD00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05206-A217-554B-8E57-73B702CC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D9E0-4C91-9543-A6AD-A75B8B89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8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19CE-47B1-4141-B38F-FCAA2C82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7D64CF-2F88-FA43-9C93-22F78437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7D0A-96C9-5641-95F2-FD432B6817F9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EFABA-7E41-A349-82AE-1375504A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49D5F-921D-3C43-9A5F-08A47510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D9E0-4C91-9543-A6AD-A75B8B89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2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6B00F-A154-6340-A91D-05424019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7D0A-96C9-5641-95F2-FD432B6817F9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BC637-1F13-F249-B338-42765E1E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A1DE4-4581-9140-99FA-8725986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D9E0-4C91-9543-A6AD-A75B8B89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7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E00D-E48A-E749-A0B8-450C80E4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B1106-8119-B94C-92F7-3D8F6666D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E334F-67B2-CB43-9309-C2FADF6C9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7ECE6-95BB-CB49-9246-07668394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7D0A-96C9-5641-95F2-FD432B6817F9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6A3ED-9941-674F-98C2-E998A5B4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6766B-F5BB-C14A-971B-59408DD8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D9E0-4C91-9543-A6AD-A75B8B89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8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8290-BCBF-7E4F-A0D4-2454652C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6B2C3-3569-E640-A6E0-7AC637997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2B10C-7B9F-A141-B596-490E90E1D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73890-9D49-3B43-A894-CF14FCAF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7D0A-96C9-5641-95F2-FD432B6817F9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8D5D5-DE59-894C-9C89-D87FD9E4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AA867-DD76-5A48-B751-B01B83F3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D9E0-4C91-9543-A6AD-A75B8B89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1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4D198-6989-E547-A9E9-4DB99333C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03A8-777E-B947-AC7A-04E53790A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AB694-E055-DF4E-A7F6-C8BF22B99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C7D0A-96C9-5641-95F2-FD432B6817F9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E43E-A034-F548-93D9-F0534D325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5C52F-D367-2942-AEC2-53D44EED2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6D9E0-4C91-9543-A6AD-A75B8B89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9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A21319-F875-8A47-9A93-19D397BA8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82" y="634879"/>
            <a:ext cx="5213255" cy="4652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160836-236F-1444-9D6C-0534C955D0E0}"/>
              </a:ext>
            </a:extLst>
          </p:cNvPr>
          <p:cNvSpPr txBox="1"/>
          <p:nvPr/>
        </p:nvSpPr>
        <p:spPr>
          <a:xfrm>
            <a:off x="655282" y="30856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/login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B4BDEF-AE1C-ED4B-B34B-4DD42B384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8564"/>
            <a:ext cx="5287108" cy="279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9E684B-07DC-3A40-A50A-A4A44621605D}"/>
              </a:ext>
            </a:extLst>
          </p:cNvPr>
          <p:cNvSpPr txBox="1"/>
          <p:nvPr/>
        </p:nvSpPr>
        <p:spPr>
          <a:xfrm>
            <a:off x="6612245" y="308564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forgotpassword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4A801D-91A7-B74E-89C6-09F10CF77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4725" y="3755437"/>
            <a:ext cx="3238500" cy="22733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BC7A92F-5A69-3940-9C78-BA2CC034700D}"/>
              </a:ext>
            </a:extLst>
          </p:cNvPr>
          <p:cNvGrpSpPr/>
          <p:nvPr/>
        </p:nvGrpSpPr>
        <p:grpSpPr>
          <a:xfrm>
            <a:off x="3213100" y="4583561"/>
            <a:ext cx="1510008" cy="603536"/>
            <a:chOff x="9679728" y="2730500"/>
            <a:chExt cx="1510008" cy="60353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CBA614-BA81-AE4A-BF86-3060FA5FB239}"/>
                </a:ext>
              </a:extLst>
            </p:cNvPr>
            <p:cNvSpPr txBox="1"/>
            <p:nvPr/>
          </p:nvSpPr>
          <p:spPr>
            <a:xfrm>
              <a:off x="10637982" y="296470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A01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DA3F6F7-12E4-EA49-8BE1-62FDC82C5476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9679728" y="2730500"/>
              <a:ext cx="958254" cy="418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7AC647-9AB0-1A45-9B3F-74B5FE8E5EA6}"/>
              </a:ext>
            </a:extLst>
          </p:cNvPr>
          <p:cNvGrpSpPr/>
          <p:nvPr/>
        </p:nvGrpSpPr>
        <p:grpSpPr>
          <a:xfrm>
            <a:off x="8188971" y="2825464"/>
            <a:ext cx="1510008" cy="603536"/>
            <a:chOff x="9679728" y="2730500"/>
            <a:chExt cx="1510008" cy="60353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9B223E-CA87-9B4B-B24F-6DD698C8CF54}"/>
                </a:ext>
              </a:extLst>
            </p:cNvPr>
            <p:cNvSpPr txBox="1"/>
            <p:nvPr/>
          </p:nvSpPr>
          <p:spPr>
            <a:xfrm>
              <a:off x="10637982" y="296470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A02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3DC84CD-693A-9F4D-B2A3-FE0AE459ECB4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679728" y="2730500"/>
              <a:ext cx="958254" cy="418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198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7BE13A-7F77-E341-A5C7-F3744459A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13" y="900108"/>
            <a:ext cx="6746875" cy="3819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E19BB9-1B01-7344-966D-A20C39B5E0E7}"/>
              </a:ext>
            </a:extLst>
          </p:cNvPr>
          <p:cNvSpPr txBox="1"/>
          <p:nvPr/>
        </p:nvSpPr>
        <p:spPr>
          <a:xfrm>
            <a:off x="245659" y="354839"/>
            <a:ext cx="261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/admin/assist/</a:t>
            </a:r>
            <a:r>
              <a:rPr lang="en-US" dirty="0" err="1"/>
              <a:t>ncd_basket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9ACA8-C8DD-454F-9E64-B9AF9702B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59" y="4995904"/>
            <a:ext cx="6872288" cy="96198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A7A908E-A561-6045-BAEF-6E71B1427486}"/>
              </a:ext>
            </a:extLst>
          </p:cNvPr>
          <p:cNvGrpSpPr/>
          <p:nvPr/>
        </p:nvGrpSpPr>
        <p:grpSpPr>
          <a:xfrm>
            <a:off x="7117947" y="5605602"/>
            <a:ext cx="1489293" cy="369332"/>
            <a:chOff x="9692428" y="2964704"/>
            <a:chExt cx="1489293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4EDBAA-E0E4-4247-A520-CF89074511FD}"/>
                </a:ext>
              </a:extLst>
            </p:cNvPr>
            <p:cNvSpPr txBox="1"/>
            <p:nvPr/>
          </p:nvSpPr>
          <p:spPr>
            <a:xfrm>
              <a:off x="10637982" y="296470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B04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A9848E5-8A96-224B-8203-4937CC1F6691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DCA81A-7943-654E-BF7F-905EE760BAD8}"/>
              </a:ext>
            </a:extLst>
          </p:cNvPr>
          <p:cNvGrpSpPr/>
          <p:nvPr/>
        </p:nvGrpSpPr>
        <p:grpSpPr>
          <a:xfrm>
            <a:off x="6872288" y="1252398"/>
            <a:ext cx="1510132" cy="369332"/>
            <a:chOff x="9692428" y="2964704"/>
            <a:chExt cx="15101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8AC81A-12BE-C541-B9F1-CD40D95CFDF0}"/>
                </a:ext>
              </a:extLst>
            </p:cNvPr>
            <p:cNvSpPr txBox="1"/>
            <p:nvPr/>
          </p:nvSpPr>
          <p:spPr>
            <a:xfrm>
              <a:off x="10637982" y="296470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G02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36949A7-2696-BA41-AA0F-304C99A65062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CDB6D9-22DC-7140-B3EA-60DC3564D358}"/>
              </a:ext>
            </a:extLst>
          </p:cNvPr>
          <p:cNvGrpSpPr/>
          <p:nvPr/>
        </p:nvGrpSpPr>
        <p:grpSpPr>
          <a:xfrm>
            <a:off x="6600418" y="2599735"/>
            <a:ext cx="1487690" cy="369332"/>
            <a:chOff x="9692428" y="2964704"/>
            <a:chExt cx="1487690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978DDB-4103-A04A-BE68-479853E42B62}"/>
                </a:ext>
              </a:extLst>
            </p:cNvPr>
            <p:cNvSpPr txBox="1"/>
            <p:nvPr/>
          </p:nvSpPr>
          <p:spPr>
            <a:xfrm>
              <a:off x="10637982" y="2964704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C08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D1FD3CA-EF82-3B42-ACD0-15B8F331EC96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404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AEC944-B00E-B443-A191-5493F55AA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809147"/>
            <a:ext cx="8701088" cy="26198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8F96EB-163E-894E-B516-B2B605B78FFD}"/>
              </a:ext>
            </a:extLst>
          </p:cNvPr>
          <p:cNvSpPr txBox="1"/>
          <p:nvPr/>
        </p:nvSpPr>
        <p:spPr>
          <a:xfrm>
            <a:off x="245659" y="354839"/>
            <a:ext cx="354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/admin/assist/</a:t>
            </a:r>
            <a:r>
              <a:rPr lang="en-US" dirty="0" err="1"/>
              <a:t>market_value_basket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3EE863-692E-F747-BC8C-C92BA78CCFBA}"/>
              </a:ext>
            </a:extLst>
          </p:cNvPr>
          <p:cNvGrpSpPr/>
          <p:nvPr/>
        </p:nvGrpSpPr>
        <p:grpSpPr>
          <a:xfrm>
            <a:off x="3445197" y="379478"/>
            <a:ext cx="1510132" cy="369332"/>
            <a:chOff x="9692428" y="2964704"/>
            <a:chExt cx="1510132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B2A085-48E8-A249-BE57-D4D0B3B7833A}"/>
                </a:ext>
              </a:extLst>
            </p:cNvPr>
            <p:cNvSpPr txBox="1"/>
            <p:nvPr/>
          </p:nvSpPr>
          <p:spPr>
            <a:xfrm>
              <a:off x="10637982" y="296470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G06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DE5F5CF-6188-C340-A1A1-4014979A7008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0B8C603-1450-5644-968C-C76261AC50F3}"/>
              </a:ext>
            </a:extLst>
          </p:cNvPr>
          <p:cNvGrpSpPr/>
          <p:nvPr/>
        </p:nvGrpSpPr>
        <p:grpSpPr>
          <a:xfrm>
            <a:off x="787400" y="3429000"/>
            <a:ext cx="2657797" cy="1989054"/>
            <a:chOff x="9670410" y="2040515"/>
            <a:chExt cx="2657797" cy="19890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48F2D5-1599-764E-9E4F-08DBCA49ADFE}"/>
                </a:ext>
              </a:extLst>
            </p:cNvPr>
            <p:cNvSpPr txBox="1"/>
            <p:nvPr/>
          </p:nvSpPr>
          <p:spPr>
            <a:xfrm>
              <a:off x="10498282" y="3660237"/>
              <a:ext cx="1829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G04 when clicked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C706F34-2A9F-0144-A43A-2F514D6A2C75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9670410" y="2040515"/>
              <a:ext cx="827872" cy="1804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767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030ABC-2FD7-B547-983D-099FBE2D7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04" y="558696"/>
            <a:ext cx="7757583" cy="2870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3F56A7-41DD-0047-BCF8-D097ABEABA9E}"/>
              </a:ext>
            </a:extLst>
          </p:cNvPr>
          <p:cNvSpPr txBox="1"/>
          <p:nvPr/>
        </p:nvSpPr>
        <p:spPr>
          <a:xfrm>
            <a:off x="372004" y="189364"/>
            <a:ext cx="354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/admin/assist/</a:t>
            </a:r>
            <a:r>
              <a:rPr lang="en-US" dirty="0" err="1"/>
              <a:t>market_value_basket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40946-33D9-EC46-B235-91451AF50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798332"/>
            <a:ext cx="8058152" cy="97506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9D4927B-85A5-A042-A730-C38952D50399}"/>
              </a:ext>
            </a:extLst>
          </p:cNvPr>
          <p:cNvGrpSpPr/>
          <p:nvPr/>
        </p:nvGrpSpPr>
        <p:grpSpPr>
          <a:xfrm>
            <a:off x="8491526" y="4404062"/>
            <a:ext cx="1489293" cy="369332"/>
            <a:chOff x="9692428" y="2964704"/>
            <a:chExt cx="1489293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2B56EB-1FCC-FD44-963B-B6E69B4E422E}"/>
                </a:ext>
              </a:extLst>
            </p:cNvPr>
            <p:cNvSpPr txBox="1"/>
            <p:nvPr/>
          </p:nvSpPr>
          <p:spPr>
            <a:xfrm>
              <a:off x="10637982" y="296470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B04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BDCBC5-2467-1E41-8ECD-8140F2493450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EE27EC-330B-BC45-88D8-98FE7AAD6A68}"/>
              </a:ext>
            </a:extLst>
          </p:cNvPr>
          <p:cNvGrpSpPr/>
          <p:nvPr/>
        </p:nvGrpSpPr>
        <p:grpSpPr>
          <a:xfrm>
            <a:off x="7817040" y="1025218"/>
            <a:ext cx="1510132" cy="369332"/>
            <a:chOff x="9692428" y="2964704"/>
            <a:chExt cx="15101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208142-1EF5-C34B-8722-F212DDD04E80}"/>
                </a:ext>
              </a:extLst>
            </p:cNvPr>
            <p:cNvSpPr txBox="1"/>
            <p:nvPr/>
          </p:nvSpPr>
          <p:spPr>
            <a:xfrm>
              <a:off x="10637982" y="296470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G02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5AE26DC-BBC7-8C49-9CBA-A35D31221394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1E67ED-580A-3E4E-A0D7-97CC0BA690D3}"/>
              </a:ext>
            </a:extLst>
          </p:cNvPr>
          <p:cNvGrpSpPr/>
          <p:nvPr/>
        </p:nvGrpSpPr>
        <p:grpSpPr>
          <a:xfrm>
            <a:off x="7545972" y="2541334"/>
            <a:ext cx="1487690" cy="369332"/>
            <a:chOff x="9692428" y="2964704"/>
            <a:chExt cx="1487690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5942E1-B849-5849-9BEB-38F98194C646}"/>
                </a:ext>
              </a:extLst>
            </p:cNvPr>
            <p:cNvSpPr txBox="1"/>
            <p:nvPr/>
          </p:nvSpPr>
          <p:spPr>
            <a:xfrm>
              <a:off x="10637982" y="2964704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C08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9FB006-D2B7-2B4E-A07A-E960E2B73F57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3144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D27DCD-ED8E-3042-A552-D97D6BE66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3" y="971342"/>
            <a:ext cx="9386888" cy="2457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342E44-758B-1D49-B2E1-EA4E34D313DD}"/>
              </a:ext>
            </a:extLst>
          </p:cNvPr>
          <p:cNvSpPr txBox="1"/>
          <p:nvPr/>
        </p:nvSpPr>
        <p:spPr>
          <a:xfrm>
            <a:off x="385763" y="489402"/>
            <a:ext cx="363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/admin/urgent/</a:t>
            </a:r>
            <a:r>
              <a:rPr lang="en-US" dirty="0" err="1"/>
              <a:t>endorsement_basket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6A0AD1-895A-A345-83FF-398D505E0356}"/>
              </a:ext>
            </a:extLst>
          </p:cNvPr>
          <p:cNvGrpSpPr/>
          <p:nvPr/>
        </p:nvGrpSpPr>
        <p:grpSpPr>
          <a:xfrm>
            <a:off x="3838897" y="545706"/>
            <a:ext cx="1510132" cy="369332"/>
            <a:chOff x="9692428" y="2964704"/>
            <a:chExt cx="1510132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E141A0-3D99-944E-8803-563B1AC7E65D}"/>
                </a:ext>
              </a:extLst>
            </p:cNvPr>
            <p:cNvSpPr txBox="1"/>
            <p:nvPr/>
          </p:nvSpPr>
          <p:spPr>
            <a:xfrm>
              <a:off x="10637982" y="296470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G07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6A2F83-C4A2-2440-BDDB-CC9007D2C132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BAC5A6E-62E4-4F44-A4D7-5901500407DF}"/>
              </a:ext>
            </a:extLst>
          </p:cNvPr>
          <p:cNvGrpSpPr/>
          <p:nvPr/>
        </p:nvGrpSpPr>
        <p:grpSpPr>
          <a:xfrm>
            <a:off x="787400" y="3429000"/>
            <a:ext cx="2657797" cy="1989054"/>
            <a:chOff x="9670410" y="2040515"/>
            <a:chExt cx="2657797" cy="19890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81B403-AEAC-4D47-BF5C-BD52ED99E63C}"/>
                </a:ext>
              </a:extLst>
            </p:cNvPr>
            <p:cNvSpPr txBox="1"/>
            <p:nvPr/>
          </p:nvSpPr>
          <p:spPr>
            <a:xfrm>
              <a:off x="10498282" y="3660237"/>
              <a:ext cx="1829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G04 when clicked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3C1AE90-CC14-C849-BF38-B5969C6202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9670410" y="2040515"/>
              <a:ext cx="827872" cy="1804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580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785F88-D37C-2346-9AA3-CDFD54402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3" y="773672"/>
            <a:ext cx="9615488" cy="2062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BB0AA-A5FE-9A48-8B5E-DE4FC15941DE}"/>
              </a:ext>
            </a:extLst>
          </p:cNvPr>
          <p:cNvSpPr txBox="1"/>
          <p:nvPr/>
        </p:nvSpPr>
        <p:spPr>
          <a:xfrm>
            <a:off x="157163" y="289377"/>
            <a:ext cx="301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/admin/urgent/</a:t>
            </a:r>
            <a:r>
              <a:rPr lang="en-US" dirty="0" err="1"/>
              <a:t>refund_basket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CCEA43-A871-0A44-8073-230070540770}"/>
              </a:ext>
            </a:extLst>
          </p:cNvPr>
          <p:cNvGrpSpPr/>
          <p:nvPr/>
        </p:nvGrpSpPr>
        <p:grpSpPr>
          <a:xfrm>
            <a:off x="3013397" y="346859"/>
            <a:ext cx="1510132" cy="369332"/>
            <a:chOff x="9692428" y="2964704"/>
            <a:chExt cx="1510132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69E1E6-ADD4-B147-B626-EBB9CFC626EB}"/>
                </a:ext>
              </a:extLst>
            </p:cNvPr>
            <p:cNvSpPr txBox="1"/>
            <p:nvPr/>
          </p:nvSpPr>
          <p:spPr>
            <a:xfrm>
              <a:off x="10637982" y="296470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G08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C8670E-DFB2-554F-849A-610160458527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A22F2F-A54C-914F-92FA-B1AE53376CB4}"/>
              </a:ext>
            </a:extLst>
          </p:cNvPr>
          <p:cNvGrpSpPr/>
          <p:nvPr/>
        </p:nvGrpSpPr>
        <p:grpSpPr>
          <a:xfrm>
            <a:off x="901700" y="2692400"/>
            <a:ext cx="2426825" cy="1328970"/>
            <a:chOff x="9784710" y="1303915"/>
            <a:chExt cx="2426825" cy="132897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4414B5-7CF0-6E42-910C-C25F0225E80C}"/>
                </a:ext>
              </a:extLst>
            </p:cNvPr>
            <p:cNvSpPr txBox="1"/>
            <p:nvPr/>
          </p:nvSpPr>
          <p:spPr>
            <a:xfrm>
              <a:off x="10381610" y="2263553"/>
              <a:ext cx="1829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G04 when clicked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9031F59-0DA7-7A42-AEC5-206772E58A57}"/>
                </a:ext>
              </a:extLst>
            </p:cNvPr>
            <p:cNvCxnSpPr>
              <a:cxnSpLocks/>
            </p:cNvCxnSpPr>
            <p:nvPr/>
          </p:nvCxnSpPr>
          <p:spPr>
            <a:xfrm>
              <a:off x="9784710" y="1303915"/>
              <a:ext cx="596900" cy="1130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2966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6693D7-D599-5844-9CD0-9EA8E996D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3" y="827428"/>
            <a:ext cx="8061325" cy="32540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5C0A2E-60A4-434E-B816-62EFC301479A}"/>
              </a:ext>
            </a:extLst>
          </p:cNvPr>
          <p:cNvSpPr txBox="1"/>
          <p:nvPr/>
        </p:nvSpPr>
        <p:spPr>
          <a:xfrm>
            <a:off x="157163" y="289377"/>
            <a:ext cx="301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/admin/urgent/</a:t>
            </a:r>
            <a:r>
              <a:rPr lang="en-US" dirty="0" err="1"/>
              <a:t>refund_basket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9AFAE5-B327-4841-A399-7C0694D54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4250180"/>
            <a:ext cx="8218488" cy="159297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531DC5D-E872-8147-8394-43818726625A}"/>
              </a:ext>
            </a:extLst>
          </p:cNvPr>
          <p:cNvGrpSpPr/>
          <p:nvPr/>
        </p:nvGrpSpPr>
        <p:grpSpPr>
          <a:xfrm>
            <a:off x="8410144" y="5533004"/>
            <a:ext cx="1489293" cy="369332"/>
            <a:chOff x="9692428" y="2964704"/>
            <a:chExt cx="1489293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81153D-0925-0044-B62C-886D8C2E5C67}"/>
                </a:ext>
              </a:extLst>
            </p:cNvPr>
            <p:cNvSpPr txBox="1"/>
            <p:nvPr/>
          </p:nvSpPr>
          <p:spPr>
            <a:xfrm>
              <a:off x="10637982" y="296470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B04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A45B01B-12CF-274E-A944-F28204A39A6E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A9D633-0E2C-AB4B-93BB-27DC8A0723DC}"/>
              </a:ext>
            </a:extLst>
          </p:cNvPr>
          <p:cNvGrpSpPr/>
          <p:nvPr/>
        </p:nvGrpSpPr>
        <p:grpSpPr>
          <a:xfrm>
            <a:off x="7926948" y="816542"/>
            <a:ext cx="1510132" cy="369332"/>
            <a:chOff x="9692428" y="2964704"/>
            <a:chExt cx="15101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E0F103-680F-7F49-A8FF-E3CF13200348}"/>
                </a:ext>
              </a:extLst>
            </p:cNvPr>
            <p:cNvSpPr txBox="1"/>
            <p:nvPr/>
          </p:nvSpPr>
          <p:spPr>
            <a:xfrm>
              <a:off x="10637982" y="296470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G02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6F6791F-4013-1047-B34B-78DEBF034603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8E79BD-24EB-BF43-B30B-BC4920D31557}"/>
              </a:ext>
            </a:extLst>
          </p:cNvPr>
          <p:cNvGrpSpPr/>
          <p:nvPr/>
        </p:nvGrpSpPr>
        <p:grpSpPr>
          <a:xfrm>
            <a:off x="7667101" y="2468699"/>
            <a:ext cx="1487690" cy="369332"/>
            <a:chOff x="9692428" y="2964704"/>
            <a:chExt cx="1487690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649892-B89E-DB49-B78F-73A2A75C16FA}"/>
                </a:ext>
              </a:extLst>
            </p:cNvPr>
            <p:cNvSpPr txBox="1"/>
            <p:nvPr/>
          </p:nvSpPr>
          <p:spPr>
            <a:xfrm>
              <a:off x="10637982" y="2964704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C08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80D4278-8AF8-784A-9D03-A820ED2F0EDC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A1D13E-509A-ED41-B1F1-B55BF3114644}"/>
              </a:ext>
            </a:extLst>
          </p:cNvPr>
          <p:cNvGrpSpPr/>
          <p:nvPr/>
        </p:nvGrpSpPr>
        <p:grpSpPr>
          <a:xfrm>
            <a:off x="7384812" y="1578315"/>
            <a:ext cx="1489293" cy="369332"/>
            <a:chOff x="9692428" y="2964704"/>
            <a:chExt cx="148929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399917-CC95-6642-80A2-DC3DBF7984D8}"/>
                </a:ext>
              </a:extLst>
            </p:cNvPr>
            <p:cNvSpPr txBox="1"/>
            <p:nvPr/>
          </p:nvSpPr>
          <p:spPr>
            <a:xfrm>
              <a:off x="10637982" y="296470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B05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DC8A6E6-66A6-BA4C-9FCC-543EC3047FCE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7873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C1B264-3206-E043-AEDE-3379A1DE4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3" y="831423"/>
            <a:ext cx="9572625" cy="2234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EF20BF-12B9-4543-A9A2-FBEC683C0D0E}"/>
              </a:ext>
            </a:extLst>
          </p:cNvPr>
          <p:cNvSpPr txBox="1"/>
          <p:nvPr/>
        </p:nvSpPr>
        <p:spPr>
          <a:xfrm>
            <a:off x="157163" y="289377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/admin/marketing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AFBCF08-CD5B-D041-9D94-28E69F7DE779}"/>
              </a:ext>
            </a:extLst>
          </p:cNvPr>
          <p:cNvGrpSpPr/>
          <p:nvPr/>
        </p:nvGrpSpPr>
        <p:grpSpPr>
          <a:xfrm>
            <a:off x="1946597" y="346825"/>
            <a:ext cx="1508529" cy="369332"/>
            <a:chOff x="9692428" y="2964704"/>
            <a:chExt cx="1508529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D194C1-9647-C647-8FDC-0E549F82AB74}"/>
                </a:ext>
              </a:extLst>
            </p:cNvPr>
            <p:cNvSpPr txBox="1"/>
            <p:nvPr/>
          </p:nvSpPr>
          <p:spPr>
            <a:xfrm>
              <a:off x="10637982" y="2964704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H01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5F6D94E-6013-0244-9E92-668335F7AEF9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415BD03-ED0E-6F4F-99F9-C9ADC3B4A32B}"/>
              </a:ext>
            </a:extLst>
          </p:cNvPr>
          <p:cNvGrpSpPr/>
          <p:nvPr/>
        </p:nvGrpSpPr>
        <p:grpSpPr>
          <a:xfrm>
            <a:off x="901700" y="2692400"/>
            <a:ext cx="2425221" cy="1328970"/>
            <a:chOff x="9784710" y="1303915"/>
            <a:chExt cx="2425221" cy="132897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BC370B-7C9A-074A-82E3-8CCACF48CAE0}"/>
                </a:ext>
              </a:extLst>
            </p:cNvPr>
            <p:cNvSpPr txBox="1"/>
            <p:nvPr/>
          </p:nvSpPr>
          <p:spPr>
            <a:xfrm>
              <a:off x="10381610" y="2263553"/>
              <a:ext cx="1828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H04 when clicked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3A2DA43-1898-C249-9496-945EF8D7C911}"/>
                </a:ext>
              </a:extLst>
            </p:cNvPr>
            <p:cNvCxnSpPr>
              <a:cxnSpLocks/>
            </p:cNvCxnSpPr>
            <p:nvPr/>
          </p:nvCxnSpPr>
          <p:spPr>
            <a:xfrm>
              <a:off x="9784710" y="1303915"/>
              <a:ext cx="596900" cy="1130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2070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7EDFA6-33FD-2C45-AC2D-4AD65FC27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647662"/>
            <a:ext cx="9544050" cy="43766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7E4E45-5DED-9B41-ACE5-7DE05E89458F}"/>
              </a:ext>
            </a:extLst>
          </p:cNvPr>
          <p:cNvSpPr txBox="1"/>
          <p:nvPr/>
        </p:nvSpPr>
        <p:spPr>
          <a:xfrm>
            <a:off x="285750" y="146502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/admin/marketing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C8C86-F4FC-244A-9490-6EBB85B87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5329238"/>
            <a:ext cx="10272713" cy="138226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1C34CC9-8613-0E4A-8A5F-283156C39081}"/>
              </a:ext>
            </a:extLst>
          </p:cNvPr>
          <p:cNvGrpSpPr/>
          <p:nvPr/>
        </p:nvGrpSpPr>
        <p:grpSpPr>
          <a:xfrm>
            <a:off x="9312597" y="994525"/>
            <a:ext cx="1508529" cy="369332"/>
            <a:chOff x="9692428" y="2964704"/>
            <a:chExt cx="1508529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963340-F589-9741-AC71-2EBC209FFE4F}"/>
                </a:ext>
              </a:extLst>
            </p:cNvPr>
            <p:cNvSpPr txBox="1"/>
            <p:nvPr/>
          </p:nvSpPr>
          <p:spPr>
            <a:xfrm>
              <a:off x="10637982" y="2964704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H02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11236A1-39FB-F245-97C9-B40D1AF781A0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9627B5-4356-6048-A96E-A3F1DA418B26}"/>
              </a:ext>
            </a:extLst>
          </p:cNvPr>
          <p:cNvGrpSpPr/>
          <p:nvPr/>
        </p:nvGrpSpPr>
        <p:grpSpPr>
          <a:xfrm>
            <a:off x="10258151" y="6342166"/>
            <a:ext cx="1508529" cy="369332"/>
            <a:chOff x="9692428" y="2964704"/>
            <a:chExt cx="1508529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40B566-4475-1D4A-86BF-71AFD73352CB}"/>
                </a:ext>
              </a:extLst>
            </p:cNvPr>
            <p:cNvSpPr txBox="1"/>
            <p:nvPr/>
          </p:nvSpPr>
          <p:spPr>
            <a:xfrm>
              <a:off x="10637982" y="2964704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H03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836ACD-312E-CD46-AC53-0192D0D9809D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89B1E31-1A03-BA4C-9BF0-EA408FC4442F}"/>
              </a:ext>
            </a:extLst>
          </p:cNvPr>
          <p:cNvGrpSpPr/>
          <p:nvPr/>
        </p:nvGrpSpPr>
        <p:grpSpPr>
          <a:xfrm>
            <a:off x="6819900" y="4737100"/>
            <a:ext cx="1001641" cy="844043"/>
            <a:chOff x="10178477" y="2489993"/>
            <a:chExt cx="1001641" cy="84404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42800F-3C2C-294E-A85F-4F20BA8E811F}"/>
                </a:ext>
              </a:extLst>
            </p:cNvPr>
            <p:cNvSpPr txBox="1"/>
            <p:nvPr/>
          </p:nvSpPr>
          <p:spPr>
            <a:xfrm>
              <a:off x="10637982" y="2964704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C10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46652D-FB3E-DA4B-A5E1-1475007F6CB0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10178477" y="2489993"/>
              <a:ext cx="459505" cy="659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26CA00-A8BC-8A49-AC23-963F94CBA29A}"/>
              </a:ext>
            </a:extLst>
          </p:cNvPr>
          <p:cNvGrpSpPr/>
          <p:nvPr/>
        </p:nvGrpSpPr>
        <p:grpSpPr>
          <a:xfrm>
            <a:off x="7797800" y="4749800"/>
            <a:ext cx="1001641" cy="844043"/>
            <a:chOff x="10178477" y="2489993"/>
            <a:chExt cx="1001641" cy="84404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E5A368-4486-FB45-8774-74A2D281D0F9}"/>
                </a:ext>
              </a:extLst>
            </p:cNvPr>
            <p:cNvSpPr txBox="1"/>
            <p:nvPr/>
          </p:nvSpPr>
          <p:spPr>
            <a:xfrm>
              <a:off x="10637982" y="2964704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C09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639F8B7-FE8A-FE45-AFF2-57171842054E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10178477" y="2489993"/>
              <a:ext cx="459505" cy="659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CB83FE-44EF-7E48-A2BD-6F3D455D0F0A}"/>
              </a:ext>
            </a:extLst>
          </p:cNvPr>
          <p:cNvGrpSpPr/>
          <p:nvPr/>
        </p:nvGrpSpPr>
        <p:grpSpPr>
          <a:xfrm>
            <a:off x="9004300" y="4737100"/>
            <a:ext cx="1001641" cy="844043"/>
            <a:chOff x="10178477" y="2489993"/>
            <a:chExt cx="1001641" cy="84404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B4C428-FDED-0040-87A6-1D5D89F915CB}"/>
                </a:ext>
              </a:extLst>
            </p:cNvPr>
            <p:cNvSpPr txBox="1"/>
            <p:nvPr/>
          </p:nvSpPr>
          <p:spPr>
            <a:xfrm>
              <a:off x="10637982" y="2964704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C07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581BBF2-DA7A-904B-8125-D56E581264D2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10178477" y="2489993"/>
              <a:ext cx="459505" cy="659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756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1098F7-A605-E34C-87B4-E1DC07ACE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2" y="1193665"/>
            <a:ext cx="9648967" cy="5329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6900B8-15AF-4743-8518-B40B83EEB0F7}"/>
              </a:ext>
            </a:extLst>
          </p:cNvPr>
          <p:cNvSpPr txBox="1"/>
          <p:nvPr/>
        </p:nvSpPr>
        <p:spPr>
          <a:xfrm>
            <a:off x="232012" y="700637"/>
            <a:ext cx="19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/admin/dashboard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362115-5C0E-3040-9B7E-E3CC8DF17739}"/>
              </a:ext>
            </a:extLst>
          </p:cNvPr>
          <p:cNvSpPr/>
          <p:nvPr/>
        </p:nvSpPr>
        <p:spPr>
          <a:xfrm>
            <a:off x="358710" y="2634885"/>
            <a:ext cx="7229445" cy="105001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BEAD69-2626-5249-98CB-B4019242D6D6}"/>
              </a:ext>
            </a:extLst>
          </p:cNvPr>
          <p:cNvGrpSpPr/>
          <p:nvPr/>
        </p:nvGrpSpPr>
        <p:grpSpPr>
          <a:xfrm>
            <a:off x="7672315" y="2357407"/>
            <a:ext cx="2208664" cy="4165586"/>
            <a:chOff x="3807724" y="865277"/>
            <a:chExt cx="2208664" cy="416558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CE82FF-F290-7E40-AE18-C593D8FCB94B}"/>
                </a:ext>
              </a:extLst>
            </p:cNvPr>
            <p:cNvSpPr/>
            <p:nvPr/>
          </p:nvSpPr>
          <p:spPr>
            <a:xfrm>
              <a:off x="3944204" y="1193665"/>
              <a:ext cx="2072184" cy="3837198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21FBBB-5243-7843-AAD8-0028F20A3B8D}"/>
                </a:ext>
              </a:extLst>
            </p:cNvPr>
            <p:cNvSpPr txBox="1"/>
            <p:nvPr/>
          </p:nvSpPr>
          <p:spPr>
            <a:xfrm>
              <a:off x="3807724" y="865277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E3702A7-573A-5849-A285-43EE4515CCBA}"/>
              </a:ext>
            </a:extLst>
          </p:cNvPr>
          <p:cNvSpPr txBox="1"/>
          <p:nvPr/>
        </p:nvSpPr>
        <p:spPr>
          <a:xfrm>
            <a:off x="358710" y="2265553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5FFB64-7F82-3242-B129-057053467C5F}"/>
              </a:ext>
            </a:extLst>
          </p:cNvPr>
          <p:cNvGrpSpPr/>
          <p:nvPr/>
        </p:nvGrpSpPr>
        <p:grpSpPr>
          <a:xfrm>
            <a:off x="3960124" y="826605"/>
            <a:ext cx="3643952" cy="1686855"/>
            <a:chOff x="3944204" y="824333"/>
            <a:chExt cx="3643952" cy="16868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FF295DE-571F-A14B-A26C-246773423BC3}"/>
                </a:ext>
              </a:extLst>
            </p:cNvPr>
            <p:cNvSpPr/>
            <p:nvPr/>
          </p:nvSpPr>
          <p:spPr>
            <a:xfrm>
              <a:off x="3944204" y="1193665"/>
              <a:ext cx="3643952" cy="1317523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DF898A-C8F2-F64B-A1C3-8F9DB9D8A99A}"/>
                </a:ext>
              </a:extLst>
            </p:cNvPr>
            <p:cNvSpPr txBox="1"/>
            <p:nvPr/>
          </p:nvSpPr>
          <p:spPr>
            <a:xfrm>
              <a:off x="3944204" y="824333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CBB4AA-D443-5A45-B03F-BE3CF3C59431}"/>
              </a:ext>
            </a:extLst>
          </p:cNvPr>
          <p:cNvGrpSpPr/>
          <p:nvPr/>
        </p:nvGrpSpPr>
        <p:grpSpPr>
          <a:xfrm>
            <a:off x="3941587" y="3635773"/>
            <a:ext cx="3291726" cy="2765027"/>
            <a:chOff x="3903260" y="878925"/>
            <a:chExt cx="3291726" cy="276502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2FB827-3606-2740-AC2B-A75A81CB930B}"/>
                </a:ext>
              </a:extLst>
            </p:cNvPr>
            <p:cNvSpPr/>
            <p:nvPr/>
          </p:nvSpPr>
          <p:spPr>
            <a:xfrm>
              <a:off x="3944204" y="1207313"/>
              <a:ext cx="3250782" cy="2436639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A37DEF-5502-F34B-9399-FC9290923414}"/>
                </a:ext>
              </a:extLst>
            </p:cNvPr>
            <p:cNvSpPr txBox="1"/>
            <p:nvPr/>
          </p:nvSpPr>
          <p:spPr>
            <a:xfrm>
              <a:off x="3903260" y="878925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B98DB-639C-4643-8B9B-7AE117CD2F99}"/>
              </a:ext>
            </a:extLst>
          </p:cNvPr>
          <p:cNvGrpSpPr/>
          <p:nvPr/>
        </p:nvGrpSpPr>
        <p:grpSpPr>
          <a:xfrm>
            <a:off x="381785" y="3678989"/>
            <a:ext cx="3291726" cy="2765027"/>
            <a:chOff x="3903260" y="878925"/>
            <a:chExt cx="3291726" cy="276502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CEACDA-C10C-1447-88C4-6EDAFE731615}"/>
                </a:ext>
              </a:extLst>
            </p:cNvPr>
            <p:cNvSpPr/>
            <p:nvPr/>
          </p:nvSpPr>
          <p:spPr>
            <a:xfrm>
              <a:off x="3944204" y="1207313"/>
              <a:ext cx="3250782" cy="2436639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006D05-363F-7E44-B93A-CD6CBF94E19E}"/>
                </a:ext>
              </a:extLst>
            </p:cNvPr>
            <p:cNvSpPr txBox="1"/>
            <p:nvPr/>
          </p:nvSpPr>
          <p:spPr>
            <a:xfrm>
              <a:off x="3903260" y="878925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7CAC15-5D0C-8F4A-960E-F28565F5E081}"/>
              </a:ext>
            </a:extLst>
          </p:cNvPr>
          <p:cNvGrpSpPr/>
          <p:nvPr/>
        </p:nvGrpSpPr>
        <p:grpSpPr>
          <a:xfrm>
            <a:off x="7588155" y="1010135"/>
            <a:ext cx="1470057" cy="369332"/>
            <a:chOff x="9692428" y="2964704"/>
            <a:chExt cx="1470057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1FF71C-F9A3-4243-9EAC-79CA680749AD}"/>
                </a:ext>
              </a:extLst>
            </p:cNvPr>
            <p:cNvSpPr txBox="1"/>
            <p:nvPr/>
          </p:nvSpPr>
          <p:spPr>
            <a:xfrm>
              <a:off x="10637982" y="2964704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F01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9B6937C-EB5A-3E44-9597-55F74EE1FCD6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FE7960C-7868-3A49-80C1-F5C19DB3EF10}"/>
              </a:ext>
            </a:extLst>
          </p:cNvPr>
          <p:cNvGrpSpPr/>
          <p:nvPr/>
        </p:nvGrpSpPr>
        <p:grpSpPr>
          <a:xfrm>
            <a:off x="699501" y="1854698"/>
            <a:ext cx="2330582" cy="595521"/>
            <a:chOff x="11051896" y="3049147"/>
            <a:chExt cx="2330582" cy="59552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365AA3-259D-5E46-98EE-8EC23353989F}"/>
                </a:ext>
              </a:extLst>
            </p:cNvPr>
            <p:cNvSpPr txBox="1"/>
            <p:nvPr/>
          </p:nvSpPr>
          <p:spPr>
            <a:xfrm>
              <a:off x="12857975" y="3049147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F02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CFC1A98-31D4-A84F-A957-BECD3C705259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11051896" y="3233813"/>
              <a:ext cx="1806079" cy="410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60DF28-70C7-2C44-951E-BDC0AB4D7824}"/>
              </a:ext>
            </a:extLst>
          </p:cNvPr>
          <p:cNvGrpSpPr/>
          <p:nvPr/>
        </p:nvGrpSpPr>
        <p:grpSpPr>
          <a:xfrm>
            <a:off x="8878411" y="2336935"/>
            <a:ext cx="1470057" cy="369332"/>
            <a:chOff x="9692428" y="2964704"/>
            <a:chExt cx="1470057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7A00FA-7B8A-A945-B500-79A8800BDFE0}"/>
                </a:ext>
              </a:extLst>
            </p:cNvPr>
            <p:cNvSpPr txBox="1"/>
            <p:nvPr/>
          </p:nvSpPr>
          <p:spPr>
            <a:xfrm>
              <a:off x="10637982" y="2964704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F03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2A06975-0F62-8546-9312-20CA3C01847E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7231D7-5639-C64E-90E5-643B0D4622A3}"/>
              </a:ext>
            </a:extLst>
          </p:cNvPr>
          <p:cNvGrpSpPr/>
          <p:nvPr/>
        </p:nvGrpSpPr>
        <p:grpSpPr>
          <a:xfrm>
            <a:off x="4257104" y="3645842"/>
            <a:ext cx="1470057" cy="369332"/>
            <a:chOff x="9692428" y="2964704"/>
            <a:chExt cx="1470057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6228381-F123-3448-882E-DC265E95C853}"/>
                </a:ext>
              </a:extLst>
            </p:cNvPr>
            <p:cNvSpPr txBox="1"/>
            <p:nvPr/>
          </p:nvSpPr>
          <p:spPr>
            <a:xfrm>
              <a:off x="10637982" y="2964704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F04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764A92C-137B-5C46-A44E-50DBDE7EA390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9713437-F0C1-E746-87A5-4E20ECF3504E}"/>
              </a:ext>
            </a:extLst>
          </p:cNvPr>
          <p:cNvGrpSpPr/>
          <p:nvPr/>
        </p:nvGrpSpPr>
        <p:grpSpPr>
          <a:xfrm>
            <a:off x="1527911" y="3704501"/>
            <a:ext cx="1470057" cy="369332"/>
            <a:chOff x="9692428" y="2964704"/>
            <a:chExt cx="1470057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460A6F3-3F42-F04D-AF25-E1F9FD0A0902}"/>
                </a:ext>
              </a:extLst>
            </p:cNvPr>
            <p:cNvSpPr txBox="1"/>
            <p:nvPr/>
          </p:nvSpPr>
          <p:spPr>
            <a:xfrm>
              <a:off x="10637982" y="2964704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F05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0A4CE7D-E053-D043-9502-FA12B17BBA44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794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1F090D4-8B1F-4044-8DE0-BFF987B4B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2" y="1596787"/>
            <a:ext cx="9306583" cy="3303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350DD5-23E3-D648-A5B4-6C4F055AADF2}"/>
              </a:ext>
            </a:extLst>
          </p:cNvPr>
          <p:cNvSpPr txBox="1"/>
          <p:nvPr/>
        </p:nvSpPr>
        <p:spPr>
          <a:xfrm>
            <a:off x="370512" y="1227455"/>
            <a:ext cx="272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/admin/urgent/</a:t>
            </a:r>
            <a:r>
              <a:rPr lang="en-US" dirty="0" err="1"/>
              <a:t>ncd_basket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584AB2-337A-C54F-9F2E-43777C5CAEA0}"/>
              </a:ext>
            </a:extLst>
          </p:cNvPr>
          <p:cNvGrpSpPr/>
          <p:nvPr/>
        </p:nvGrpSpPr>
        <p:grpSpPr>
          <a:xfrm>
            <a:off x="2924911" y="1227455"/>
            <a:ext cx="1510132" cy="369332"/>
            <a:chOff x="9692428" y="2964704"/>
            <a:chExt cx="1510132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E9395C-45F2-F645-9B1E-ADB7BAB5CDCE}"/>
                </a:ext>
              </a:extLst>
            </p:cNvPr>
            <p:cNvSpPr txBox="1"/>
            <p:nvPr/>
          </p:nvSpPr>
          <p:spPr>
            <a:xfrm>
              <a:off x="10637982" y="296470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G01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7D2EBAF-13EB-184E-BF16-7E4EB020DB44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E2274D-D30E-5B46-8979-C6B8D319913C}"/>
              </a:ext>
            </a:extLst>
          </p:cNvPr>
          <p:cNvGrpSpPr/>
          <p:nvPr/>
        </p:nvGrpSpPr>
        <p:grpSpPr>
          <a:xfrm>
            <a:off x="1079500" y="4635500"/>
            <a:ext cx="2534854" cy="819120"/>
            <a:chOff x="9793353" y="3210449"/>
            <a:chExt cx="2534854" cy="8191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DAEFA6-1584-8545-8DD8-CB45381FD622}"/>
                </a:ext>
              </a:extLst>
            </p:cNvPr>
            <p:cNvSpPr txBox="1"/>
            <p:nvPr/>
          </p:nvSpPr>
          <p:spPr>
            <a:xfrm>
              <a:off x="10498282" y="3660237"/>
              <a:ext cx="1829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G04 when clicked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C5CBB6B-06A0-BE49-BD58-FE3C56CCEF2D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9793353" y="3210449"/>
              <a:ext cx="704929" cy="634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690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350DD5-23E3-D648-A5B4-6C4F055AADF2}"/>
              </a:ext>
            </a:extLst>
          </p:cNvPr>
          <p:cNvSpPr txBox="1"/>
          <p:nvPr/>
        </p:nvSpPr>
        <p:spPr>
          <a:xfrm>
            <a:off x="245659" y="354839"/>
            <a:ext cx="283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/admin/urgent/</a:t>
            </a:r>
            <a:r>
              <a:rPr lang="en-US" dirty="0" err="1"/>
              <a:t>ncd_basket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6AAD52-5DBE-9D49-BEA0-A3CE41F9C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59" y="724171"/>
            <a:ext cx="7197205" cy="38759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63829F-7BC3-5B46-A7D7-958681564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60" y="4600136"/>
            <a:ext cx="7383440" cy="210091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39CB5EA-3182-1545-B1A9-2AAA89D0F793}"/>
              </a:ext>
            </a:extLst>
          </p:cNvPr>
          <p:cNvGrpSpPr/>
          <p:nvPr/>
        </p:nvGrpSpPr>
        <p:grpSpPr>
          <a:xfrm>
            <a:off x="7306411" y="6133829"/>
            <a:ext cx="1489293" cy="369332"/>
            <a:chOff x="9692428" y="2964704"/>
            <a:chExt cx="1489293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2B7946-33BC-8444-BD5A-E8005CC3D315}"/>
                </a:ext>
              </a:extLst>
            </p:cNvPr>
            <p:cNvSpPr txBox="1"/>
            <p:nvPr/>
          </p:nvSpPr>
          <p:spPr>
            <a:xfrm>
              <a:off x="10637982" y="296470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B04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37E157A-2C06-7B4E-B828-D0E634D232B9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CD7C8DF-FDFC-0645-BBCB-5DA465CEC60C}"/>
              </a:ext>
            </a:extLst>
          </p:cNvPr>
          <p:cNvGrpSpPr/>
          <p:nvPr/>
        </p:nvGrpSpPr>
        <p:grpSpPr>
          <a:xfrm>
            <a:off x="6139807" y="1701529"/>
            <a:ext cx="1489293" cy="369332"/>
            <a:chOff x="9692428" y="2964704"/>
            <a:chExt cx="1489293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487CCC-91A8-404D-8BDD-700917E81B01}"/>
                </a:ext>
              </a:extLst>
            </p:cNvPr>
            <p:cNvSpPr txBox="1"/>
            <p:nvPr/>
          </p:nvSpPr>
          <p:spPr>
            <a:xfrm>
              <a:off x="10637982" y="296470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B05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191746C-62FA-4D4F-BB19-D290BB54F8B0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359F0D-A4BC-1A44-B616-2F7D1A4526DF}"/>
              </a:ext>
            </a:extLst>
          </p:cNvPr>
          <p:cNvGrpSpPr/>
          <p:nvPr/>
        </p:nvGrpSpPr>
        <p:grpSpPr>
          <a:xfrm>
            <a:off x="6139807" y="2041757"/>
            <a:ext cx="1489293" cy="369332"/>
            <a:chOff x="9692428" y="2964704"/>
            <a:chExt cx="1489293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3E98E8-5FBC-3146-8D96-5666DDA5717F}"/>
                </a:ext>
              </a:extLst>
            </p:cNvPr>
            <p:cNvSpPr txBox="1"/>
            <p:nvPr/>
          </p:nvSpPr>
          <p:spPr>
            <a:xfrm>
              <a:off x="10637982" y="296470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B04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AC84F01-B475-1847-8B49-781DDEBD2499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835D1F-0A44-124A-95E0-C1054AC108D6}"/>
              </a:ext>
            </a:extLst>
          </p:cNvPr>
          <p:cNvGrpSpPr/>
          <p:nvPr/>
        </p:nvGrpSpPr>
        <p:grpSpPr>
          <a:xfrm>
            <a:off x="7085361" y="1116813"/>
            <a:ext cx="1510132" cy="369332"/>
            <a:chOff x="9692428" y="2964704"/>
            <a:chExt cx="151013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E0A525-52D0-D349-BFC8-6E5AC7FA7EF9}"/>
                </a:ext>
              </a:extLst>
            </p:cNvPr>
            <p:cNvSpPr txBox="1"/>
            <p:nvPr/>
          </p:nvSpPr>
          <p:spPr>
            <a:xfrm>
              <a:off x="10637982" y="296470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G02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205A04F-055A-D042-8D5E-60400E54E1AE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518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A76161-9F9C-D84E-8F33-73BD348EC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81" y="1017140"/>
            <a:ext cx="10017457" cy="32326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938C1B-35CC-E041-9682-6175998426BE}"/>
              </a:ext>
            </a:extLst>
          </p:cNvPr>
          <p:cNvSpPr txBox="1"/>
          <p:nvPr/>
        </p:nvSpPr>
        <p:spPr>
          <a:xfrm>
            <a:off x="423081" y="504124"/>
            <a:ext cx="281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/admin/urgent/</a:t>
            </a:r>
            <a:r>
              <a:rPr lang="en-US" dirty="0" err="1"/>
              <a:t>risk_basket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3DC6E1-043A-8741-B7D5-DCE7E0E81050}"/>
              </a:ext>
            </a:extLst>
          </p:cNvPr>
          <p:cNvGrpSpPr/>
          <p:nvPr/>
        </p:nvGrpSpPr>
        <p:grpSpPr>
          <a:xfrm>
            <a:off x="3039211" y="530664"/>
            <a:ext cx="1510132" cy="369332"/>
            <a:chOff x="9692428" y="2964704"/>
            <a:chExt cx="1510132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E201A7-E59B-8E4B-B4A7-34C88727C060}"/>
                </a:ext>
              </a:extLst>
            </p:cNvPr>
            <p:cNvSpPr txBox="1"/>
            <p:nvPr/>
          </p:nvSpPr>
          <p:spPr>
            <a:xfrm>
              <a:off x="10637982" y="296470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G03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2790CC5-B84A-8A41-8C21-8C4BE2898A57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AEAA25C-3042-5C44-8E89-FF14FDA8C9A0}"/>
              </a:ext>
            </a:extLst>
          </p:cNvPr>
          <p:cNvGrpSpPr/>
          <p:nvPr/>
        </p:nvGrpSpPr>
        <p:grpSpPr>
          <a:xfrm>
            <a:off x="1117600" y="4249756"/>
            <a:ext cx="2496754" cy="1204864"/>
            <a:chOff x="9831453" y="2824705"/>
            <a:chExt cx="2496754" cy="12048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81F26C-E9B1-084C-AFC2-EBC4F9021171}"/>
                </a:ext>
              </a:extLst>
            </p:cNvPr>
            <p:cNvSpPr txBox="1"/>
            <p:nvPr/>
          </p:nvSpPr>
          <p:spPr>
            <a:xfrm>
              <a:off x="10498282" y="3660237"/>
              <a:ext cx="1829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G04 when clicked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0E6B71-F8F2-2B49-9711-8F4B909C02D3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9831453" y="2824705"/>
              <a:ext cx="666829" cy="1020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581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FCFCC9-DAC6-6F4A-B290-31685E33C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81" y="1189304"/>
            <a:ext cx="5828261" cy="3030695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888C9AA-F09B-1F43-B7E5-D5BBED463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83" y="4316506"/>
            <a:ext cx="5828261" cy="14974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0C7E83-A89B-974B-989E-E272B2B26F61}"/>
              </a:ext>
            </a:extLst>
          </p:cNvPr>
          <p:cNvSpPr txBox="1"/>
          <p:nvPr/>
        </p:nvSpPr>
        <p:spPr>
          <a:xfrm>
            <a:off x="423081" y="674722"/>
            <a:ext cx="281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/admin/urgent/</a:t>
            </a:r>
            <a:r>
              <a:rPr lang="en-US" dirty="0" err="1"/>
              <a:t>risk_basket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566DD0-8A41-2440-BA14-41E7B3A7F49A}"/>
              </a:ext>
            </a:extLst>
          </p:cNvPr>
          <p:cNvGrpSpPr/>
          <p:nvPr/>
        </p:nvGrpSpPr>
        <p:grpSpPr>
          <a:xfrm>
            <a:off x="6272181" y="5444614"/>
            <a:ext cx="1489293" cy="369332"/>
            <a:chOff x="9692428" y="2964704"/>
            <a:chExt cx="1489293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F2BCCF-A29F-AE4C-A7D8-885FC99977C1}"/>
                </a:ext>
              </a:extLst>
            </p:cNvPr>
            <p:cNvSpPr txBox="1"/>
            <p:nvPr/>
          </p:nvSpPr>
          <p:spPr>
            <a:xfrm>
              <a:off x="10637982" y="296470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B04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B986716-9680-F64C-B7DC-E9A26B99E13D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64CD87-8F87-6744-A66F-B7EE7391F5B3}"/>
              </a:ext>
            </a:extLst>
          </p:cNvPr>
          <p:cNvGrpSpPr/>
          <p:nvPr/>
        </p:nvGrpSpPr>
        <p:grpSpPr>
          <a:xfrm>
            <a:off x="6251342" y="1510513"/>
            <a:ext cx="1510132" cy="369332"/>
            <a:chOff x="9692428" y="2964704"/>
            <a:chExt cx="151013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BE480A-1F14-5B40-BC33-0ADFA1DE3C32}"/>
                </a:ext>
              </a:extLst>
            </p:cNvPr>
            <p:cNvSpPr txBox="1"/>
            <p:nvPr/>
          </p:nvSpPr>
          <p:spPr>
            <a:xfrm>
              <a:off x="10637982" y="296470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G02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22183D-4894-4B48-A1BE-6B0D3573F4C6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89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AE8637-42AC-9E41-A8AE-C0490636A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38" y="668739"/>
            <a:ext cx="9468570" cy="25767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4C2CDE-3969-9347-951A-04AED9027E4E}"/>
              </a:ext>
            </a:extLst>
          </p:cNvPr>
          <p:cNvSpPr txBox="1"/>
          <p:nvPr/>
        </p:nvSpPr>
        <p:spPr>
          <a:xfrm>
            <a:off x="382138" y="299407"/>
            <a:ext cx="320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/admin/urgent/</a:t>
            </a:r>
            <a:r>
              <a:rPr lang="en-US" dirty="0" err="1"/>
              <a:t>roadtax_basket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B926E4-FFC8-0548-84D5-12D422E890D1}"/>
              </a:ext>
            </a:extLst>
          </p:cNvPr>
          <p:cNvGrpSpPr/>
          <p:nvPr/>
        </p:nvGrpSpPr>
        <p:grpSpPr>
          <a:xfrm>
            <a:off x="3369411" y="344814"/>
            <a:ext cx="1510132" cy="369332"/>
            <a:chOff x="9692428" y="2964704"/>
            <a:chExt cx="1510132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C44568-DC20-EA4D-8405-48C08E744B3F}"/>
                </a:ext>
              </a:extLst>
            </p:cNvPr>
            <p:cNvSpPr txBox="1"/>
            <p:nvPr/>
          </p:nvSpPr>
          <p:spPr>
            <a:xfrm>
              <a:off x="10637982" y="296470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G05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4602E23-0807-BB4B-AB8B-BA504869F999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7DF11D5-61C9-A741-BAA5-B667CA628634}"/>
              </a:ext>
            </a:extLst>
          </p:cNvPr>
          <p:cNvGrpSpPr/>
          <p:nvPr/>
        </p:nvGrpSpPr>
        <p:grpSpPr>
          <a:xfrm>
            <a:off x="1003300" y="3245518"/>
            <a:ext cx="2928554" cy="2162511"/>
            <a:chOff x="9399653" y="1867058"/>
            <a:chExt cx="2928554" cy="21625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ED4F71-7FDB-5845-AE3F-03B2DBB036E7}"/>
                </a:ext>
              </a:extLst>
            </p:cNvPr>
            <p:cNvSpPr txBox="1"/>
            <p:nvPr/>
          </p:nvSpPr>
          <p:spPr>
            <a:xfrm>
              <a:off x="10498282" y="3660237"/>
              <a:ext cx="1829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G04 when clicked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3C1FA88-DFAC-B646-8100-394E11DAACC7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9399653" y="1867058"/>
              <a:ext cx="1098629" cy="1977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932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8D0299-A3D7-B64C-9D8D-B865C9C6F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46" y="427937"/>
            <a:ext cx="7751928" cy="3315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3DBDA2-7B8E-444D-B9FC-96CC3B9D9809}"/>
              </a:ext>
            </a:extLst>
          </p:cNvPr>
          <p:cNvSpPr txBox="1"/>
          <p:nvPr/>
        </p:nvSpPr>
        <p:spPr>
          <a:xfrm>
            <a:off x="327546" y="195085"/>
            <a:ext cx="320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/admin/urgent/</a:t>
            </a:r>
            <a:r>
              <a:rPr lang="en-US" dirty="0" err="1"/>
              <a:t>roadtax_basket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C165A6-883B-9540-8079-0A9D9DA0E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68" y="4208189"/>
            <a:ext cx="7751928" cy="155564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5020255-AB68-DC47-98F0-23D98F81D5AC}"/>
              </a:ext>
            </a:extLst>
          </p:cNvPr>
          <p:cNvGrpSpPr/>
          <p:nvPr/>
        </p:nvGrpSpPr>
        <p:grpSpPr>
          <a:xfrm>
            <a:off x="8079474" y="5394504"/>
            <a:ext cx="1489293" cy="369332"/>
            <a:chOff x="9692428" y="2964704"/>
            <a:chExt cx="1489293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2FD556-4380-1F4F-9860-6FD12A6F3A6A}"/>
                </a:ext>
              </a:extLst>
            </p:cNvPr>
            <p:cNvSpPr txBox="1"/>
            <p:nvPr/>
          </p:nvSpPr>
          <p:spPr>
            <a:xfrm>
              <a:off x="10637982" y="296470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B04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3D8CA35-BB50-854A-AF62-99BBB2BA79BF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1672719-0776-744F-8CEA-601ECCDB5547}"/>
              </a:ext>
            </a:extLst>
          </p:cNvPr>
          <p:cNvGrpSpPr/>
          <p:nvPr/>
        </p:nvGrpSpPr>
        <p:grpSpPr>
          <a:xfrm>
            <a:off x="7761474" y="909498"/>
            <a:ext cx="1510132" cy="369332"/>
            <a:chOff x="9692428" y="2964704"/>
            <a:chExt cx="15101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8C1F4F-65BC-704D-8742-9FDE327883E6}"/>
                </a:ext>
              </a:extLst>
            </p:cNvPr>
            <p:cNvSpPr txBox="1"/>
            <p:nvPr/>
          </p:nvSpPr>
          <p:spPr>
            <a:xfrm>
              <a:off x="10637982" y="296470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G02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99EA84B-82D0-F443-89CB-C5C4F367B2E4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78C8B4-90C9-0D47-832F-5D830699D0D7}"/>
              </a:ext>
            </a:extLst>
          </p:cNvPr>
          <p:cNvGrpSpPr/>
          <p:nvPr/>
        </p:nvGrpSpPr>
        <p:grpSpPr>
          <a:xfrm>
            <a:off x="7648605" y="2133485"/>
            <a:ext cx="1487690" cy="369332"/>
            <a:chOff x="9692428" y="2964704"/>
            <a:chExt cx="1487690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AB299A-00E9-9A46-9F7D-93531E0CB53F}"/>
                </a:ext>
              </a:extLst>
            </p:cNvPr>
            <p:cNvSpPr txBox="1"/>
            <p:nvPr/>
          </p:nvSpPr>
          <p:spPr>
            <a:xfrm>
              <a:off x="10637982" y="2964704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C07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7E779FF-099D-E948-A801-1B150C34B62F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3AE396-107E-E54C-90ED-B33871B74090}"/>
              </a:ext>
            </a:extLst>
          </p:cNvPr>
          <p:cNvGrpSpPr/>
          <p:nvPr/>
        </p:nvGrpSpPr>
        <p:grpSpPr>
          <a:xfrm>
            <a:off x="7849512" y="2598336"/>
            <a:ext cx="3966124" cy="369332"/>
            <a:chOff x="9692428" y="2964704"/>
            <a:chExt cx="3966124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43CAB0-705B-0A48-BFA9-7CACFC4714C6}"/>
                </a:ext>
              </a:extLst>
            </p:cNvPr>
            <p:cNvSpPr txBox="1"/>
            <p:nvPr/>
          </p:nvSpPr>
          <p:spPr>
            <a:xfrm>
              <a:off x="10637982" y="2964704"/>
              <a:ext cx="3020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Go to payment summary page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2B6F404-4EC8-834A-9A78-CBB73634ED2C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7503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3AED50-4A31-A143-A697-542DCCCEB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603360"/>
            <a:ext cx="8625638" cy="28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62AB3B-CF2D-5C4C-9451-0AAAA2B37A5B}"/>
              </a:ext>
            </a:extLst>
          </p:cNvPr>
          <p:cNvSpPr txBox="1"/>
          <p:nvPr/>
        </p:nvSpPr>
        <p:spPr>
          <a:xfrm>
            <a:off x="245659" y="354839"/>
            <a:ext cx="261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/admin/assist/</a:t>
            </a:r>
            <a:r>
              <a:rPr lang="en-US" dirty="0" err="1"/>
              <a:t>ncd_basket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4FA8D9-BAF8-D04B-8800-03AB966711D1}"/>
              </a:ext>
            </a:extLst>
          </p:cNvPr>
          <p:cNvGrpSpPr/>
          <p:nvPr/>
        </p:nvGrpSpPr>
        <p:grpSpPr>
          <a:xfrm>
            <a:off x="2856951" y="603360"/>
            <a:ext cx="1510132" cy="369332"/>
            <a:chOff x="9692428" y="2964704"/>
            <a:chExt cx="1510132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5DE07F-7274-E141-BAF0-60740020105F}"/>
                </a:ext>
              </a:extLst>
            </p:cNvPr>
            <p:cNvSpPr txBox="1"/>
            <p:nvPr/>
          </p:nvSpPr>
          <p:spPr>
            <a:xfrm>
              <a:off x="10637982" y="296470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G01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04E6A4F-EFC3-F64B-8EC3-2F47574EBA0D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9692428" y="3149370"/>
              <a:ext cx="945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512A01B-1E68-B246-9D25-1B0C71108694}"/>
              </a:ext>
            </a:extLst>
          </p:cNvPr>
          <p:cNvGrpSpPr/>
          <p:nvPr/>
        </p:nvGrpSpPr>
        <p:grpSpPr>
          <a:xfrm>
            <a:off x="787400" y="3429000"/>
            <a:ext cx="2657797" cy="1989054"/>
            <a:chOff x="9670410" y="2040515"/>
            <a:chExt cx="2657797" cy="19890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895EB9-D3D8-0E4E-B5D6-971B793FE0F6}"/>
                </a:ext>
              </a:extLst>
            </p:cNvPr>
            <p:cNvSpPr txBox="1"/>
            <p:nvPr/>
          </p:nvSpPr>
          <p:spPr>
            <a:xfrm>
              <a:off x="10498282" y="3660237"/>
              <a:ext cx="1829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G04 when clicked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C185CAF-A747-9840-B51B-9FE74D2C198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9670410" y="2040515"/>
              <a:ext cx="827872" cy="1804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95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15952</TotalTime>
  <Words>744</Words>
  <Application>Microsoft Macintosh PowerPoint</Application>
  <PresentationFormat>Widescreen</PresentationFormat>
  <Paragraphs>139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Shaiful Hisham Mat Jali</dc:creator>
  <cp:lastModifiedBy>Shaiful Hisham Mat Jali</cp:lastModifiedBy>
  <cp:revision>60</cp:revision>
  <dcterms:created xsi:type="dcterms:W3CDTF">2020-12-01T07:32:13Z</dcterms:created>
  <dcterms:modified xsi:type="dcterms:W3CDTF">2020-12-28T09:32:37Z</dcterms:modified>
</cp:coreProperties>
</file>