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51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51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12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30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6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02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8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96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07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09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21C763-202E-4E6C-8600-77551C56C6D5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1D5BA-5390-4181-BD99-C70D7E1AAB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98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87E0793-F6A6-7EFB-3A27-996D43A448A8}"/>
              </a:ext>
            </a:extLst>
          </p:cNvPr>
          <p:cNvGrpSpPr/>
          <p:nvPr/>
        </p:nvGrpSpPr>
        <p:grpSpPr>
          <a:xfrm flipH="1">
            <a:off x="191247" y="803220"/>
            <a:ext cx="7260392" cy="4627151"/>
            <a:chOff x="1396186" y="653808"/>
            <a:chExt cx="7260392" cy="4627151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CAF4719-69AD-E95A-B31A-D9CE44342036}"/>
                </a:ext>
              </a:extLst>
            </p:cNvPr>
            <p:cNvCxnSpPr>
              <a:cxnSpLocks/>
            </p:cNvCxnSpPr>
            <p:nvPr/>
          </p:nvCxnSpPr>
          <p:spPr>
            <a:xfrm>
              <a:off x="4585876" y="827486"/>
              <a:ext cx="0" cy="9274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C0DC604-DDF8-7825-0720-9FB252706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50000"/>
            </a:blip>
            <a:srcRect l="4660"/>
            <a:stretch>
              <a:fillRect/>
            </a:stretch>
          </p:blipFill>
          <p:spPr>
            <a:xfrm flipH="1">
              <a:off x="1396186" y="1301585"/>
              <a:ext cx="7260392" cy="3979374"/>
            </a:xfrm>
            <a:prstGeom prst="rect">
              <a:avLst/>
            </a:prstGeom>
          </p:spPr>
        </p:pic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CE032A2-D7AE-BCD7-A86C-AD50AA92198A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15" y="3564925"/>
              <a:ext cx="0" cy="40269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665F25D-D0E0-F9D0-1905-3C89881F93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6040" y="3587998"/>
              <a:ext cx="626840" cy="36526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D8A2429-576F-88C8-2647-0646C9C8D5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5094" y="1625818"/>
              <a:ext cx="4055914" cy="232480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2F37BB0-ADFE-7D7C-644D-F0C14E4E79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2422" y="2628085"/>
              <a:ext cx="565336" cy="32942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58292FFF-CC13-143E-5589-DA19F271A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1648" y="1080702"/>
              <a:ext cx="1788182" cy="1041985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2B216C6-28D6-6148-AFD1-A3D10625AF4A}"/>
                </a:ext>
              </a:extLst>
            </p:cNvPr>
            <p:cNvCxnSpPr>
              <a:cxnSpLocks/>
            </p:cNvCxnSpPr>
            <p:nvPr/>
          </p:nvCxnSpPr>
          <p:spPr>
            <a:xfrm>
              <a:off x="4265785" y="1007096"/>
              <a:ext cx="0" cy="91552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0C3A19B-F6F5-D1E3-989F-8C4D0BA271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68" y="1474385"/>
              <a:ext cx="747404" cy="435517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823EAD2C-0D57-F362-7C63-2D3045A2E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9164" y="2522532"/>
              <a:ext cx="208362" cy="117505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954052F-8736-C2E5-CC74-E18DF51FE4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6727" y="3506173"/>
              <a:ext cx="208362" cy="117505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D9BA06F-008E-04F7-F54A-CC1C08A0EAAA}"/>
                </a:ext>
              </a:extLst>
            </p:cNvPr>
            <p:cNvCxnSpPr>
              <a:cxnSpLocks/>
            </p:cNvCxnSpPr>
            <p:nvPr/>
          </p:nvCxnSpPr>
          <p:spPr>
            <a:xfrm>
              <a:off x="4270256" y="1922616"/>
              <a:ext cx="0" cy="236973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C8E371F-4272-7145-DAD4-623CA83D21B7}"/>
                </a:ext>
              </a:extLst>
            </p:cNvPr>
            <p:cNvCxnSpPr>
              <a:cxnSpLocks/>
            </p:cNvCxnSpPr>
            <p:nvPr/>
          </p:nvCxnSpPr>
          <p:spPr>
            <a:xfrm>
              <a:off x="5223230" y="2632127"/>
              <a:ext cx="200229" cy="113929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80A67A18-0917-3522-28B1-7DCC586F7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2339" y="3967615"/>
              <a:ext cx="1415676" cy="82492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94BD7FB-A4C3-17FB-5376-00C53ECAA6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14937" y="3958292"/>
              <a:ext cx="848952" cy="48661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F234CAF-7BF5-33D0-8191-81B1636FF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8015" y="3404573"/>
              <a:ext cx="0" cy="217316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0791293-9A9F-E602-29C6-A956ABC3E2EF}"/>
                </a:ext>
              </a:extLst>
            </p:cNvPr>
            <p:cNvCxnSpPr>
              <a:cxnSpLocks/>
            </p:cNvCxnSpPr>
            <p:nvPr/>
          </p:nvCxnSpPr>
          <p:spPr>
            <a:xfrm>
              <a:off x="6940734" y="3636378"/>
              <a:ext cx="200229" cy="113929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6BA2A4-EEDA-DECE-8B8E-09C65F26CBC5}"/>
                    </a:ext>
                  </a:extLst>
                </p:cNvPr>
                <p:cNvSpPr txBox="1"/>
                <p:nvPr/>
              </p:nvSpPr>
              <p:spPr>
                <a:xfrm>
                  <a:off x="6664966" y="3111842"/>
                  <a:ext cx="382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6BA2A4-EEDA-DECE-8B8E-09C65F26C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966" y="3111842"/>
                  <a:ext cx="38260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EF399C8-79DE-B5C4-9387-4A577315677F}"/>
                    </a:ext>
                  </a:extLst>
                </p:cNvPr>
                <p:cNvSpPr txBox="1"/>
                <p:nvPr/>
              </p:nvSpPr>
              <p:spPr>
                <a:xfrm>
                  <a:off x="7062555" y="3633170"/>
                  <a:ext cx="38260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EF399C8-79DE-B5C4-9387-4A5773156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555" y="3633170"/>
                  <a:ext cx="382600" cy="2689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6E4E65-C5C8-6F7B-D103-7669205E5B7C}"/>
                    </a:ext>
                  </a:extLst>
                </p:cNvPr>
                <p:cNvSpPr txBox="1"/>
                <p:nvPr/>
              </p:nvSpPr>
              <p:spPr>
                <a:xfrm>
                  <a:off x="7079048" y="3308681"/>
                  <a:ext cx="382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06E4E65-C5C8-6F7B-D103-7669205E5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048" y="3308681"/>
                  <a:ext cx="38260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C5C290-7BF8-E843-63D3-039F6F28AC44}"/>
                    </a:ext>
                  </a:extLst>
                </p:cNvPr>
                <p:cNvSpPr txBox="1"/>
                <p:nvPr/>
              </p:nvSpPr>
              <p:spPr>
                <a:xfrm>
                  <a:off x="5328527" y="2328165"/>
                  <a:ext cx="382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2C5C290-7BF8-E843-63D3-039F6F28AC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527" y="2328165"/>
                  <a:ext cx="38260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364B94-2BC7-DAE1-22B2-154D6A59B19E}"/>
                    </a:ext>
                  </a:extLst>
                </p:cNvPr>
                <p:cNvSpPr txBox="1"/>
                <p:nvPr/>
              </p:nvSpPr>
              <p:spPr>
                <a:xfrm>
                  <a:off x="5323344" y="2647097"/>
                  <a:ext cx="382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D364B94-2BC7-DAE1-22B2-154D6A59B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3344" y="2647097"/>
                  <a:ext cx="38260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AD8FAA37-BBA0-6DDF-A79B-4C374DBD0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8015" y="3729285"/>
              <a:ext cx="0" cy="217316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19E971F-FF60-A87F-E61D-A16475311269}"/>
                </a:ext>
              </a:extLst>
            </p:cNvPr>
            <p:cNvCxnSpPr>
              <a:cxnSpLocks/>
            </p:cNvCxnSpPr>
            <p:nvPr/>
          </p:nvCxnSpPr>
          <p:spPr>
            <a:xfrm>
              <a:off x="6940734" y="3961090"/>
              <a:ext cx="200229" cy="113929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630237-B640-213F-5FA6-C6A1205581B3}"/>
                    </a:ext>
                  </a:extLst>
                </p:cNvPr>
                <p:cNvSpPr txBox="1"/>
                <p:nvPr/>
              </p:nvSpPr>
              <p:spPr>
                <a:xfrm>
                  <a:off x="6615447" y="3688170"/>
                  <a:ext cx="382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630237-B640-213F-5FA6-C6A120558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447" y="3688170"/>
                  <a:ext cx="38260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5E30D5-4A87-00E2-6F20-13BE6F59A21C}"/>
                    </a:ext>
                  </a:extLst>
                </p:cNvPr>
                <p:cNvSpPr txBox="1"/>
                <p:nvPr/>
              </p:nvSpPr>
              <p:spPr>
                <a:xfrm>
                  <a:off x="7062555" y="3957882"/>
                  <a:ext cx="382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15E30D5-4A87-00E2-6F20-13BE6F59A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555" y="3957882"/>
                  <a:ext cx="38260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37DD9A-5DBF-B80D-0359-236011851326}"/>
                    </a:ext>
                  </a:extLst>
                </p:cNvPr>
                <p:cNvSpPr txBox="1"/>
                <p:nvPr/>
              </p:nvSpPr>
              <p:spPr>
                <a:xfrm>
                  <a:off x="4093316" y="2091622"/>
                  <a:ext cx="382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E37DD9A-5DBF-B80D-0359-236011851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316" y="2091622"/>
                  <a:ext cx="38260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69C78CC6-DB5A-222C-63FE-C5A15F6C8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7554" y="1397184"/>
              <a:ext cx="208362" cy="117505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CA51A89-34C1-F61D-BF04-58AAD87B4AF4}"/>
                    </a:ext>
                  </a:extLst>
                </p:cNvPr>
                <p:cNvSpPr txBox="1"/>
                <p:nvPr/>
              </p:nvSpPr>
              <p:spPr>
                <a:xfrm>
                  <a:off x="4165472" y="1143194"/>
                  <a:ext cx="382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CA51A89-34C1-F61D-BF04-58AAD87B4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472" y="1143194"/>
                  <a:ext cx="38260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E8AAD7-1E62-C2F9-3F5F-48303794312A}"/>
                    </a:ext>
                  </a:extLst>
                </p:cNvPr>
                <p:cNvSpPr txBox="1"/>
                <p:nvPr/>
              </p:nvSpPr>
              <p:spPr>
                <a:xfrm>
                  <a:off x="4345390" y="1397052"/>
                  <a:ext cx="38260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5FE8AAD7-1E62-C2F9-3F5F-483037943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5390" y="1397052"/>
                  <a:ext cx="382600" cy="2689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9252194-510D-DEAC-332A-04B0AA4D3C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1739" y="1327977"/>
              <a:ext cx="375624" cy="215304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5D340B58-C14E-0B57-4AFB-F5151E86808A}"/>
                </a:ext>
              </a:extLst>
            </p:cNvPr>
            <p:cNvCxnSpPr>
              <a:cxnSpLocks/>
            </p:cNvCxnSpPr>
            <p:nvPr/>
          </p:nvCxnSpPr>
          <p:spPr>
            <a:xfrm>
              <a:off x="4269101" y="1524126"/>
              <a:ext cx="200229" cy="113929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630B6A2-5A99-D23A-1CAC-32FC94C072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097" y="1709057"/>
              <a:ext cx="568906" cy="32609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5E08F3AA-A8C3-AFCF-07C1-7D50FF1BF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5876" y="1606604"/>
              <a:ext cx="208362" cy="117505"/>
            </a:xfrm>
            <a:prstGeom prst="straightConnector1">
              <a:avLst/>
            </a:prstGeom>
            <a:ln w="28575" cap="rnd">
              <a:solidFill>
                <a:srgbClr val="C0000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0B8D0880-1BDB-0657-DFB5-AD13A864290F}"/>
                </a:ext>
              </a:extLst>
            </p:cNvPr>
            <p:cNvCxnSpPr>
              <a:cxnSpLocks/>
            </p:cNvCxnSpPr>
            <p:nvPr/>
          </p:nvCxnSpPr>
          <p:spPr>
            <a:xfrm>
              <a:off x="4578608" y="1725429"/>
              <a:ext cx="200229" cy="113929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87E4F25-4BE6-21F4-3086-D4F915FC9950}"/>
                    </a:ext>
                  </a:extLst>
                </p:cNvPr>
                <p:cNvSpPr txBox="1"/>
                <p:nvPr/>
              </p:nvSpPr>
              <p:spPr>
                <a:xfrm>
                  <a:off x="4703239" y="1718318"/>
                  <a:ext cx="38260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F87E4F25-4BE6-21F4-3086-D4F915FC9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239" y="1718318"/>
                  <a:ext cx="382600" cy="2689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4051A8-8E3C-D286-23C4-D6A931950B63}"/>
                    </a:ext>
                  </a:extLst>
                </p:cNvPr>
                <p:cNvSpPr txBox="1"/>
                <p:nvPr/>
              </p:nvSpPr>
              <p:spPr>
                <a:xfrm>
                  <a:off x="4695239" y="1406975"/>
                  <a:ext cx="3826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34051A8-8E3C-D286-23C4-D6A931950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239" y="1406975"/>
                  <a:ext cx="38260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ECA3E198-BF79-7714-5047-52BBEB5050B2}"/>
                </a:ext>
              </a:extLst>
            </p:cNvPr>
            <p:cNvCxnSpPr>
              <a:cxnSpLocks/>
            </p:cNvCxnSpPr>
            <p:nvPr/>
          </p:nvCxnSpPr>
          <p:spPr>
            <a:xfrm>
              <a:off x="4270552" y="1912873"/>
              <a:ext cx="200229" cy="113929"/>
            </a:xfrm>
            <a:prstGeom prst="straightConnector1">
              <a:avLst/>
            </a:prstGeom>
            <a:ln w="28575" cap="rnd">
              <a:solidFill>
                <a:srgbClr val="002060"/>
              </a:solidFill>
              <a:tailEnd type="stealth"/>
            </a:ln>
            <a:effectLst>
              <a:glow rad="101600">
                <a:schemeClr val="bg1">
                  <a:alpha val="6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EE224AE-56D3-8188-BAF3-BAA052BBE417}"/>
                    </a:ext>
                  </a:extLst>
                </p:cNvPr>
                <p:cNvSpPr txBox="1"/>
                <p:nvPr/>
              </p:nvSpPr>
              <p:spPr>
                <a:xfrm>
                  <a:off x="4375415" y="1909902"/>
                  <a:ext cx="382600" cy="2689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rgbClr val="002060"/>
                    </a:solidFill>
                  </a:endParaRP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EE224AE-56D3-8188-BAF3-BAA052BBE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415" y="1909902"/>
                  <a:ext cx="382600" cy="2689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CA99D7F0-9C4B-3E4E-194E-33E8A3A99C8D}"/>
                </a:ext>
              </a:extLst>
            </p:cNvPr>
            <p:cNvCxnSpPr>
              <a:cxnSpLocks/>
            </p:cNvCxnSpPr>
            <p:nvPr/>
          </p:nvCxnSpPr>
          <p:spPr>
            <a:xfrm>
              <a:off x="6416045" y="3946601"/>
              <a:ext cx="0" cy="311074"/>
            </a:xfrm>
            <a:prstGeom prst="line">
              <a:avLst/>
            </a:prstGeom>
            <a:ln cap="rnd">
              <a:solidFill>
                <a:schemeClr val="bg1">
                  <a:lumMod val="65000"/>
                </a:schemeClr>
              </a:solidFill>
              <a:prstDash val="sysDash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07CBCD8F-9518-78D1-1BD6-19A09DAA2C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06737" y="2969153"/>
              <a:ext cx="1679303" cy="962559"/>
            </a:xfrm>
            <a:prstGeom prst="line">
              <a:avLst/>
            </a:prstGeom>
            <a:ln cap="rnd">
              <a:solidFill>
                <a:schemeClr val="bg1">
                  <a:lumMod val="65000"/>
                </a:schemeClr>
              </a:solidFill>
              <a:prstDash val="sysDash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38D99BF2-37A6-A429-18F9-7481CCEFE1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6119" y="2130354"/>
              <a:ext cx="1443938" cy="827650"/>
            </a:xfrm>
            <a:prstGeom prst="line">
              <a:avLst/>
            </a:prstGeom>
            <a:ln cap="rnd">
              <a:solidFill>
                <a:schemeClr val="bg1">
                  <a:lumMod val="65000"/>
                </a:schemeClr>
              </a:solidFill>
              <a:prstDash val="sysDash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E67A53D-5AEB-5373-C3FE-1AB88F997C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0919" y="1340423"/>
              <a:ext cx="482906" cy="281392"/>
            </a:xfrm>
            <a:prstGeom prst="line">
              <a:avLst/>
            </a:prstGeom>
            <a:ln cap="rnd">
              <a:solidFill>
                <a:schemeClr val="bg1">
                  <a:lumMod val="65000"/>
                </a:schemeClr>
              </a:solidFill>
              <a:prstDash val="sysDash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3EDE403A-9A26-C967-319D-FF67F678D39C}"/>
                </a:ext>
              </a:extLst>
            </p:cNvPr>
            <p:cNvCxnSpPr>
              <a:cxnSpLocks/>
            </p:cNvCxnSpPr>
            <p:nvPr/>
          </p:nvCxnSpPr>
          <p:spPr>
            <a:xfrm>
              <a:off x="5023533" y="1111465"/>
              <a:ext cx="0" cy="325067"/>
            </a:xfrm>
            <a:prstGeom prst="line">
              <a:avLst/>
            </a:prstGeom>
            <a:ln cap="rnd">
              <a:solidFill>
                <a:schemeClr val="bg1">
                  <a:lumMod val="65000"/>
                </a:schemeClr>
              </a:solidFill>
              <a:prstDash val="sysDash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17BD8B50-036B-6CC5-6FAD-B8BA9350D9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67554" y="827486"/>
              <a:ext cx="308235" cy="179610"/>
            </a:xfrm>
            <a:prstGeom prst="line">
              <a:avLst/>
            </a:prstGeom>
            <a:ln cap="rnd">
              <a:solidFill>
                <a:schemeClr val="bg1">
                  <a:lumMod val="65000"/>
                </a:schemeClr>
              </a:solidFill>
              <a:prstDash val="sysDash"/>
              <a:headEnd type="stealth"/>
              <a:tailEnd type="stealt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3BC6381-3055-5963-1A3B-570511087C96}"/>
                    </a:ext>
                  </a:extLst>
                </p:cNvPr>
                <p:cNvSpPr txBox="1"/>
                <p:nvPr/>
              </p:nvSpPr>
              <p:spPr>
                <a:xfrm>
                  <a:off x="6065928" y="3981917"/>
                  <a:ext cx="4660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3BC6381-3055-5963-1A3B-570511087C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5928" y="3981917"/>
                  <a:ext cx="466086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4F3E961-D431-BC8D-06EC-B3799B286462}"/>
                    </a:ext>
                  </a:extLst>
                </p:cNvPr>
                <p:cNvSpPr txBox="1"/>
                <p:nvPr/>
              </p:nvSpPr>
              <p:spPr>
                <a:xfrm>
                  <a:off x="5467364" y="3262587"/>
                  <a:ext cx="4660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4F3E961-D431-BC8D-06EC-B3799B286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364" y="3262587"/>
                  <a:ext cx="466086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CDFE9F2-35A6-7FC7-D5E1-0BC1FFFAF0C5}"/>
                    </a:ext>
                  </a:extLst>
                </p:cNvPr>
                <p:cNvSpPr txBox="1"/>
                <p:nvPr/>
              </p:nvSpPr>
              <p:spPr>
                <a:xfrm>
                  <a:off x="3917837" y="2355693"/>
                  <a:ext cx="4660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CDFE9F2-35A6-7FC7-D5E1-0BC1FFFAF0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837" y="2355693"/>
                  <a:ext cx="466086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27515C-706D-3B73-A7C6-6A9EA9588A3A}"/>
                    </a:ext>
                  </a:extLst>
                </p:cNvPr>
                <p:cNvSpPr txBox="1"/>
                <p:nvPr/>
              </p:nvSpPr>
              <p:spPr>
                <a:xfrm>
                  <a:off x="3368606" y="1212775"/>
                  <a:ext cx="4660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927515C-706D-3B73-A7C6-6A9EA9588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8606" y="1212775"/>
                  <a:ext cx="466086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0B761B3-8157-1D68-94D0-A38E964719B5}"/>
                    </a:ext>
                  </a:extLst>
                </p:cNvPr>
                <p:cNvSpPr txBox="1"/>
                <p:nvPr/>
              </p:nvSpPr>
              <p:spPr>
                <a:xfrm>
                  <a:off x="4964634" y="1124189"/>
                  <a:ext cx="4660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0B761B3-8157-1D68-94D0-A38E964719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634" y="1124189"/>
                  <a:ext cx="466086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21EE43F-08CE-F9BA-99FD-B3BE65F7B1D9}"/>
                    </a:ext>
                  </a:extLst>
                </p:cNvPr>
                <p:cNvSpPr txBox="1"/>
                <p:nvPr/>
              </p:nvSpPr>
              <p:spPr>
                <a:xfrm>
                  <a:off x="4108733" y="653808"/>
                  <a:ext cx="4660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sz="1100" b="1" i="1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ko-KR" altLang="en-US" sz="1100" b="1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21EE43F-08CE-F9BA-99FD-B3BE65F7B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733" y="653808"/>
                  <a:ext cx="466086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7" name="표 56">
                <a:extLst>
                  <a:ext uri="{FF2B5EF4-FFF2-40B4-BE49-F238E27FC236}">
                    <a16:creationId xmlns:a16="http://schemas.microsoft.com/office/drawing/2014/main" id="{43F8CD85-BCB0-0084-6278-4A58A23F50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445030"/>
                  </p:ext>
                </p:extLst>
              </p:nvPr>
            </p:nvGraphicFramePr>
            <p:xfrm>
              <a:off x="4011813" y="4331606"/>
              <a:ext cx="4805780" cy="24513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1156">
                      <a:extLst>
                        <a:ext uri="{9D8B030D-6E8A-4147-A177-3AD203B41FA5}">
                          <a16:colId xmlns:a16="http://schemas.microsoft.com/office/drawing/2014/main" val="2697650239"/>
                        </a:ext>
                      </a:extLst>
                    </a:gridCol>
                    <a:gridCol w="961156">
                      <a:extLst>
                        <a:ext uri="{9D8B030D-6E8A-4147-A177-3AD203B41FA5}">
                          <a16:colId xmlns:a16="http://schemas.microsoft.com/office/drawing/2014/main" val="2371767619"/>
                        </a:ext>
                      </a:extLst>
                    </a:gridCol>
                    <a:gridCol w="961156">
                      <a:extLst>
                        <a:ext uri="{9D8B030D-6E8A-4147-A177-3AD203B41FA5}">
                          <a16:colId xmlns:a16="http://schemas.microsoft.com/office/drawing/2014/main" val="1448170763"/>
                        </a:ext>
                      </a:extLst>
                    </a:gridCol>
                    <a:gridCol w="961156">
                      <a:extLst>
                        <a:ext uri="{9D8B030D-6E8A-4147-A177-3AD203B41FA5}">
                          <a16:colId xmlns:a16="http://schemas.microsoft.com/office/drawing/2014/main" val="342273311"/>
                        </a:ext>
                      </a:extLst>
                    </a:gridCol>
                    <a:gridCol w="961156">
                      <a:extLst>
                        <a:ext uri="{9D8B030D-6E8A-4147-A177-3AD203B41FA5}">
                          <a16:colId xmlns:a16="http://schemas.microsoft.com/office/drawing/2014/main" val="2468274359"/>
                        </a:ext>
                      </a:extLst>
                    </a:gridCol>
                  </a:tblGrid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𝜶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  <m:sub>
                                    <m:r>
                                      <a:rPr lang="en-US" altLang="ko-KR" sz="11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extLst>
                      <a:ext uri="{0D108BD9-81ED-4DB2-BD59-A6C34878D82A}">
                        <a16:rowId xmlns:a16="http://schemas.microsoft.com/office/drawing/2014/main" val="3288888180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b="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extLst>
                      <a:ext uri="{0D108BD9-81ED-4DB2-BD59-A6C34878D82A}">
                        <a16:rowId xmlns:a16="http://schemas.microsoft.com/office/drawing/2014/main" val="1969607849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extLst>
                      <a:ext uri="{0D108BD9-81ED-4DB2-BD59-A6C34878D82A}">
                        <a16:rowId xmlns:a16="http://schemas.microsoft.com/office/drawing/2014/main" val="2381306185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extLst>
                      <a:ext uri="{0D108BD9-81ED-4DB2-BD59-A6C34878D82A}">
                        <a16:rowId xmlns:a16="http://schemas.microsoft.com/office/drawing/2014/main" val="496345322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extLst>
                      <a:ext uri="{0D108BD9-81ED-4DB2-BD59-A6C34878D82A}">
                        <a16:rowId xmlns:a16="http://schemas.microsoft.com/office/drawing/2014/main" val="3352339071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extLst>
                      <a:ext uri="{0D108BD9-81ED-4DB2-BD59-A6C34878D82A}">
                        <a16:rowId xmlns:a16="http://schemas.microsoft.com/office/drawing/2014/main" val="2177060629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1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1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extLst>
                      <a:ext uri="{0D108BD9-81ED-4DB2-BD59-A6C34878D82A}">
                        <a16:rowId xmlns:a16="http://schemas.microsoft.com/office/drawing/2014/main" val="295792475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7" name="표 56">
                <a:extLst>
                  <a:ext uri="{FF2B5EF4-FFF2-40B4-BE49-F238E27FC236}">
                    <a16:creationId xmlns:a16="http://schemas.microsoft.com/office/drawing/2014/main" id="{43F8CD85-BCB0-0084-6278-4A58A23F50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39445030"/>
                  </p:ext>
                </p:extLst>
              </p:nvPr>
            </p:nvGraphicFramePr>
            <p:xfrm>
              <a:off x="4011813" y="4331606"/>
              <a:ext cx="4805780" cy="24513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61156">
                      <a:extLst>
                        <a:ext uri="{9D8B030D-6E8A-4147-A177-3AD203B41FA5}">
                          <a16:colId xmlns:a16="http://schemas.microsoft.com/office/drawing/2014/main" val="2697650239"/>
                        </a:ext>
                      </a:extLst>
                    </a:gridCol>
                    <a:gridCol w="961156">
                      <a:extLst>
                        <a:ext uri="{9D8B030D-6E8A-4147-A177-3AD203B41FA5}">
                          <a16:colId xmlns:a16="http://schemas.microsoft.com/office/drawing/2014/main" val="2371767619"/>
                        </a:ext>
                      </a:extLst>
                    </a:gridCol>
                    <a:gridCol w="961156">
                      <a:extLst>
                        <a:ext uri="{9D8B030D-6E8A-4147-A177-3AD203B41FA5}">
                          <a16:colId xmlns:a16="http://schemas.microsoft.com/office/drawing/2014/main" val="1448170763"/>
                        </a:ext>
                      </a:extLst>
                    </a:gridCol>
                    <a:gridCol w="961156">
                      <a:extLst>
                        <a:ext uri="{9D8B030D-6E8A-4147-A177-3AD203B41FA5}">
                          <a16:colId xmlns:a16="http://schemas.microsoft.com/office/drawing/2014/main" val="342273311"/>
                        </a:ext>
                      </a:extLst>
                    </a:gridCol>
                    <a:gridCol w="961156">
                      <a:extLst>
                        <a:ext uri="{9D8B030D-6E8A-4147-A177-3AD203B41FA5}">
                          <a16:colId xmlns:a16="http://schemas.microsoft.com/office/drawing/2014/main" val="2468274359"/>
                        </a:ext>
                      </a:extLst>
                    </a:gridCol>
                  </a:tblGrid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 err="1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100633" t="-1724" r="-300633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201911" t="-1724" r="-202548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300000" t="-1724" r="-101266" b="-5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400000" t="-1724" r="-1266" b="-5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8888180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300000" t="-103509" r="-101266" b="-5087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400000" t="-103509" r="-1266" b="-5087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9607849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100633" t="-200000" r="-3006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400000" t="-200000" r="-1266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81306185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201911" t="-305263" r="-202548" b="-3070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400000" t="-305263" r="-1266" b="-307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6345322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201911" t="-398276" r="-202548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300000" t="-398276" r="-101266" b="-2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400000" t="-398276" r="-1266" b="-2017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2339071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100633" t="-507018" r="-300633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300000" t="-507018" r="-101266" b="-10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400000" t="-507018" r="-1266" b="-1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7060629"/>
                      </a:ext>
                    </a:extLst>
                  </a:tr>
                  <a:tr h="35019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100633" t="-596552" r="-30063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100" i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</a:t>
                          </a:r>
                          <a:endParaRPr lang="ko-KR" altLang="en-US" sz="11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54095" marR="54095" marT="27048" marB="27048"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300000" t="-596552" r="-101266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54095" marR="54095" marT="27048" marB="27048" anchor="ctr">
                        <a:blipFill>
                          <a:blip r:embed="rId22"/>
                          <a:stretch>
                            <a:fillRect l="-400000" t="-596552" r="-126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9247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D56E09E-7F26-9656-2D92-68A8956FA7E2}"/>
              </a:ext>
            </a:extLst>
          </p:cNvPr>
          <p:cNvSpPr txBox="1"/>
          <p:nvPr/>
        </p:nvSpPr>
        <p:spPr>
          <a:xfrm>
            <a:off x="86659" y="94147"/>
            <a:ext cx="8387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rgbClr val="A6A6A6"/>
                </a:solidFill>
                <a:latin typeface="Arial" panose="020B0604020202020204" pitchFamily="34" charset="0"/>
              </a:rPr>
              <a:t>UR10</a:t>
            </a:r>
            <a:r>
              <a:rPr lang="en-US" altLang="ko-KR" sz="2800" b="1" i="0" u="none" strike="noStrike" baseline="0" dirty="0">
                <a:solidFill>
                  <a:srgbClr val="A6A6A6"/>
                </a:solidFill>
                <a:latin typeface="Arial" panose="020B0604020202020204" pitchFamily="34" charset="0"/>
              </a:rPr>
              <a:t> Kinematics – Craig’s Ver. </a:t>
            </a:r>
            <a:endParaRPr lang="en-US" altLang="ko-KR" sz="2800" b="0" i="0" u="none" strike="noStrike" baseline="0" dirty="0">
              <a:solidFill>
                <a:srgbClr val="A6A6A6"/>
              </a:solidFill>
              <a:latin typeface="Arial" panose="020B0604020202020204" pitchFamily="34" charset="0"/>
            </a:endParaRPr>
          </a:p>
          <a:p>
            <a:r>
              <a:rPr lang="en-US" altLang="ko-KR" sz="2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DH-parameter</a:t>
            </a:r>
            <a:endParaRPr lang="ko-KR" altLang="en-US" sz="2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8FF279-55BD-363D-14DB-92C6AFCDA779}"/>
                  </a:ext>
                </a:extLst>
              </p:cNvPr>
              <p:cNvSpPr txBox="1"/>
              <p:nvPr/>
            </p:nvSpPr>
            <p:spPr>
              <a:xfrm>
                <a:off x="129452" y="5461492"/>
                <a:ext cx="17617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Link0(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0.1273 m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C8FF279-55BD-363D-14DB-92C6AFCDA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2" y="5461492"/>
                <a:ext cx="1761799" cy="307777"/>
              </a:xfrm>
              <a:prstGeom prst="rect">
                <a:avLst/>
              </a:prstGeom>
              <a:blipFill>
                <a:blip r:embed="rId23"/>
                <a:stretch>
                  <a:fillRect l="-1038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862FA1-C413-1D67-C0E7-C7375884D016}"/>
                  </a:ext>
                </a:extLst>
              </p:cNvPr>
              <p:cNvSpPr txBox="1"/>
              <p:nvPr/>
            </p:nvSpPr>
            <p:spPr>
              <a:xfrm>
                <a:off x="129452" y="5894107"/>
                <a:ext cx="17617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Link1(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0.612 m 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1862FA1-C413-1D67-C0E7-C7375884D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2" y="5894107"/>
                <a:ext cx="1761799" cy="307777"/>
              </a:xfrm>
              <a:prstGeom prst="rect">
                <a:avLst/>
              </a:prstGeom>
              <a:blipFill>
                <a:blip r:embed="rId24"/>
                <a:stretch>
                  <a:fillRect l="-1038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505FAE-CA41-A42B-F8FE-C9809DF44F34}"/>
                  </a:ext>
                </a:extLst>
              </p:cNvPr>
              <p:cNvSpPr txBox="1"/>
              <p:nvPr/>
            </p:nvSpPr>
            <p:spPr>
              <a:xfrm>
                <a:off x="129452" y="6326722"/>
                <a:ext cx="176179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0.5723 m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6505FAE-CA41-A42B-F8FE-C9809DF4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2" y="6326722"/>
                <a:ext cx="1761799" cy="307777"/>
              </a:xfrm>
              <a:prstGeom prst="rect">
                <a:avLst/>
              </a:prstGeom>
              <a:blipFill>
                <a:blip r:embed="rId25"/>
                <a:stretch>
                  <a:fillRect l="-1038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08F481-C815-C79A-A53B-1C0A1EFE886A}"/>
                  </a:ext>
                </a:extLst>
              </p:cNvPr>
              <p:cNvSpPr txBox="1"/>
              <p:nvPr/>
            </p:nvSpPr>
            <p:spPr>
              <a:xfrm>
                <a:off x="1950742" y="5461492"/>
                <a:ext cx="19324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Link3(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0.163941 m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808F481-C815-C79A-A53B-1C0A1EFE8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42" y="5461492"/>
                <a:ext cx="1932449" cy="307777"/>
              </a:xfrm>
              <a:prstGeom prst="rect">
                <a:avLst/>
              </a:prstGeom>
              <a:blipFill>
                <a:blip r:embed="rId26"/>
                <a:stretch>
                  <a:fillRect l="-946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9ADF9A-04AC-8095-A949-BC4E941FCA58}"/>
                  </a:ext>
                </a:extLst>
              </p:cNvPr>
              <p:cNvSpPr txBox="1"/>
              <p:nvPr/>
            </p:nvSpPr>
            <p:spPr>
              <a:xfrm>
                <a:off x="1950742" y="5894107"/>
                <a:ext cx="19324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Link4(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0.1157 m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A9ADF9A-04AC-8095-A949-BC4E941FC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42" y="5894107"/>
                <a:ext cx="1932449" cy="307777"/>
              </a:xfrm>
              <a:prstGeom prst="rect">
                <a:avLst/>
              </a:prstGeom>
              <a:blipFill>
                <a:blip r:embed="rId27"/>
                <a:stretch>
                  <a:fillRect l="-946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967F4F-BC46-C1EB-9A57-011615C2AC5E}"/>
                  </a:ext>
                </a:extLst>
              </p:cNvPr>
              <p:cNvSpPr txBox="1"/>
              <p:nvPr/>
            </p:nvSpPr>
            <p:spPr>
              <a:xfrm>
                <a:off x="1950742" y="6326722"/>
                <a:ext cx="193244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Link5(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ko-KR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: 0.0922 m</a:t>
                </a:r>
                <a:endParaRPr lang="ko-KR" altLang="en-US" sz="14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D967F4F-BC46-C1EB-9A57-011615C2A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742" y="6326722"/>
                <a:ext cx="1932449" cy="307777"/>
              </a:xfrm>
              <a:prstGeom prst="rect">
                <a:avLst/>
              </a:prstGeom>
              <a:blipFill>
                <a:blip r:embed="rId28"/>
                <a:stretch>
                  <a:fillRect l="-946" t="-6000" b="-1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F9BEAF87-572E-05E0-B9D3-DA1C8B14BCE4}"/>
              </a:ext>
            </a:extLst>
          </p:cNvPr>
          <p:cNvSpPr txBox="1"/>
          <p:nvPr/>
        </p:nvSpPr>
        <p:spPr>
          <a:xfrm>
            <a:off x="6041201" y="2838503"/>
            <a:ext cx="2309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Configuration</a:t>
            </a:r>
            <a:endParaRPr lang="ko-KR" altLang="en-US" b="1" i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25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Words>108</Words>
  <Application>Microsoft Office PowerPoint</Application>
  <PresentationFormat>화면 슬라이드 쇼(4:3)</PresentationFormat>
  <Paragraphs>63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Jaeyoon Shim</dc:creator>
  <cp:lastModifiedBy>Jaeyoon Shim</cp:lastModifiedBy>
  <cp:revision>78</cp:revision>
  <dcterms:created xsi:type="dcterms:W3CDTF">2025-07-17T19:25:16Z</dcterms:created>
  <dcterms:modified xsi:type="dcterms:W3CDTF">2025-07-18T18:25:49Z</dcterms:modified>
</cp:coreProperties>
</file>