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D0FE-87F8-4DB9-B937-61D083364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5CE3C33-9F3E-4EA7-B502-7E119D873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77EDFD2-AD53-4654-B26E-419054E528CD}"/>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06E06104-BAEB-4DBC-AB61-7954A2C7BEC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DD248A4-0E11-4884-BD02-7F07BFA9CCD5}"/>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83980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568B-F6C2-4FE5-873F-11A823303499}"/>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6ED4C6C-C437-47D2-BCB7-1ED28F85CF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C1A8DF5-D40A-430B-8C30-3740BF11BF3C}"/>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BB05F15D-6084-46B7-B6AD-063EE3C3A5A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107C5D1-AAD5-4D40-9C08-3553AB7355AF}"/>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311109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13AC90-A2A2-4142-97B7-6298B17073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2A3A5D3-A0B6-42EC-AE5C-308FBFD04A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AE7C2A8-C713-492B-BEC5-996ADABD68F3}"/>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C6618614-BDB6-4A39-B992-F06FDCA24A7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A7F64E-9C9E-452D-BDCD-60CFFBE595A1}"/>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425966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E725-786F-4253-9680-9FEE9CDD066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54D7C83-FF4F-4170-9175-0E5DC43B3C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B1756DF-3597-4849-866E-E8D6297FE79E}"/>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CE19F7C4-3D02-449A-B348-B0AD594F874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1AE2A89-1FD6-4BAB-9222-85094AE1D8AC}"/>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360426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6B27-8A77-438D-B929-1D6F85174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55E1C70D-E779-4032-BF55-81C19F664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8BB2C8-BB9D-418D-BFE2-2C7DC7047FEF}"/>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57D36788-B13C-48CB-9F1E-39C5E80ECDF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03C33FF-C172-4BF3-A664-AA2725AC73BD}"/>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78548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9E57-3777-4251-82CC-63FBE4C8621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1D892F7-D5A3-4A6E-98CF-4D50173946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B1FE32F6-B3D9-45FC-A302-E811729A32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587DA403-CBE5-4746-BB06-93217D6E8A3C}"/>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6" name="Footer Placeholder 5">
            <a:extLst>
              <a:ext uri="{FF2B5EF4-FFF2-40B4-BE49-F238E27FC236}">
                <a16:creationId xmlns:a16="http://schemas.microsoft.com/office/drawing/2014/main" id="{F512FE5F-F638-4339-AA70-5F29A1943F3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3E407D6-7477-4490-BF21-152B2C421B2C}"/>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69883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904-415F-411F-8960-B59C8996D44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86BA0AD-D5CD-464D-B7A7-207579F60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D1ED06-6834-4398-98B4-7AE3A44BF4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19B66A0-3EF8-443F-B8C6-3CA693538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CA5B2E-5E27-432E-9346-72A8D8E775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B5F6D41-7C59-4FC4-91DD-CB186D6C7350}"/>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8" name="Footer Placeholder 7">
            <a:extLst>
              <a:ext uri="{FF2B5EF4-FFF2-40B4-BE49-F238E27FC236}">
                <a16:creationId xmlns:a16="http://schemas.microsoft.com/office/drawing/2014/main" id="{8DD8D48B-320B-4491-AFE9-C09206DC3DD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A36B63E-D8B5-49F2-8C59-2A9F301B633C}"/>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101914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F0AB-041E-4A27-8AA2-31A44216845B}"/>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2E4360A-B3FF-4C2D-AB84-7E8F915D72EF}"/>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4" name="Footer Placeholder 3">
            <a:extLst>
              <a:ext uri="{FF2B5EF4-FFF2-40B4-BE49-F238E27FC236}">
                <a16:creationId xmlns:a16="http://schemas.microsoft.com/office/drawing/2014/main" id="{BE73B4AF-2B5E-487A-A7FB-93F84D3900B7}"/>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7FB2B78F-1E08-453C-9BD2-DBC5FD380B71}"/>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98022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01F73-1604-4FAB-BB8E-F941270DBF10}"/>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3" name="Footer Placeholder 2">
            <a:extLst>
              <a:ext uri="{FF2B5EF4-FFF2-40B4-BE49-F238E27FC236}">
                <a16:creationId xmlns:a16="http://schemas.microsoft.com/office/drawing/2014/main" id="{060427C4-15FD-4AD9-B249-BEBD0739509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1CF25CA9-BB61-42D4-9A96-459179AB6CF3}"/>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75725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1F05-F45E-405B-B9BD-1820354BF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DED48E60-3F32-4DC5-A38E-8E1634E96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CE12C08F-C189-456A-B49F-42372596C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5303D4-D001-4647-B141-EEBFCD578902}"/>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6" name="Footer Placeholder 5">
            <a:extLst>
              <a:ext uri="{FF2B5EF4-FFF2-40B4-BE49-F238E27FC236}">
                <a16:creationId xmlns:a16="http://schemas.microsoft.com/office/drawing/2014/main" id="{5BA453AF-B6AF-4E90-B61B-E56744CF707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1D8FE11-F09B-4D48-AD25-90C935F41365}"/>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220368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28ED-D75D-4BF2-9F57-33E4A2647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6D5822F6-5FA3-4DEF-83FB-549BBA4A8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ACAE1E30-2B46-4934-9B17-E121E53BE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50498B-8301-4CF3-8030-5A00E651A6B3}"/>
              </a:ext>
            </a:extLst>
          </p:cNvPr>
          <p:cNvSpPr>
            <a:spLocks noGrp="1"/>
          </p:cNvSpPr>
          <p:nvPr>
            <p:ph type="dt" sz="half" idx="10"/>
          </p:nvPr>
        </p:nvSpPr>
        <p:spPr/>
        <p:txBody>
          <a:bodyPr/>
          <a:lstStyle/>
          <a:p>
            <a:fld id="{A99EBDD6-F362-40D3-B91B-65274F0AB1F3}" type="datetimeFigureOut">
              <a:rPr lang="en-MY" smtClean="0"/>
              <a:t>18/8/2018</a:t>
            </a:fld>
            <a:endParaRPr lang="en-MY"/>
          </a:p>
        </p:txBody>
      </p:sp>
      <p:sp>
        <p:nvSpPr>
          <p:cNvPr id="6" name="Footer Placeholder 5">
            <a:extLst>
              <a:ext uri="{FF2B5EF4-FFF2-40B4-BE49-F238E27FC236}">
                <a16:creationId xmlns:a16="http://schemas.microsoft.com/office/drawing/2014/main" id="{E3A70B3B-78BE-4A70-AB5C-AFA26A07285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7592CBF-7E4A-4AC1-BF72-460283220304}"/>
              </a:ext>
            </a:extLst>
          </p:cNvPr>
          <p:cNvSpPr>
            <a:spLocks noGrp="1"/>
          </p:cNvSpPr>
          <p:nvPr>
            <p:ph type="sldNum" sz="quarter" idx="12"/>
          </p:nvPr>
        </p:nvSpPr>
        <p:spPr/>
        <p:txBody>
          <a:bodyPr/>
          <a:lstStyle/>
          <a:p>
            <a:fld id="{2F8D8D6F-3A70-40B6-9856-EC68BBF6F442}" type="slidenum">
              <a:rPr lang="en-MY" smtClean="0"/>
              <a:t>‹#›</a:t>
            </a:fld>
            <a:endParaRPr lang="en-MY"/>
          </a:p>
        </p:txBody>
      </p:sp>
    </p:spTree>
    <p:extLst>
      <p:ext uri="{BB962C8B-B14F-4D97-AF65-F5344CB8AC3E}">
        <p14:creationId xmlns:p14="http://schemas.microsoft.com/office/powerpoint/2010/main" val="11786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894EC-83E7-44E8-9D98-71D8BA641E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31FFB82-49F2-4EED-9C2D-523BB102A3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4C3A499-5F8D-443D-A730-E44B3F798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EBDD6-F362-40D3-B91B-65274F0AB1F3}" type="datetimeFigureOut">
              <a:rPr lang="en-MY" smtClean="0"/>
              <a:t>18/8/2018</a:t>
            </a:fld>
            <a:endParaRPr lang="en-MY"/>
          </a:p>
        </p:txBody>
      </p:sp>
      <p:sp>
        <p:nvSpPr>
          <p:cNvPr id="5" name="Footer Placeholder 4">
            <a:extLst>
              <a:ext uri="{FF2B5EF4-FFF2-40B4-BE49-F238E27FC236}">
                <a16:creationId xmlns:a16="http://schemas.microsoft.com/office/drawing/2014/main" id="{7B22B7AA-1E0E-4426-BA9F-C445FEFC9B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F2A8256-A211-44B3-A4FA-FE0EDDAB4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D8D6F-3A70-40B6-9856-EC68BBF6F442}" type="slidenum">
              <a:rPr lang="en-MY" smtClean="0"/>
              <a:t>‹#›</a:t>
            </a:fld>
            <a:endParaRPr lang="en-MY"/>
          </a:p>
        </p:txBody>
      </p:sp>
    </p:spTree>
    <p:extLst>
      <p:ext uri="{BB962C8B-B14F-4D97-AF65-F5344CB8AC3E}">
        <p14:creationId xmlns:p14="http://schemas.microsoft.com/office/powerpoint/2010/main" val="4039121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programmablewe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B0C7-7520-4D6D-9B8B-6ED97D05E4A0}"/>
              </a:ext>
            </a:extLst>
          </p:cNvPr>
          <p:cNvSpPr>
            <a:spLocks noGrp="1"/>
          </p:cNvSpPr>
          <p:nvPr>
            <p:ph type="ctrTitle"/>
          </p:nvPr>
        </p:nvSpPr>
        <p:spPr/>
        <p:txBody>
          <a:bodyPr/>
          <a:lstStyle/>
          <a:p>
            <a:r>
              <a:rPr lang="en-MY" dirty="0"/>
              <a:t>ACNAPI Code Challenge</a:t>
            </a:r>
          </a:p>
        </p:txBody>
      </p:sp>
      <p:sp>
        <p:nvSpPr>
          <p:cNvPr id="3" name="Subtitle 2">
            <a:extLst>
              <a:ext uri="{FF2B5EF4-FFF2-40B4-BE49-F238E27FC236}">
                <a16:creationId xmlns:a16="http://schemas.microsoft.com/office/drawing/2014/main" id="{67F62916-717B-434D-B40F-B09F5AA51123}"/>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377178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8A3-43BB-4EDA-B4B3-4C1A5926D1C4}"/>
              </a:ext>
            </a:extLst>
          </p:cNvPr>
          <p:cNvSpPr>
            <a:spLocks noGrp="1"/>
          </p:cNvSpPr>
          <p:nvPr>
            <p:ph type="title"/>
          </p:nvPr>
        </p:nvSpPr>
        <p:spPr/>
        <p:txBody>
          <a:bodyPr/>
          <a:lstStyle/>
          <a:p>
            <a:r>
              <a:rPr lang="en-MY" dirty="0"/>
              <a:t>Problem Statement</a:t>
            </a:r>
          </a:p>
        </p:txBody>
      </p:sp>
      <p:sp>
        <p:nvSpPr>
          <p:cNvPr id="3" name="Content Placeholder 2">
            <a:extLst>
              <a:ext uri="{FF2B5EF4-FFF2-40B4-BE49-F238E27FC236}">
                <a16:creationId xmlns:a16="http://schemas.microsoft.com/office/drawing/2014/main" id="{AE67A440-601A-42BA-A5BD-68C5A32C42D4}"/>
              </a:ext>
            </a:extLst>
          </p:cNvPr>
          <p:cNvSpPr>
            <a:spLocks noGrp="1"/>
          </p:cNvSpPr>
          <p:nvPr>
            <p:ph idx="1"/>
          </p:nvPr>
        </p:nvSpPr>
        <p:spPr/>
        <p:txBody>
          <a:bodyPr>
            <a:normAutofit/>
          </a:bodyPr>
          <a:lstStyle/>
          <a:p>
            <a:pPr marL="0" indent="0">
              <a:buNone/>
            </a:pPr>
            <a:r>
              <a:rPr lang="en-MY" sz="2400" dirty="0"/>
              <a:t>Retail spaces are facing a reduction in visits due to the advent of online shopping and E-commerce. This has not only caused large problems for retail space landlords, but also problems to the profitability of shop owners renting these spaces. This problem hence ranges from small scale shops to large business owners alike.</a:t>
            </a:r>
          </a:p>
        </p:txBody>
      </p:sp>
    </p:spTree>
    <p:extLst>
      <p:ext uri="{BB962C8B-B14F-4D97-AF65-F5344CB8AC3E}">
        <p14:creationId xmlns:p14="http://schemas.microsoft.com/office/powerpoint/2010/main" val="113080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B5B3-7A0A-49A0-9D47-7DDEDD0A09EF}"/>
              </a:ext>
            </a:extLst>
          </p:cNvPr>
          <p:cNvSpPr>
            <a:spLocks noGrp="1"/>
          </p:cNvSpPr>
          <p:nvPr>
            <p:ph type="title"/>
          </p:nvPr>
        </p:nvSpPr>
        <p:spPr/>
        <p:txBody>
          <a:bodyPr/>
          <a:lstStyle/>
          <a:p>
            <a:r>
              <a:rPr lang="en-MY" dirty="0"/>
              <a:t>Objective</a:t>
            </a:r>
          </a:p>
        </p:txBody>
      </p:sp>
      <p:sp>
        <p:nvSpPr>
          <p:cNvPr id="3" name="Content Placeholder 2">
            <a:extLst>
              <a:ext uri="{FF2B5EF4-FFF2-40B4-BE49-F238E27FC236}">
                <a16:creationId xmlns:a16="http://schemas.microsoft.com/office/drawing/2014/main" id="{7711727C-2B59-4D3F-A538-A98F1D477AD7}"/>
              </a:ext>
            </a:extLst>
          </p:cNvPr>
          <p:cNvSpPr>
            <a:spLocks noGrp="1"/>
          </p:cNvSpPr>
          <p:nvPr>
            <p:ph idx="1"/>
          </p:nvPr>
        </p:nvSpPr>
        <p:spPr/>
        <p:txBody>
          <a:bodyPr>
            <a:normAutofit/>
          </a:bodyPr>
          <a:lstStyle/>
          <a:p>
            <a:pPr marL="0" indent="0">
              <a:buNone/>
            </a:pPr>
            <a:r>
              <a:rPr lang="en-MY" sz="2400" dirty="0"/>
              <a:t>You are leading a start-up. Propose and design a potential elegant solution to help the property owners as well as the shop owners to compete in this digital landscape.</a:t>
            </a:r>
          </a:p>
        </p:txBody>
      </p:sp>
    </p:spTree>
    <p:extLst>
      <p:ext uri="{BB962C8B-B14F-4D97-AF65-F5344CB8AC3E}">
        <p14:creationId xmlns:p14="http://schemas.microsoft.com/office/powerpoint/2010/main" val="314291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336C-F15B-4097-B86F-27B3C9F0F05B}"/>
              </a:ext>
            </a:extLst>
          </p:cNvPr>
          <p:cNvSpPr>
            <a:spLocks noGrp="1"/>
          </p:cNvSpPr>
          <p:nvPr>
            <p:ph type="title"/>
          </p:nvPr>
        </p:nvSpPr>
        <p:spPr/>
        <p:txBody>
          <a:bodyPr/>
          <a:lstStyle/>
          <a:p>
            <a:r>
              <a:rPr lang="en-MY" dirty="0"/>
              <a:t>Deliverables	</a:t>
            </a:r>
          </a:p>
        </p:txBody>
      </p:sp>
      <p:sp>
        <p:nvSpPr>
          <p:cNvPr id="3" name="Content Placeholder 2">
            <a:extLst>
              <a:ext uri="{FF2B5EF4-FFF2-40B4-BE49-F238E27FC236}">
                <a16:creationId xmlns:a16="http://schemas.microsoft.com/office/drawing/2014/main" id="{43B2F072-4975-4531-ADBA-0998AD27B16A}"/>
              </a:ext>
            </a:extLst>
          </p:cNvPr>
          <p:cNvSpPr>
            <a:spLocks noGrp="1"/>
          </p:cNvSpPr>
          <p:nvPr>
            <p:ph idx="1"/>
          </p:nvPr>
        </p:nvSpPr>
        <p:spPr/>
        <p:txBody>
          <a:bodyPr>
            <a:normAutofit/>
          </a:bodyPr>
          <a:lstStyle/>
          <a:p>
            <a:pPr marL="0" indent="0">
              <a:buNone/>
            </a:pPr>
            <a:r>
              <a:rPr lang="en-MY" sz="2400" dirty="0"/>
              <a:t>Design a business use case to showcase your differentiators and build a functional prototype (both front-end and back-end) to demonstrate how your start-up solves the problem statement.</a:t>
            </a:r>
          </a:p>
        </p:txBody>
      </p:sp>
    </p:spTree>
    <p:extLst>
      <p:ext uri="{BB962C8B-B14F-4D97-AF65-F5344CB8AC3E}">
        <p14:creationId xmlns:p14="http://schemas.microsoft.com/office/powerpoint/2010/main" val="242315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4A7-737E-421D-AAC1-5DC69D742759}"/>
              </a:ext>
            </a:extLst>
          </p:cNvPr>
          <p:cNvSpPr>
            <a:spLocks noGrp="1"/>
          </p:cNvSpPr>
          <p:nvPr>
            <p:ph type="title"/>
          </p:nvPr>
        </p:nvSpPr>
        <p:spPr/>
        <p:txBody>
          <a:bodyPr/>
          <a:lstStyle/>
          <a:p>
            <a:r>
              <a:rPr lang="en-MY" dirty="0"/>
              <a:t>Scope/Requirement guidance</a:t>
            </a:r>
          </a:p>
        </p:txBody>
      </p:sp>
      <p:sp>
        <p:nvSpPr>
          <p:cNvPr id="3" name="Content Placeholder 2">
            <a:extLst>
              <a:ext uri="{FF2B5EF4-FFF2-40B4-BE49-F238E27FC236}">
                <a16:creationId xmlns:a16="http://schemas.microsoft.com/office/drawing/2014/main" id="{90CAB2B4-4153-4882-8741-3C6AFC3591FE}"/>
              </a:ext>
            </a:extLst>
          </p:cNvPr>
          <p:cNvSpPr>
            <a:spLocks noGrp="1"/>
          </p:cNvSpPr>
          <p:nvPr>
            <p:ph idx="1"/>
          </p:nvPr>
        </p:nvSpPr>
        <p:spPr/>
        <p:txBody>
          <a:bodyPr>
            <a:normAutofit/>
          </a:bodyPr>
          <a:lstStyle/>
          <a:p>
            <a:r>
              <a:rPr lang="en-MY" sz="2400" dirty="0"/>
              <a:t>A complete business plan slide based on the idea in a PPT format</a:t>
            </a:r>
          </a:p>
          <a:p>
            <a:r>
              <a:rPr lang="en-MY" sz="2400" dirty="0"/>
              <a:t>Simple architecture diagram</a:t>
            </a:r>
          </a:p>
          <a:p>
            <a:r>
              <a:rPr lang="en-MY" sz="2400" dirty="0"/>
              <a:t>Implement Social Login(i.e. Facebook) or a way to identify unique users</a:t>
            </a:r>
          </a:p>
          <a:p>
            <a:r>
              <a:rPr lang="en-MY" sz="2400" dirty="0"/>
              <a:t>Use cloud (AWS/GCP/Azure or </a:t>
            </a:r>
            <a:r>
              <a:rPr lang="en-MY" sz="2400" dirty="0" err="1"/>
              <a:t>or</a:t>
            </a:r>
            <a:r>
              <a:rPr lang="en-MY" sz="2400" dirty="0"/>
              <a:t> any other platform) to deploy the prototype if possible. Else, provide the setup instructions to run the app in localhost</a:t>
            </a:r>
          </a:p>
          <a:p>
            <a:r>
              <a:rPr lang="en-MY" sz="2400" dirty="0"/>
              <a:t>Consider using building blocks you can find from other APIs – </a:t>
            </a:r>
            <a:r>
              <a:rPr lang="en-MY" sz="2400" dirty="0">
                <a:hlinkClick r:id="rId2"/>
              </a:rPr>
              <a:t>http://www.programmableweb.com/</a:t>
            </a:r>
            <a:r>
              <a:rPr lang="en-MY" sz="2400" dirty="0"/>
              <a:t> , Google Map API, etc</a:t>
            </a:r>
          </a:p>
          <a:p>
            <a:r>
              <a:rPr lang="en-MY" sz="2400" dirty="0"/>
              <a:t>Submission of your Git Repo with all </a:t>
            </a:r>
            <a:r>
              <a:rPr lang="en-MY" sz="2400" dirty="0" err="1"/>
              <a:t>coe</a:t>
            </a:r>
            <a:r>
              <a:rPr lang="en-MY" sz="2400" dirty="0"/>
              <a:t>/files necessary and a readme to tell users how to run the prototype</a:t>
            </a:r>
          </a:p>
        </p:txBody>
      </p:sp>
    </p:spTree>
    <p:extLst>
      <p:ext uri="{BB962C8B-B14F-4D97-AF65-F5344CB8AC3E}">
        <p14:creationId xmlns:p14="http://schemas.microsoft.com/office/powerpoint/2010/main" val="57616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A30B-7599-4EC9-9561-FA63559EEC40}"/>
              </a:ext>
            </a:extLst>
          </p:cNvPr>
          <p:cNvSpPr>
            <a:spLocks noGrp="1"/>
          </p:cNvSpPr>
          <p:nvPr>
            <p:ph type="title"/>
          </p:nvPr>
        </p:nvSpPr>
        <p:spPr/>
        <p:txBody>
          <a:bodyPr/>
          <a:lstStyle/>
          <a:p>
            <a:r>
              <a:rPr lang="en-MY" dirty="0"/>
              <a:t>Additional Notes</a:t>
            </a:r>
          </a:p>
        </p:txBody>
      </p:sp>
      <p:sp>
        <p:nvSpPr>
          <p:cNvPr id="3" name="Content Placeholder 2">
            <a:extLst>
              <a:ext uri="{FF2B5EF4-FFF2-40B4-BE49-F238E27FC236}">
                <a16:creationId xmlns:a16="http://schemas.microsoft.com/office/drawing/2014/main" id="{F3A6356C-1527-435A-8418-5EC0E7BA4ACD}"/>
              </a:ext>
            </a:extLst>
          </p:cNvPr>
          <p:cNvSpPr>
            <a:spLocks noGrp="1"/>
          </p:cNvSpPr>
          <p:nvPr>
            <p:ph idx="1"/>
          </p:nvPr>
        </p:nvSpPr>
        <p:spPr/>
        <p:txBody>
          <a:bodyPr>
            <a:normAutofit fontScale="92500" lnSpcReduction="10000"/>
          </a:bodyPr>
          <a:lstStyle/>
          <a:p>
            <a:r>
              <a:rPr lang="en-MY" sz="2400" dirty="0"/>
              <a:t>Accenture also encourages to go beyond the requirement scope and think of innovative ways to enhance the solution as you’ll be asked to present and impress us with the demo app. </a:t>
            </a:r>
          </a:p>
          <a:p>
            <a:r>
              <a:rPr lang="en-MY" sz="2400" dirty="0"/>
              <a:t>Accenture wants to assess technical competencies, business acumen and problem solving capability</a:t>
            </a:r>
          </a:p>
          <a:p>
            <a:r>
              <a:rPr lang="en-MY" sz="2400" dirty="0"/>
              <a:t>Do not be too concerned if unable to finish everything 100% on time.</a:t>
            </a:r>
          </a:p>
          <a:p>
            <a:r>
              <a:rPr lang="en-MY" sz="2400" dirty="0"/>
              <a:t>Check deadline </a:t>
            </a:r>
          </a:p>
          <a:p>
            <a:pPr lvl="1"/>
            <a:r>
              <a:rPr lang="en-MY" sz="2000" dirty="0"/>
              <a:t>Codes</a:t>
            </a:r>
          </a:p>
          <a:p>
            <a:pPr lvl="1"/>
            <a:r>
              <a:rPr lang="en-MY" sz="2000" dirty="0"/>
              <a:t>Slides</a:t>
            </a:r>
          </a:p>
          <a:p>
            <a:pPr lvl="1"/>
            <a:r>
              <a:rPr lang="en-MY" sz="2000" dirty="0"/>
              <a:t>Architecture</a:t>
            </a:r>
          </a:p>
          <a:p>
            <a:pPr lvl="1"/>
            <a:r>
              <a:rPr lang="en-MY" sz="2000" dirty="0"/>
              <a:t>Diagram</a:t>
            </a:r>
          </a:p>
          <a:p>
            <a:pPr lvl="1"/>
            <a:r>
              <a:rPr lang="en-MY" sz="2000" dirty="0"/>
              <a:t>Supporting documents</a:t>
            </a:r>
          </a:p>
          <a:p>
            <a:r>
              <a:rPr lang="en-MY" sz="2400" dirty="0"/>
              <a:t>Prepare on telling story during the presentation</a:t>
            </a:r>
          </a:p>
          <a:p>
            <a:pPr lvl="1"/>
            <a:endParaRPr lang="en-MY" sz="2000" dirty="0"/>
          </a:p>
        </p:txBody>
      </p:sp>
    </p:spTree>
    <p:extLst>
      <p:ext uri="{BB962C8B-B14F-4D97-AF65-F5344CB8AC3E}">
        <p14:creationId xmlns:p14="http://schemas.microsoft.com/office/powerpoint/2010/main" val="2878143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2635</TotalTime>
  <Words>319</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ACNAPI Code Challenge</vt:lpstr>
      <vt:lpstr>Problem Statement</vt:lpstr>
      <vt:lpstr>Objective</vt:lpstr>
      <vt:lpstr>Deliverables </vt:lpstr>
      <vt:lpstr>Scope/Requirement guidance</vt:lpstr>
      <vt:lpstr>Additional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ACNAPI Code Challenge</dc:title>
  <dc:creator>Chee Khuin Loong</dc:creator>
  <cp:lastModifiedBy>Chee Khuin Loong</cp:lastModifiedBy>
  <cp:revision>6</cp:revision>
  <dcterms:created xsi:type="dcterms:W3CDTF">2018-08-17T11:33:59Z</dcterms:created>
  <dcterms:modified xsi:type="dcterms:W3CDTF">2018-08-19T07:50:28Z</dcterms:modified>
</cp:coreProperties>
</file>