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017B-38FA-4A93-8BCB-CA7C2A0E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57431-2422-4DDD-8A75-E8BE0D9C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1841-7D2D-4911-A5DB-0DA85D11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7A4A-AA17-4630-9E10-3EBD706A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2AC5-E78C-4737-A0CC-DC3BF1B7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61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1B12-1CF5-498E-80F2-A6DF21B2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E73B1-E336-4B90-B43D-0290A657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724E-789F-4C59-8E23-0BADF540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311F-286D-4A32-B089-2C148E9B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6106-C75D-4BCE-AB63-FE18D698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55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3078F-055B-485D-AFD1-9EB1560C0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BD703-9271-4329-920A-13FD66BC0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D513-D65C-4145-BD05-A8FF7E12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CFD2-7C5C-49D0-BA27-B996C119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26AE-D54F-4E3F-B781-6297E800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C4A2-635E-4AAB-AF7F-B93D28CF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AEFC-9C02-4BC0-B969-301CFC81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1F17-4DAA-46F4-B7CA-F8DB7F53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F2CA-D8E3-40B0-AFE2-1BAA9025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23A9-FD0F-4675-8F1B-A92F7E1E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775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62A1-8838-491F-8879-76E5B1E0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BC46-9220-4F69-BABC-4AB81528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B12C-702E-4F52-A256-D4C4FB6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FFBE-E2B7-40F0-AEFC-2CFE4CFC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B5B4-2B6D-4B69-99A7-EF88241A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17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1815-1D2F-40FE-9295-6BD60DB2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3FD4-6220-41E0-AD7F-A9CC4528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C19C4-649A-4DC4-ABD5-5162A5AA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43B53-D3EF-4B75-AA1A-C1E6BAC9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468A-4FB8-4E58-84E7-FB774FE6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C033A-BF73-4935-BBE5-90120ADA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91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1F7E-C74E-4A28-BBBE-F699E5FE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10C5C-9D2D-4493-953A-692CA0A3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9B38-2E21-43BD-841A-5DBFCD895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A47A2-ACBC-42E1-BFB4-9B3D23CF4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5136-4107-4654-A284-863C79E0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E92C9-F82E-4149-9857-8748DE4D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036E8-B1C3-4FD4-AD72-46C2AC1D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8334E-D1F5-484F-8F35-76B18E79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43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9D76-D8A5-4AF9-80A7-DCB1890A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B9BF9-D08A-4BEB-9BE3-03828A37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343DF-CE32-4592-A2AC-12DBB312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A2680-9B08-4B6A-8E0A-86C47DE6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2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19910-B343-4AB3-A1AE-6C8B6A1D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9A8FA-5573-40E3-85AC-8C4563A3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04D0-D451-4998-8B01-E4273A0D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233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94F0-DC0D-47BB-B89A-E31870E7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73B8-6408-43E9-92E2-F4D083DB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35F98-74F0-4F30-A75F-8CFB24AA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B9E15-5A92-4894-9813-21DC570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FB2C-BE9B-4D8A-A72B-D6281854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D8D0-6A34-4CF8-8F38-5A5FC792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149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0CBD-1C86-4001-91F3-FB545438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FA85A-E484-4F1E-B64C-C5F470A19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695EE-2DCF-499A-A1DF-36EFA9CD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A330-0802-4DD1-B360-0D95793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DF99-3EE8-43C1-8627-8360BD3B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93B4C-99AC-4D36-A8B8-17801F4A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6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2BB7-3508-4826-B1DC-534B200D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3F379-6C27-46A2-B311-6A88EA321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BCFA-B533-460E-8BBA-D4ABFE880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4768-6F7C-47CB-87F1-E2A095958790}" type="datetimeFigureOut">
              <a:rPr lang="en-MY" smtClean="0"/>
              <a:t>18/8/2018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AE0D-FCC8-48C9-A090-D030735AE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A74C-E17C-4442-BDB1-71C78808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ACBA6-69EE-4CA4-88AA-31B14543B7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835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C618-BCA4-456E-BC7E-B79C0B523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Business use case for Mall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F1816-41B0-45B8-8C8B-78850FAB6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452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084C-7C11-407B-A8C3-4C87CEB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Profitability Model of Shop Owner Collective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2EAB-2C3F-4A0F-ABED-2E548F58D591}"/>
              </a:ext>
            </a:extLst>
          </p:cNvPr>
          <p:cNvSpPr txBox="1"/>
          <p:nvPr/>
        </p:nvSpPr>
        <p:spPr>
          <a:xfrm>
            <a:off x="5486400" y="16906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DE946-A2AD-4FDC-A14C-59A59E9A180A}"/>
              </a:ext>
            </a:extLst>
          </p:cNvPr>
          <p:cNvSpPr txBox="1"/>
          <p:nvPr/>
        </p:nvSpPr>
        <p:spPr>
          <a:xfrm>
            <a:off x="3020758" y="2689745"/>
            <a:ext cx="24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CFC8-E7AE-4012-B572-7078F16A9B64}"/>
              </a:ext>
            </a:extLst>
          </p:cNvPr>
          <p:cNvSpPr txBox="1"/>
          <p:nvPr/>
        </p:nvSpPr>
        <p:spPr>
          <a:xfrm>
            <a:off x="6644916" y="2689745"/>
            <a:ext cx="252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FA652-87B9-4594-AA54-BF15BAC5B1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060020"/>
            <a:ext cx="1812079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6A310-E2E0-47D6-92F6-34068B9357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223237" y="2060020"/>
            <a:ext cx="1872763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AA2C2-F0F0-429C-9957-9081DBF9CD61}"/>
              </a:ext>
            </a:extLst>
          </p:cNvPr>
          <p:cNvSpPr txBox="1"/>
          <p:nvPr/>
        </p:nvSpPr>
        <p:spPr>
          <a:xfrm>
            <a:off x="48096" y="3675448"/>
            <a:ext cx="359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Average </a:t>
            </a:r>
            <a:r>
              <a:rPr lang="en-MY"/>
              <a:t>Sales Price</a:t>
            </a:r>
            <a:endParaRPr lang="en-M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07419-4126-4302-B854-9CEB9F73D2F3}"/>
              </a:ext>
            </a:extLst>
          </p:cNvPr>
          <p:cNvSpPr txBox="1"/>
          <p:nvPr/>
        </p:nvSpPr>
        <p:spPr>
          <a:xfrm>
            <a:off x="3408640" y="3688802"/>
            <a:ext cx="23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456AD-93B5-45BF-A3E3-9F55553FF456}"/>
              </a:ext>
            </a:extLst>
          </p:cNvPr>
          <p:cNvSpPr txBox="1"/>
          <p:nvPr/>
        </p:nvSpPr>
        <p:spPr>
          <a:xfrm>
            <a:off x="2763786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95FCA-E730-494F-982A-0AD224804BD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1844796" y="3059077"/>
            <a:ext cx="237844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DC85B-F4EE-43D1-9DBE-296AFFF8719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989930" y="3059077"/>
            <a:ext cx="233307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449FFB-B1ED-4A68-B182-FF72BAB669EA}"/>
              </a:ext>
            </a:extLst>
          </p:cNvPr>
          <p:cNvSpPr txBox="1"/>
          <p:nvPr/>
        </p:nvSpPr>
        <p:spPr>
          <a:xfrm>
            <a:off x="6852481" y="3675448"/>
            <a:ext cx="21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Average Cost Price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F414E-C442-4A01-B337-ABAE79E1A81A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7908079" y="3059077"/>
            <a:ext cx="38874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5E18234-E69B-4863-B28D-1BA1074ED30D}"/>
              </a:ext>
            </a:extLst>
          </p:cNvPr>
          <p:cNvSpPr txBox="1"/>
          <p:nvPr/>
        </p:nvSpPr>
        <p:spPr>
          <a:xfrm>
            <a:off x="9334843" y="3675448"/>
            <a:ext cx="15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D60F9C-B9F4-45AA-90D5-9B56F9EAA6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169312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119008-7BE0-46A9-8F50-A725993A12A3}"/>
              </a:ext>
            </a:extLst>
          </p:cNvPr>
          <p:cNvSpPr txBox="1"/>
          <p:nvPr/>
        </p:nvSpPr>
        <p:spPr>
          <a:xfrm>
            <a:off x="8725471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36897-1644-4850-8303-281C2E2A73F5}"/>
              </a:ext>
            </a:extLst>
          </p:cNvPr>
          <p:cNvSpPr txBox="1"/>
          <p:nvPr/>
        </p:nvSpPr>
        <p:spPr>
          <a:xfrm>
            <a:off x="6852481" y="4058134"/>
            <a:ext cx="424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Dependent on businesses’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6757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5DB6-8A11-42FD-A4A1-329C56F1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10CA-84F2-4593-AF61-F35F7D0C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executive summary introduces your company, explains what you do, and lays out what you’re looking for from your readers.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5768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3DA8-5CAE-4F9A-8BFC-EF6A72FC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ED54-52D7-4D9E-A8E9-03A1E6B9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Problem</a:t>
            </a:r>
          </a:p>
          <a:p>
            <a:r>
              <a:rPr lang="en-MY" dirty="0"/>
              <a:t>Solution</a:t>
            </a:r>
          </a:p>
          <a:p>
            <a:r>
              <a:rPr lang="en-MY" dirty="0"/>
              <a:t>Target market</a:t>
            </a:r>
          </a:p>
          <a:p>
            <a:r>
              <a:rPr lang="en-MY" dirty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57127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ADFD-9164-468D-BCE3-31FD25DB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B3A1-2652-490E-9482-A0FD3054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Space Property Owners suffer from loss of tenants and unable to collect rent</a:t>
            </a:r>
          </a:p>
          <a:p>
            <a:r>
              <a:rPr lang="en-US" dirty="0"/>
              <a:t>Shop Owners suffer from profitability loss because customers are moving to online shopping and E-commerce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601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C839-FA31-44C8-9F6B-14469B59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8367-18E9-45DD-BB5A-3EEE1D31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615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496E-1A59-4436-A731-CAFA2388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ED66-0711-46F6-AC23-CE0D6124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answers these questions: What are you actually selling and how are you solving a problem (or “need”) for your market? Who is your target market and competition? </a:t>
            </a:r>
          </a:p>
        </p:txBody>
      </p:sp>
    </p:spTree>
    <p:extLst>
      <p:ext uri="{BB962C8B-B14F-4D97-AF65-F5344CB8AC3E}">
        <p14:creationId xmlns:p14="http://schemas.microsoft.com/office/powerpoint/2010/main" val="58964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E72-7AF9-45FB-A470-7B463588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EE96-200D-48ED-BCCC-D62DEFD8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are you going to take your opportunity and turn it into a business? This section will cover your marketing and sales plan, operations, and how you’re going to measure success.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7377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8826-6CE3-4EC7-B645-A61CAB4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Financial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2F28-A21D-4390-90D7-717247FE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4354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084C-7C11-407B-A8C3-4C87CEB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Profitability Model of Landlord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F2EAB-2C3F-4A0F-ABED-2E548F58D591}"/>
              </a:ext>
            </a:extLst>
          </p:cNvPr>
          <p:cNvSpPr txBox="1"/>
          <p:nvPr/>
        </p:nvSpPr>
        <p:spPr>
          <a:xfrm>
            <a:off x="5486400" y="16906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DE946-A2AD-4FDC-A14C-59A59E9A180A}"/>
              </a:ext>
            </a:extLst>
          </p:cNvPr>
          <p:cNvSpPr txBox="1"/>
          <p:nvPr/>
        </p:nvSpPr>
        <p:spPr>
          <a:xfrm>
            <a:off x="3020758" y="2689745"/>
            <a:ext cx="24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ACFC8-E7AE-4012-B572-7078F16A9B64}"/>
              </a:ext>
            </a:extLst>
          </p:cNvPr>
          <p:cNvSpPr txBox="1"/>
          <p:nvPr/>
        </p:nvSpPr>
        <p:spPr>
          <a:xfrm>
            <a:off x="6644916" y="2689745"/>
            <a:ext cx="252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FA652-87B9-4594-AA54-BF15BAC5B1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2060020"/>
            <a:ext cx="1812079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6A310-E2E0-47D6-92F6-34068B93575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223237" y="2060020"/>
            <a:ext cx="1872763" cy="6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AA2C2-F0F0-429C-9957-9081DBF9CD61}"/>
              </a:ext>
            </a:extLst>
          </p:cNvPr>
          <p:cNvSpPr txBox="1"/>
          <p:nvPr/>
        </p:nvSpPr>
        <p:spPr>
          <a:xfrm>
            <a:off x="48096" y="3675448"/>
            <a:ext cx="3593400" cy="2236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Average Sales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Rent </a:t>
            </a:r>
            <a:r>
              <a:rPr lang="ja-JP" altLang="en-US" dirty="0"/>
              <a:t>↑ </a:t>
            </a:r>
            <a:br>
              <a:rPr lang="en-MY" altLang="ja-JP" dirty="0"/>
            </a:br>
            <a:r>
              <a:rPr lang="en-MY" altLang="ja-JP" dirty="0"/>
              <a:t>occupancy rate</a:t>
            </a:r>
            <a:r>
              <a:rPr lang="ja-JP" altLang="en-US" dirty="0"/>
              <a:t> ↓</a:t>
            </a:r>
            <a:endParaRPr lang="en-MY" dirty="0"/>
          </a:p>
          <a:p>
            <a:pPr algn="ctr"/>
            <a:endParaRPr lang="en-M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D07419-4126-4302-B854-9CEB9F73D2F3}"/>
              </a:ext>
            </a:extLst>
          </p:cNvPr>
          <p:cNvSpPr txBox="1"/>
          <p:nvPr/>
        </p:nvSpPr>
        <p:spPr>
          <a:xfrm>
            <a:off x="3408640" y="3688802"/>
            <a:ext cx="2378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altLang="ja-JP" dirty="0"/>
              <a:t>Occupancy rate</a:t>
            </a:r>
            <a:r>
              <a:rPr lang="ja-JP" altLang="en-US" dirty="0"/>
              <a:t> </a:t>
            </a:r>
            <a:endParaRPr lang="en-MY" altLang="ja-JP" dirty="0"/>
          </a:p>
          <a:p>
            <a:r>
              <a:rPr lang="en-MY" dirty="0"/>
              <a:t>     ( Occupied outlets/ Available outlets )</a:t>
            </a:r>
          </a:p>
          <a:p>
            <a:pPr algn="ctr"/>
            <a:endParaRPr lang="en-M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456AD-93B5-45BF-A3E3-9F55553FF456}"/>
              </a:ext>
            </a:extLst>
          </p:cNvPr>
          <p:cNvSpPr txBox="1"/>
          <p:nvPr/>
        </p:nvSpPr>
        <p:spPr>
          <a:xfrm>
            <a:off x="2763786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295FCA-E730-494F-982A-0AD224804BD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1844796" y="3059077"/>
            <a:ext cx="237844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DC85B-F4EE-43D1-9DBE-296AFFF8719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989930" y="3059077"/>
            <a:ext cx="233307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449FFB-B1ED-4A68-B182-FF72BAB669EA}"/>
              </a:ext>
            </a:extLst>
          </p:cNvPr>
          <p:cNvSpPr txBox="1"/>
          <p:nvPr/>
        </p:nvSpPr>
        <p:spPr>
          <a:xfrm>
            <a:off x="6852481" y="3675448"/>
            <a:ext cx="21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Average Cost Price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F414E-C442-4A01-B337-ABAE79E1A81A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7908079" y="3059077"/>
            <a:ext cx="38874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5E18234-E69B-4863-B28D-1BA1074ED30D}"/>
              </a:ext>
            </a:extLst>
          </p:cNvPr>
          <p:cNvSpPr txBox="1"/>
          <p:nvPr/>
        </p:nvSpPr>
        <p:spPr>
          <a:xfrm>
            <a:off x="9334843" y="3675448"/>
            <a:ext cx="15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Volume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D60F9C-B9F4-45AA-90D5-9B56F9EAA6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908079" y="3059077"/>
            <a:ext cx="1693121" cy="6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119008-7BE0-46A9-8F50-A725993A12A3}"/>
              </a:ext>
            </a:extLst>
          </p:cNvPr>
          <p:cNvSpPr txBox="1"/>
          <p:nvPr/>
        </p:nvSpPr>
        <p:spPr>
          <a:xfrm>
            <a:off x="8725471" y="3675448"/>
            <a:ext cx="575459" cy="5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en-MY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36897-1644-4850-8303-281C2E2A73F5}"/>
              </a:ext>
            </a:extLst>
          </p:cNvPr>
          <p:cNvSpPr txBox="1"/>
          <p:nvPr/>
        </p:nvSpPr>
        <p:spPr>
          <a:xfrm>
            <a:off x="6809123" y="4796798"/>
            <a:ext cx="233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Fixed Cost</a:t>
            </a:r>
          </a:p>
          <a:p>
            <a:r>
              <a:rPr lang="en-MY" dirty="0"/>
              <a:t>- Maintenance Cost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C72B7E-5E0A-4EE7-A0FD-EA5936FEAB1E}"/>
              </a:ext>
            </a:extLst>
          </p:cNvPr>
          <p:cNvSpPr txBox="1"/>
          <p:nvPr/>
        </p:nvSpPr>
        <p:spPr>
          <a:xfrm>
            <a:off x="9334843" y="4796798"/>
            <a:ext cx="22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Variable Cost</a:t>
            </a:r>
          </a:p>
          <a:p>
            <a:r>
              <a:rPr lang="en-MY" dirty="0"/>
              <a:t>- Utilities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0CF123-7242-46FE-B8CB-B8A91CFD4C2F}"/>
              </a:ext>
            </a:extLst>
          </p:cNvPr>
          <p:cNvCxnSpPr>
            <a:cxnSpLocks/>
            <a:stCxn id="35" idx="2"/>
            <a:endCxn id="68" idx="0"/>
          </p:cNvCxnSpPr>
          <p:nvPr/>
        </p:nvCxnSpPr>
        <p:spPr>
          <a:xfrm>
            <a:off x="7946953" y="4044780"/>
            <a:ext cx="31421" cy="75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C79BB3-AE44-4A7E-9840-C67E4F6AC8F8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>
            <a:off x="7946953" y="4044780"/>
            <a:ext cx="2488223" cy="75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204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Cambria Math</vt:lpstr>
      <vt:lpstr>Office Theme</vt:lpstr>
      <vt:lpstr>Business use case for Mall app</vt:lpstr>
      <vt:lpstr>Executive Summary</vt:lpstr>
      <vt:lpstr>PowerPoint Presentation</vt:lpstr>
      <vt:lpstr>Problem</vt:lpstr>
      <vt:lpstr>PowerPoint Presentation</vt:lpstr>
      <vt:lpstr>Opportunity</vt:lpstr>
      <vt:lpstr>Execution</vt:lpstr>
      <vt:lpstr>Financial plan</vt:lpstr>
      <vt:lpstr>Profitability Model of Landlord </vt:lpstr>
      <vt:lpstr>Profitability Model of Shop Owner Collective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for ACNAPI</dc:title>
  <dc:creator>Chee Khuin Loong</dc:creator>
  <cp:lastModifiedBy>Chee Khuin Loong</cp:lastModifiedBy>
  <cp:revision>13</cp:revision>
  <dcterms:created xsi:type="dcterms:W3CDTF">2018-08-17T11:47:10Z</dcterms:created>
  <dcterms:modified xsi:type="dcterms:W3CDTF">2018-08-18T14:06:20Z</dcterms:modified>
</cp:coreProperties>
</file>