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Hallucinate: Edge-First MLOPS for Decentralized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Framework for Low-Latency, Decentralized Machine Learning</a:t>
            </a:r>
          </a:p>
          <a:p>
            <a:r>
              <a:t>Powered by IPFS and libp2p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 of Centralized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Limitations:</a:t>
            </a:r>
          </a:p>
          <a:p>
            <a:r>
              <a:t>• High latency due to datacenter-dependent compute</a:t>
            </a:r>
          </a:p>
          <a:p>
            <a:r>
              <a:t>• Network bandwidth bottlenecks</a:t>
            </a:r>
          </a:p>
          <a:p>
            <a:r>
              <a:t>• Scalability constraints with increasing demand</a:t>
            </a:r>
          </a:p>
          <a:p>
            <a:r>
              <a:t>• Dependency on continuous internet connectivity</a:t>
            </a:r>
          </a:p>
          <a:p>
            <a:r>
              <a:t>• Limited offline capabilities</a:t>
            </a:r>
          </a:p>
        </p:txBody>
      </p:sp>
      <p:pic>
        <p:nvPicPr>
          <p:cNvPr id="4" name="Picture 3" descr="datacenter_vs_ed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649224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datacenter_vs_edge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Hallucinate: A New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r>
              <a:t>• Edge-first architecture for minimal latency</a:t>
            </a:r>
          </a:p>
          <a:p>
            <a:r>
              <a:t>• Decentralized storage and computation</a:t>
            </a:r>
          </a:p>
          <a:p>
            <a:r>
              <a:t>• Offline-capable after initial model download</a:t>
            </a:r>
          </a:p>
          <a:p>
            <a:r>
              <a:t>• Seamless integration with existing ML frameworks</a:t>
            </a:r>
          </a:p>
          <a:p>
            <a:r>
              <a:t>• Resilient peer-to-peer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Three-Layer Architecture:</a:t>
            </a:r>
          </a:p>
        </p:txBody>
      </p:sp>
      <p:pic>
        <p:nvPicPr>
          <p:cNvPr id="4" name="Picture 3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649224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Components:</a:t>
            </a:r>
          </a:p>
          <a:p>
            <a:pPr/>
            <a:r>
              <a:t>IPFS_Accelerate_Py</a:t>
            </a:r>
          </a:p>
          <a:p>
            <a:pPr lvl="1"/>
            <a:r>
              <a:t>• Model server endpoint multiplexer</a:t>
            </a:r>
          </a:p>
          <a:p>
            <a:pPr lvl="1"/>
            <a:r>
              <a:t>• Supports CUDA, CPU, and OpenVINO inference</a:t>
            </a:r>
          </a:p>
          <a:p>
            <a:pPr/>
            <a:r>
              <a:t>IPFS_Model_Manager_Py</a:t>
            </a:r>
          </a:p>
          <a:p>
            <a:pPr lvl="1"/>
            <a:r>
              <a:t>• Intelligent model caching and retrieval</a:t>
            </a:r>
          </a:p>
          <a:p>
            <a:pPr lvl="1"/>
            <a:r>
              <a:t>• Multi-source model downloads</a:t>
            </a:r>
          </a:p>
          <a:p>
            <a:pPr/>
            <a:r>
              <a:t>IPFS_Kit_Py</a:t>
            </a:r>
          </a:p>
          <a:p>
            <a:pPr lvl="1"/>
            <a:r>
              <a:t>• Local IPFS node management</a:t>
            </a:r>
          </a:p>
          <a:p>
            <a:pPr lvl="1"/>
            <a:r>
              <a:t>• Tiered caching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Specifications:</a:t>
            </a:r>
          </a:p>
          <a:p>
            <a:pPr/>
            <a:r>
              <a:t>Model Support</a:t>
            </a:r>
          </a:p>
          <a:p>
            <a:pPr lvl="1"/>
            <a:r>
              <a:t>• Hugging Face Transformers integration</a:t>
            </a:r>
          </a:p>
          <a:p>
            <a:pPr lvl="1"/>
            <a:r>
              <a:t>• ONNX and OpenVINO optimization</a:t>
            </a:r>
          </a:p>
          <a:p>
            <a:pPr/>
            <a:r>
              <a:t>Network Layer</a:t>
            </a:r>
          </a:p>
          <a:p>
            <a:pPr lvl="1"/>
            <a:r>
              <a:t>• libp2p for peer discovery and routing</a:t>
            </a:r>
          </a:p>
          <a:p>
            <a:pPr lvl="1"/>
            <a:r>
              <a:t>• IPFS for content-addressed storage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Roadmap:</a:t>
            </a:r>
          </a:p>
          <a:p>
            <a:pPr/>
            <a:r>
              <a:t>Near-term Goals</a:t>
            </a:r>
          </a:p>
          <a:p>
            <a:pPr lvl="1"/>
            <a:r>
              <a:t>• WebNN integration for browser-based inference</a:t>
            </a:r>
          </a:p>
          <a:p>
            <a:pPr lvl="1"/>
            <a:r>
              <a:t>• Enhanced knowledge graph capabilities</a:t>
            </a:r>
          </a:p>
          <a:p>
            <a:pPr/>
            <a:r>
              <a:t>Long-term Vision</a:t>
            </a:r>
          </a:p>
          <a:p>
            <a:pPr lvl="1"/>
            <a:r>
              <a:t>• Fully decentralized AI infrastructure</a:t>
            </a:r>
          </a:p>
          <a:p>
            <a:pPr lvl="1"/>
            <a:r>
              <a:t>• Edge-first compute paradigm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/>
            </a:pPr>
            <a:r>
              <a:t>Thank You!</a:t>
            </a:r>
          </a:p>
          <a:p>
            <a:r>
              <a:t>Pushing AI Compute to the 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GitHub: github.com/endomorphosis/hallucinate</a:t>
            </a:r>
          </a:p>
          <a:p>
            <a:r>
              <a:t>Contact: hallucinate@example.com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