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DC13-8448-4742-6812-20E24EB8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D3FCF-37B6-E49B-A43E-7EE041C28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4C56-2D60-F460-B6C1-6FE1CF88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4CD4-6F97-0243-09EA-8CF84C5E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8BCC-036C-48F5-8F99-832FE3A0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C821-923B-B6D7-B84E-949C9D9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FCE7-B725-3061-96B2-301200CC7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72D9-D84E-25D8-264B-C5CDEF9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913C-8176-BEEE-FF90-2233C4ED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CE7D-9E33-C6D4-9D5C-5A3A6F73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17ADB-0D03-1813-A727-73B886F3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9C09C-3A47-CACC-DD15-ED8DB37F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E895-E67E-D65C-D370-369AE633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816F-C645-9EC8-DEAF-0F9BAB8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CFD4-3047-1F5B-6FF4-336E9C64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136-DE89-C1F6-276E-F86B03B6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C978-48B7-33D3-3689-4C2ED0ED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87DB-E925-CF02-3604-C27FF832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7622-D2D7-1744-6F04-31EB886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566E-6BDC-E41B-51BD-1C53F106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A4F4-2994-E868-8B07-2739933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9E64-51DC-7C64-12BB-D980160EC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07FB-4DC2-03DA-EFDF-59D6D4F9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18A0-170A-6E79-AB32-6C9D066A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177C2-4626-1E3B-A6B3-AF4E9491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9F7-5D47-7E0C-5360-4F0EB366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D15C-B696-A7B8-CF04-7E0FA5BD7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30BF0-4CBF-EF46-E9B1-19E954C1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FCA6-8666-A40C-1DA1-1E0E8CB1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4455-43A8-F6A3-2AB1-63140E3C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BE62D-C21E-9F0E-1408-FAED534D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8711-0008-2E77-6B9B-7BAD016A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C383-5539-1B56-C6B6-B18EB1BC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00BA-E304-C15D-5A01-B6701816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69DDA-AA70-7C3A-0345-32F20C8FB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08BB8-BA00-31D3-A130-513BAD4F4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325AA-12B8-EF83-CF98-9BA8AB9E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2DCBF-C6A0-873E-1DFF-70295A8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30FDC-26D1-8B2E-77D6-55F8EE8E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A663-AD66-442B-8368-82DAE425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5BC04-8B48-6D9C-36AE-110CFEA0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9D7E3-84AA-31BD-E827-C550071E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EECF-5931-E33E-8144-C268B144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94B65-F3ED-2D48-3420-49236A8F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376F-A28A-8F95-E6B2-9276E4D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1C11-B34D-C4D1-9A5A-05FDDD7A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CF8A-911B-68A2-61AD-66F5E245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7DC9-DE63-BE94-4172-8F442602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327BE-2D6C-7E76-5AF9-2214DABB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0335-76CF-0312-1B08-1F68ADAC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4481-21B3-32D6-ABE1-67D8305F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ABAA-46FA-6A51-DA05-2791A42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7832-7C47-F960-E614-9FB91EB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AAF2E-D3F4-D151-C8F8-2351C0F3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8CEFF-45DD-0282-0CDC-327D4DD2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95861-62F3-E992-C772-E600066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AFF8A-54F1-2445-A343-DA461C4B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5A27-844F-C28C-F1AB-BC65DEC9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4F17F-A9A5-D6D6-AB64-DC775C6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8D5-E073-EDB7-B726-1516E5AC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4247-E05E-C2C2-C034-0EFA9001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1E6D-2A80-F74C-9B5C-75E75CB4D16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8EAF-5F46-C099-31F7-6240379A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4DF3-F52B-F13B-F71D-6B1C1AE4A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49D6-FE09-7149-807D-63BB85525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9119DD-5037-6A78-B6EC-B9B18C496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85569"/>
            <a:ext cx="9144000" cy="165576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F05461-5E3A-9DEF-7C08-6574D70F0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t="14787" r="13637" b="14071"/>
          <a:stretch/>
        </p:blipFill>
        <p:spPr bwMode="auto">
          <a:xfrm>
            <a:off x="4227846" y="1211081"/>
            <a:ext cx="932733" cy="10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F6A2446-1D5E-6545-533C-2F9305BB9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4015" r="11952" b="12327"/>
          <a:stretch/>
        </p:blipFill>
        <p:spPr bwMode="auto">
          <a:xfrm>
            <a:off x="2717919" y="1211081"/>
            <a:ext cx="1339632" cy="10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1D44FBA-288E-D027-36C5-F9CCCBBACED2}"/>
              </a:ext>
            </a:extLst>
          </p:cNvPr>
          <p:cNvSpPr/>
          <p:nvPr/>
        </p:nvSpPr>
        <p:spPr>
          <a:xfrm>
            <a:off x="5983073" y="1358514"/>
            <a:ext cx="2186152" cy="596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Mapped reads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3EA4E4-4DDC-DC6A-B91F-CE417E3B2B37}"/>
              </a:ext>
            </a:extLst>
          </p:cNvPr>
          <p:cNvSpPr/>
          <p:nvPr/>
        </p:nvSpPr>
        <p:spPr>
          <a:xfrm>
            <a:off x="5265683" y="1604195"/>
            <a:ext cx="525517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C0E4C18-9A68-6D9C-53B4-E6FCD16FDCC7}"/>
              </a:ext>
            </a:extLst>
          </p:cNvPr>
          <p:cNvSpPr/>
          <p:nvPr/>
        </p:nvSpPr>
        <p:spPr>
          <a:xfrm>
            <a:off x="6936828" y="2136231"/>
            <a:ext cx="231227" cy="40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30B70B8-8A56-BDDF-C489-0AC06AE921F6}"/>
              </a:ext>
            </a:extLst>
          </p:cNvPr>
          <p:cNvSpPr/>
          <p:nvPr/>
        </p:nvSpPr>
        <p:spPr>
          <a:xfrm>
            <a:off x="5983073" y="2705535"/>
            <a:ext cx="2186152" cy="5964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Collapsed and filtered reads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2F45800-A601-92A4-0F3E-D5AFDBA69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11" y="2459252"/>
            <a:ext cx="932733" cy="1118138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8AEA036D-9C48-A064-6005-F62877E20FB7}"/>
              </a:ext>
            </a:extLst>
          </p:cNvPr>
          <p:cNvSpPr/>
          <p:nvPr/>
        </p:nvSpPr>
        <p:spPr>
          <a:xfrm>
            <a:off x="5265683" y="2901972"/>
            <a:ext cx="525517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7F813E2-443F-16F6-B9B5-DBDD515AA87D}"/>
              </a:ext>
            </a:extLst>
          </p:cNvPr>
          <p:cNvSpPr/>
          <p:nvPr/>
        </p:nvSpPr>
        <p:spPr>
          <a:xfrm>
            <a:off x="6032936" y="3851717"/>
            <a:ext cx="2186152" cy="5964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Corrected (</a:t>
            </a:r>
            <a:r>
              <a:rPr lang="en-US" dirty="0" err="1"/>
              <a:t>gff</a:t>
            </a:r>
            <a:r>
              <a:rPr lang="en-US" dirty="0"/>
              <a:t> and 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993B824-D87F-61D5-8420-D2F3C3767CA0}"/>
              </a:ext>
            </a:extLst>
          </p:cNvPr>
          <p:cNvSpPr/>
          <p:nvPr/>
        </p:nvSpPr>
        <p:spPr>
          <a:xfrm>
            <a:off x="6957849" y="3350384"/>
            <a:ext cx="231227" cy="40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5767210-67FB-AF1A-E138-AC77F700E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210" y="3958574"/>
            <a:ext cx="1746369" cy="454445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CD9BF3E4-5909-893F-7D14-86E38FD85A53}"/>
              </a:ext>
            </a:extLst>
          </p:cNvPr>
          <p:cNvSpPr/>
          <p:nvPr/>
        </p:nvSpPr>
        <p:spPr>
          <a:xfrm>
            <a:off x="5265683" y="4067243"/>
            <a:ext cx="525517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C4772845-083F-BE66-A901-6902C82EAA13}"/>
              </a:ext>
            </a:extLst>
          </p:cNvPr>
          <p:cNvSpPr/>
          <p:nvPr/>
        </p:nvSpPr>
        <p:spPr>
          <a:xfrm>
            <a:off x="6957849" y="4537193"/>
            <a:ext cx="231227" cy="407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228330-0545-A848-57DE-784A14CE7904}"/>
              </a:ext>
            </a:extLst>
          </p:cNvPr>
          <p:cNvSpPr/>
          <p:nvPr/>
        </p:nvSpPr>
        <p:spPr>
          <a:xfrm>
            <a:off x="6032936" y="5096543"/>
            <a:ext cx="2186152" cy="5964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annotation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2A31F6-830F-2D34-DAB3-CCB8118FD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565" y="4772949"/>
            <a:ext cx="1254561" cy="1127611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E1614B5-7E16-62F2-BDC6-E2AE5C4EEB1F}"/>
              </a:ext>
            </a:extLst>
          </p:cNvPr>
          <p:cNvSpPr/>
          <p:nvPr/>
        </p:nvSpPr>
        <p:spPr>
          <a:xfrm>
            <a:off x="5265683" y="5253805"/>
            <a:ext cx="525517" cy="224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Kesharwani, Rupesh Kumar</dc:creator>
  <cp:lastModifiedBy>Kesharwani, Rupesh Kumar</cp:lastModifiedBy>
  <cp:revision>1</cp:revision>
  <dcterms:created xsi:type="dcterms:W3CDTF">2022-10-10T15:05:52Z</dcterms:created>
  <dcterms:modified xsi:type="dcterms:W3CDTF">2022-10-10T15:39:11Z</dcterms:modified>
</cp:coreProperties>
</file>