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Tomorrow" charset="1" panose="00000000000000000000"/>
      <p:regular r:id="rId21"/>
    </p:embeddedFont>
    <p:embeddedFont>
      <p:font typeface="Garet Light" charset="1" panose="00000000000000000000"/>
      <p:regular r:id="rId22"/>
    </p:embeddedFont>
    <p:embeddedFont>
      <p:font typeface="Anonymous Pro" charset="1" panose="02060609030202000504"/>
      <p:regular r:id="rId23"/>
    </p:embeddedFont>
    <p:embeddedFont>
      <p:font typeface="Lexend Deca"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jpeg" Type="http://schemas.openxmlformats.org/officeDocument/2006/relationships/image"/><Relationship Id="rId3" Target="../media/image32.jpeg" Type="http://schemas.openxmlformats.org/officeDocument/2006/relationships/image"/><Relationship Id="rId4" Target="../media/image2.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2.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jpeg" Type="http://schemas.openxmlformats.org/officeDocument/2006/relationships/image"/><Relationship Id="rId3" Target="../media/image2.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2.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2.jpeg" Type="http://schemas.openxmlformats.org/officeDocument/2006/relationships/image"/><Relationship Id="rId15" Target="../media/image3.jpe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 Id="rId3" Target="../media/image2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 Id="rId3" Target="../media/image23.jpeg" Type="http://schemas.openxmlformats.org/officeDocument/2006/relationships/image"/><Relationship Id="rId4"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jpeg" Type="http://schemas.openxmlformats.org/officeDocument/2006/relationships/image"/><Relationship Id="rId3" Target="../media/image25.jpeg" Type="http://schemas.openxmlformats.org/officeDocument/2006/relationships/image"/><Relationship Id="rId4"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jpeg" Type="http://schemas.openxmlformats.org/officeDocument/2006/relationships/image"/><Relationship Id="rId3" Target="../media/image27.jpeg" Type="http://schemas.openxmlformats.org/officeDocument/2006/relationships/image"/><Relationship Id="rId4" Target="../media/image28.jpeg" Type="http://schemas.openxmlformats.org/officeDocument/2006/relationships/image"/><Relationship Id="rId5"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jpeg" Type="http://schemas.openxmlformats.org/officeDocument/2006/relationships/image"/><Relationship Id="rId3" Target="../media/image26.jpeg" Type="http://schemas.openxmlformats.org/officeDocument/2006/relationships/image"/><Relationship Id="rId4" Target="../media/image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jpeg" Type="http://schemas.openxmlformats.org/officeDocument/2006/relationships/image"/><Relationship Id="rId3" Target="../media/image30.jpeg" Type="http://schemas.openxmlformats.org/officeDocument/2006/relationships/image"/><Relationship Id="rId4"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391710"/>
            <a:chOff x="0" y="0"/>
            <a:chExt cx="24384000" cy="1855613"/>
          </a:xfrm>
        </p:grpSpPr>
        <p:sp>
          <p:nvSpPr>
            <p:cNvPr name="Freeform 4" id="4"/>
            <p:cNvSpPr/>
            <p:nvPr/>
          </p:nvSpPr>
          <p:spPr>
            <a:xfrm flipH="false" flipV="false" rot="0">
              <a:off x="22528387" y="0"/>
              <a:ext cx="1855613" cy="1855613"/>
            </a:xfrm>
            <a:custGeom>
              <a:avLst/>
              <a:gdLst/>
              <a:ahLst/>
              <a:cxnLst/>
              <a:rect r="r" b="b" t="t" l="l"/>
              <a:pathLst>
                <a:path h="1855613" w="1855613">
                  <a:moveTo>
                    <a:pt x="0" y="0"/>
                  </a:moveTo>
                  <a:lnTo>
                    <a:pt x="1855613" y="0"/>
                  </a:lnTo>
                  <a:lnTo>
                    <a:pt x="1855613" y="1855613"/>
                  </a:lnTo>
                  <a:lnTo>
                    <a:pt x="0" y="1855613"/>
                  </a:lnTo>
                  <a:lnTo>
                    <a:pt x="0" y="0"/>
                  </a:lnTo>
                  <a:close/>
                </a:path>
              </a:pathLst>
            </a:custGeom>
            <a:blipFill>
              <a:blip r:embed="rId3"/>
              <a:stretch>
                <a:fillRect l="0" t="0" r="0" b="0"/>
              </a:stretch>
            </a:blipFill>
          </p:spPr>
        </p:sp>
        <p:sp>
          <p:nvSpPr>
            <p:cNvPr name="Freeform 5" id="5"/>
            <p:cNvSpPr/>
            <p:nvPr/>
          </p:nvSpPr>
          <p:spPr>
            <a:xfrm flipH="false" flipV="false" rot="0">
              <a:off x="0" y="0"/>
              <a:ext cx="3073279" cy="682177"/>
            </a:xfrm>
            <a:custGeom>
              <a:avLst/>
              <a:gdLst/>
              <a:ahLst/>
              <a:cxnLst/>
              <a:rect r="r" b="b" t="t" l="l"/>
              <a:pathLst>
                <a:path h="682177" w="3073279">
                  <a:moveTo>
                    <a:pt x="0" y="0"/>
                  </a:moveTo>
                  <a:lnTo>
                    <a:pt x="3073279" y="0"/>
                  </a:lnTo>
                  <a:lnTo>
                    <a:pt x="3073279" y="682177"/>
                  </a:lnTo>
                  <a:lnTo>
                    <a:pt x="0" y="682177"/>
                  </a:lnTo>
                  <a:lnTo>
                    <a:pt x="0" y="0"/>
                  </a:lnTo>
                  <a:close/>
                </a:path>
              </a:pathLst>
            </a:custGeom>
            <a:blipFill>
              <a:blip r:embed="rId4"/>
              <a:stretch>
                <a:fillRect l="0" t="0" r="0" b="0"/>
              </a:stretch>
            </a:blipFill>
          </p:spPr>
        </p:sp>
      </p:grpSp>
      <p:sp>
        <p:nvSpPr>
          <p:cNvPr name="TextBox 6" id="6"/>
          <p:cNvSpPr txBox="true"/>
          <p:nvPr/>
        </p:nvSpPr>
        <p:spPr>
          <a:xfrm rot="0">
            <a:off x="1232726" y="2987968"/>
            <a:ext cx="16230600" cy="1701533"/>
          </a:xfrm>
          <a:prstGeom prst="rect">
            <a:avLst/>
          </a:prstGeom>
        </p:spPr>
        <p:txBody>
          <a:bodyPr anchor="t" rtlCol="false" tIns="0" lIns="0" bIns="0" rIns="0">
            <a:spAutoFit/>
          </a:bodyPr>
          <a:lstStyle/>
          <a:p>
            <a:pPr algn="ctr">
              <a:lnSpc>
                <a:spcPts val="13839"/>
              </a:lnSpc>
            </a:pPr>
            <a:r>
              <a:rPr lang="en-US" sz="9885">
                <a:solidFill>
                  <a:srgbClr val="000000"/>
                </a:solidFill>
                <a:latin typeface="Tomorrow"/>
                <a:ea typeface="Tomorrow"/>
                <a:cs typeface="Tomorrow"/>
                <a:sym typeface="Tomorrow"/>
              </a:rPr>
              <a:t>Social Networking Graph </a:t>
            </a:r>
          </a:p>
        </p:txBody>
      </p:sp>
      <p:sp>
        <p:nvSpPr>
          <p:cNvPr name="TextBox 7" id="7"/>
          <p:cNvSpPr txBox="true"/>
          <p:nvPr/>
        </p:nvSpPr>
        <p:spPr>
          <a:xfrm rot="0">
            <a:off x="3385392" y="5330416"/>
            <a:ext cx="11517216" cy="887095"/>
          </a:xfrm>
          <a:prstGeom prst="rect">
            <a:avLst/>
          </a:prstGeom>
        </p:spPr>
        <p:txBody>
          <a:bodyPr anchor="t" rtlCol="false" tIns="0" lIns="0" bIns="0" rIns="0">
            <a:spAutoFit/>
          </a:bodyPr>
          <a:lstStyle/>
          <a:p>
            <a:pPr algn="ctr">
              <a:lnSpc>
                <a:spcPts val="7279"/>
              </a:lnSpc>
            </a:pPr>
            <a:r>
              <a:rPr lang="en-US" sz="5199">
                <a:solidFill>
                  <a:srgbClr val="000000"/>
                </a:solidFill>
                <a:latin typeface="Garet Light"/>
                <a:ea typeface="Garet Light"/>
                <a:cs typeface="Garet Light"/>
                <a:sym typeface="Garet Light"/>
              </a:rPr>
              <a:t>Using JAVA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sp>
        <p:nvSpPr>
          <p:cNvPr name="Freeform 2" id="2"/>
          <p:cNvSpPr/>
          <p:nvPr/>
        </p:nvSpPr>
        <p:spPr>
          <a:xfrm flipH="false" flipV="false" rot="0">
            <a:off x="0" y="2371745"/>
            <a:ext cx="9591328" cy="8145293"/>
          </a:xfrm>
          <a:custGeom>
            <a:avLst/>
            <a:gdLst/>
            <a:ahLst/>
            <a:cxnLst/>
            <a:rect r="r" b="b" t="t" l="l"/>
            <a:pathLst>
              <a:path h="8145293" w="9591328">
                <a:moveTo>
                  <a:pt x="0" y="0"/>
                </a:moveTo>
                <a:lnTo>
                  <a:pt x="9591328" y="0"/>
                </a:lnTo>
                <a:lnTo>
                  <a:pt x="9591328" y="8145293"/>
                </a:lnTo>
                <a:lnTo>
                  <a:pt x="0" y="8145293"/>
                </a:lnTo>
                <a:lnTo>
                  <a:pt x="0" y="0"/>
                </a:lnTo>
                <a:close/>
              </a:path>
            </a:pathLst>
          </a:custGeom>
          <a:blipFill>
            <a:blip r:embed="rId2"/>
            <a:stretch>
              <a:fillRect l="-4068" t="0" r="-9206" b="0"/>
            </a:stretch>
          </a:blipFill>
        </p:spPr>
      </p:sp>
      <p:sp>
        <p:nvSpPr>
          <p:cNvPr name="Freeform 3" id="3"/>
          <p:cNvSpPr/>
          <p:nvPr/>
        </p:nvSpPr>
        <p:spPr>
          <a:xfrm flipH="false" flipV="false" rot="0">
            <a:off x="9591328" y="2371745"/>
            <a:ext cx="8966655" cy="7915255"/>
          </a:xfrm>
          <a:custGeom>
            <a:avLst/>
            <a:gdLst/>
            <a:ahLst/>
            <a:cxnLst/>
            <a:rect r="r" b="b" t="t" l="l"/>
            <a:pathLst>
              <a:path h="7915255" w="8966655">
                <a:moveTo>
                  <a:pt x="0" y="0"/>
                </a:moveTo>
                <a:lnTo>
                  <a:pt x="8966654" y="0"/>
                </a:lnTo>
                <a:lnTo>
                  <a:pt x="8966654" y="7915255"/>
                </a:lnTo>
                <a:lnTo>
                  <a:pt x="0" y="7915255"/>
                </a:lnTo>
                <a:lnTo>
                  <a:pt x="0" y="0"/>
                </a:lnTo>
                <a:close/>
              </a:path>
            </a:pathLst>
          </a:custGeom>
          <a:blipFill>
            <a:blip r:embed="rId3"/>
            <a:stretch>
              <a:fillRect l="0" t="-4547" r="0" b="0"/>
            </a:stretch>
          </a:blipFill>
        </p:spPr>
      </p:sp>
      <p:sp>
        <p:nvSpPr>
          <p:cNvPr name="TextBox 4" id="4"/>
          <p:cNvSpPr txBox="true"/>
          <p:nvPr/>
        </p:nvSpPr>
        <p:spPr>
          <a:xfrm rot="0">
            <a:off x="0" y="128387"/>
            <a:ext cx="12081487" cy="1610125"/>
          </a:xfrm>
          <a:prstGeom prst="rect">
            <a:avLst/>
          </a:prstGeom>
        </p:spPr>
        <p:txBody>
          <a:bodyPr anchor="t" rtlCol="false" tIns="0" lIns="0" bIns="0" rIns="0">
            <a:spAutoFit/>
          </a:bodyPr>
          <a:lstStyle/>
          <a:p>
            <a:pPr algn="ctr">
              <a:lnSpc>
                <a:spcPts val="13102"/>
              </a:lnSpc>
              <a:spcBef>
                <a:spcPct val="0"/>
              </a:spcBef>
            </a:pPr>
            <a:r>
              <a:rPr lang="en-US" sz="9359">
                <a:solidFill>
                  <a:srgbClr val="000000"/>
                </a:solidFill>
                <a:latin typeface="Anonymous Pro"/>
                <a:ea typeface="Anonymous Pro"/>
                <a:cs typeface="Anonymous Pro"/>
                <a:sym typeface="Anonymous Pro"/>
              </a:rPr>
              <a:t>6.Delete Account </a:t>
            </a:r>
          </a:p>
        </p:txBody>
      </p:sp>
      <p:sp>
        <p:nvSpPr>
          <p:cNvPr name="Freeform 5" id="5"/>
          <p:cNvSpPr/>
          <p:nvPr/>
        </p:nvSpPr>
        <p:spPr>
          <a:xfrm flipH="false" flipV="false" rot="0">
            <a:off x="16896290" y="0"/>
            <a:ext cx="1391710" cy="1391710"/>
          </a:xfrm>
          <a:custGeom>
            <a:avLst/>
            <a:gdLst/>
            <a:ahLst/>
            <a:cxnLst/>
            <a:rect r="r" b="b" t="t" l="l"/>
            <a:pathLst>
              <a:path h="1391710" w="1391710">
                <a:moveTo>
                  <a:pt x="0" y="0"/>
                </a:moveTo>
                <a:lnTo>
                  <a:pt x="1391710" y="0"/>
                </a:lnTo>
                <a:lnTo>
                  <a:pt x="1391710" y="1391710"/>
                </a:lnTo>
                <a:lnTo>
                  <a:pt x="0" y="1391710"/>
                </a:lnTo>
                <a:lnTo>
                  <a:pt x="0" y="0"/>
                </a:lnTo>
                <a:close/>
              </a:path>
            </a:pathLst>
          </a:custGeom>
          <a:blipFill>
            <a:blip r:embed="rId4"/>
            <a:stretch>
              <a:fillRect l="0" t="0" r="0" b="0"/>
            </a:stretch>
          </a:blipFill>
        </p:spPr>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142370"/>
            <a:ext cx="14732556" cy="5236196"/>
          </a:xfrm>
          <a:custGeom>
            <a:avLst/>
            <a:gdLst/>
            <a:ahLst/>
            <a:cxnLst/>
            <a:rect r="r" b="b" t="t" l="l"/>
            <a:pathLst>
              <a:path h="5236196" w="14732556">
                <a:moveTo>
                  <a:pt x="0" y="0"/>
                </a:moveTo>
                <a:lnTo>
                  <a:pt x="14732556" y="0"/>
                </a:lnTo>
                <a:lnTo>
                  <a:pt x="14732556" y="5236196"/>
                </a:lnTo>
                <a:lnTo>
                  <a:pt x="0" y="5236196"/>
                </a:lnTo>
                <a:lnTo>
                  <a:pt x="0" y="0"/>
                </a:lnTo>
                <a:close/>
              </a:path>
            </a:pathLst>
          </a:custGeom>
          <a:blipFill>
            <a:blip r:embed="rId2"/>
            <a:stretch>
              <a:fillRect l="0" t="0" r="0" b="0"/>
            </a:stretch>
          </a:blipFill>
        </p:spPr>
      </p:sp>
      <p:sp>
        <p:nvSpPr>
          <p:cNvPr name="TextBox 3" id="3"/>
          <p:cNvSpPr txBox="true"/>
          <p:nvPr/>
        </p:nvSpPr>
        <p:spPr>
          <a:xfrm rot="0">
            <a:off x="335135" y="135325"/>
            <a:ext cx="18792946" cy="1469243"/>
          </a:xfrm>
          <a:prstGeom prst="rect">
            <a:avLst/>
          </a:prstGeom>
        </p:spPr>
        <p:txBody>
          <a:bodyPr anchor="t" rtlCol="false" tIns="0" lIns="0" bIns="0" rIns="0">
            <a:spAutoFit/>
          </a:bodyPr>
          <a:lstStyle/>
          <a:p>
            <a:pPr algn="l">
              <a:lnSpc>
                <a:spcPts val="11943"/>
              </a:lnSpc>
              <a:spcBef>
                <a:spcPct val="0"/>
              </a:spcBef>
            </a:pPr>
            <a:r>
              <a:rPr lang="en-US" sz="8530" u="sng">
                <a:solidFill>
                  <a:srgbClr val="000000"/>
                </a:solidFill>
                <a:latin typeface="Anonymous Pro"/>
                <a:ea typeface="Anonymous Pro"/>
                <a:cs typeface="Anonymous Pro"/>
                <a:sym typeface="Anonymous Pro"/>
              </a:rPr>
              <a:t>Graph Database </a:t>
            </a:r>
          </a:p>
        </p:txBody>
      </p:sp>
      <p:sp>
        <p:nvSpPr>
          <p:cNvPr name="Freeform 4" id="4"/>
          <p:cNvSpPr/>
          <p:nvPr/>
        </p:nvSpPr>
        <p:spPr>
          <a:xfrm flipH="false" flipV="false" rot="0">
            <a:off x="16896290" y="0"/>
            <a:ext cx="1391710" cy="1391710"/>
          </a:xfrm>
          <a:custGeom>
            <a:avLst/>
            <a:gdLst/>
            <a:ahLst/>
            <a:cxnLst/>
            <a:rect r="r" b="b" t="t" l="l"/>
            <a:pathLst>
              <a:path h="1391710" w="1391710">
                <a:moveTo>
                  <a:pt x="0" y="0"/>
                </a:moveTo>
                <a:lnTo>
                  <a:pt x="1391710" y="0"/>
                </a:lnTo>
                <a:lnTo>
                  <a:pt x="1391710" y="1391710"/>
                </a:lnTo>
                <a:lnTo>
                  <a:pt x="0" y="1391710"/>
                </a:lnTo>
                <a:lnTo>
                  <a:pt x="0" y="0"/>
                </a:lnTo>
                <a:close/>
              </a:path>
            </a:pathLst>
          </a:custGeom>
          <a:blipFill>
            <a:blip r:embed="rId3"/>
            <a:stretch>
              <a:fillRect l="0" t="0" r="0" b="0"/>
            </a:stretch>
          </a:blipFill>
        </p:spPr>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sp>
        <p:nvSpPr>
          <p:cNvPr name="Freeform 2" id="2"/>
          <p:cNvSpPr/>
          <p:nvPr/>
        </p:nvSpPr>
        <p:spPr>
          <a:xfrm flipH="false" flipV="false" rot="0">
            <a:off x="0" y="2971340"/>
            <a:ext cx="18288000" cy="2715903"/>
          </a:xfrm>
          <a:custGeom>
            <a:avLst/>
            <a:gdLst/>
            <a:ahLst/>
            <a:cxnLst/>
            <a:rect r="r" b="b" t="t" l="l"/>
            <a:pathLst>
              <a:path h="2715903" w="18288000">
                <a:moveTo>
                  <a:pt x="0" y="0"/>
                </a:moveTo>
                <a:lnTo>
                  <a:pt x="18288000" y="0"/>
                </a:lnTo>
                <a:lnTo>
                  <a:pt x="18288000" y="2715903"/>
                </a:lnTo>
                <a:lnTo>
                  <a:pt x="0" y="2715903"/>
                </a:lnTo>
                <a:lnTo>
                  <a:pt x="0" y="0"/>
                </a:lnTo>
                <a:close/>
              </a:path>
            </a:pathLst>
          </a:custGeom>
          <a:blipFill>
            <a:blip r:embed="rId2"/>
            <a:stretch>
              <a:fillRect l="0" t="0" r="0" b="-3635"/>
            </a:stretch>
          </a:blipFill>
        </p:spPr>
      </p:sp>
      <p:sp>
        <p:nvSpPr>
          <p:cNvPr name="TextBox 3" id="3"/>
          <p:cNvSpPr txBox="true"/>
          <p:nvPr/>
        </p:nvSpPr>
        <p:spPr>
          <a:xfrm rot="0">
            <a:off x="0" y="197485"/>
            <a:ext cx="18288000" cy="1458887"/>
          </a:xfrm>
          <a:prstGeom prst="rect">
            <a:avLst/>
          </a:prstGeom>
        </p:spPr>
        <p:txBody>
          <a:bodyPr anchor="t" rtlCol="false" tIns="0" lIns="0" bIns="0" rIns="0">
            <a:spAutoFit/>
          </a:bodyPr>
          <a:lstStyle/>
          <a:p>
            <a:pPr algn="ctr">
              <a:lnSpc>
                <a:spcPts val="11988"/>
              </a:lnSpc>
              <a:spcBef>
                <a:spcPct val="0"/>
              </a:spcBef>
            </a:pPr>
            <a:r>
              <a:rPr lang="en-US" sz="8563" u="sng">
                <a:solidFill>
                  <a:srgbClr val="181818"/>
                </a:solidFill>
                <a:latin typeface="Anonymous Pro"/>
                <a:ea typeface="Anonymous Pro"/>
                <a:cs typeface="Anonymous Pro"/>
                <a:sym typeface="Anonymous Pro"/>
              </a:rPr>
              <a:t>Relational Database </a:t>
            </a:r>
          </a:p>
        </p:txBody>
      </p:sp>
      <p:sp>
        <p:nvSpPr>
          <p:cNvPr name="Freeform 4" id="4"/>
          <p:cNvSpPr/>
          <p:nvPr/>
        </p:nvSpPr>
        <p:spPr>
          <a:xfrm flipH="false" flipV="false" rot="0">
            <a:off x="16896290" y="0"/>
            <a:ext cx="1391710" cy="1391710"/>
          </a:xfrm>
          <a:custGeom>
            <a:avLst/>
            <a:gdLst/>
            <a:ahLst/>
            <a:cxnLst/>
            <a:rect r="r" b="b" t="t" l="l"/>
            <a:pathLst>
              <a:path h="1391710" w="1391710">
                <a:moveTo>
                  <a:pt x="0" y="0"/>
                </a:moveTo>
                <a:lnTo>
                  <a:pt x="1391710" y="0"/>
                </a:lnTo>
                <a:lnTo>
                  <a:pt x="1391710" y="1391710"/>
                </a:lnTo>
                <a:lnTo>
                  <a:pt x="0" y="1391710"/>
                </a:lnTo>
                <a:lnTo>
                  <a:pt x="0" y="0"/>
                </a:lnTo>
                <a:close/>
              </a:path>
            </a:pathLst>
          </a:custGeom>
          <a:blipFill>
            <a:blip r:embed="rId3"/>
            <a:stretch>
              <a:fillRect l="0" t="0" r="0" b="0"/>
            </a:stretch>
          </a:blipFill>
        </p:spPr>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608531" y="514350"/>
            <a:ext cx="1192202" cy="9258300"/>
            <a:chOff x="0" y="0"/>
            <a:chExt cx="313995" cy="2438400"/>
          </a:xfrm>
        </p:grpSpPr>
        <p:sp>
          <p:nvSpPr>
            <p:cNvPr name="Freeform 3" id="3"/>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4" id="4"/>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704329" y="514350"/>
            <a:ext cx="1192202" cy="9258300"/>
            <a:chOff x="0" y="0"/>
            <a:chExt cx="313995" cy="2438400"/>
          </a:xfrm>
        </p:grpSpPr>
        <p:sp>
          <p:nvSpPr>
            <p:cNvPr name="Freeform 6" id="6"/>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7" id="7"/>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387900" y="2707485"/>
            <a:ext cx="11047505" cy="11752664"/>
          </a:xfrm>
          <a:custGeom>
            <a:avLst/>
            <a:gdLst/>
            <a:ahLst/>
            <a:cxnLst/>
            <a:rect r="r" b="b" t="t" l="l"/>
            <a:pathLst>
              <a:path h="11752664" w="11047505">
                <a:moveTo>
                  <a:pt x="0" y="0"/>
                </a:moveTo>
                <a:lnTo>
                  <a:pt x="11047505" y="0"/>
                </a:lnTo>
                <a:lnTo>
                  <a:pt x="11047505" y="11752665"/>
                </a:lnTo>
                <a:lnTo>
                  <a:pt x="0" y="11752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419100"/>
            <a:ext cx="10861836" cy="828990"/>
          </a:xfrm>
          <a:prstGeom prst="rect">
            <a:avLst/>
          </a:prstGeom>
        </p:spPr>
        <p:txBody>
          <a:bodyPr anchor="t" rtlCol="false" tIns="0" lIns="0" bIns="0" rIns="0">
            <a:spAutoFit/>
          </a:bodyPr>
          <a:lstStyle/>
          <a:p>
            <a:pPr algn="l">
              <a:lnSpc>
                <a:spcPts val="6807"/>
              </a:lnSpc>
            </a:pPr>
            <a:r>
              <a:rPr lang="en-US" sz="4862">
                <a:solidFill>
                  <a:srgbClr val="000000"/>
                </a:solidFill>
                <a:latin typeface="Garet Light"/>
                <a:ea typeface="Garet Light"/>
                <a:cs typeface="Garet Light"/>
                <a:sym typeface="Garet Light"/>
              </a:rPr>
              <a:t>Limitations </a:t>
            </a:r>
          </a:p>
        </p:txBody>
      </p:sp>
      <p:sp>
        <p:nvSpPr>
          <p:cNvPr name="TextBox 10" id="10"/>
          <p:cNvSpPr txBox="true"/>
          <p:nvPr/>
        </p:nvSpPr>
        <p:spPr>
          <a:xfrm rot="0">
            <a:off x="1216673" y="2325144"/>
            <a:ext cx="15854653" cy="688482"/>
          </a:xfrm>
          <a:prstGeom prst="rect">
            <a:avLst/>
          </a:prstGeom>
        </p:spPr>
        <p:txBody>
          <a:bodyPr anchor="t" rtlCol="false" tIns="0" lIns="0" bIns="0" rIns="0">
            <a:spAutoFit/>
          </a:bodyPr>
          <a:lstStyle/>
          <a:p>
            <a:pPr algn="ctr">
              <a:lnSpc>
                <a:spcPts val="5627"/>
              </a:lnSpc>
              <a:spcBef>
                <a:spcPct val="0"/>
              </a:spcBef>
            </a:pPr>
          </a:p>
        </p:txBody>
      </p:sp>
      <p:sp>
        <p:nvSpPr>
          <p:cNvPr name="TextBox 11" id="11"/>
          <p:cNvSpPr txBox="true"/>
          <p:nvPr/>
        </p:nvSpPr>
        <p:spPr>
          <a:xfrm rot="0">
            <a:off x="583671" y="1719173"/>
            <a:ext cx="13327981" cy="7122865"/>
          </a:xfrm>
          <a:prstGeom prst="rect">
            <a:avLst/>
          </a:prstGeom>
        </p:spPr>
        <p:txBody>
          <a:bodyPr anchor="t" rtlCol="false" tIns="0" lIns="0" bIns="0" rIns="0">
            <a:spAutoFit/>
          </a:bodyPr>
          <a:lstStyle/>
          <a:p>
            <a:pPr algn="l" marL="582337" indent="-291169" lvl="1">
              <a:lnSpc>
                <a:spcPts val="3776"/>
              </a:lnSpc>
              <a:buFont typeface="Arial"/>
              <a:buChar char="•"/>
            </a:pPr>
            <a:r>
              <a:rPr lang="en-US" sz="2697">
                <a:solidFill>
                  <a:srgbClr val="000000"/>
                </a:solidFill>
                <a:latin typeface="Garet Light"/>
                <a:ea typeface="Garet Light"/>
                <a:cs typeface="Garet Light"/>
                <a:sym typeface="Garet Light"/>
              </a:rPr>
              <a:t>No  Cybersecurity.</a:t>
            </a:r>
          </a:p>
          <a:p>
            <a:pPr algn="l">
              <a:lnSpc>
                <a:spcPts val="3776"/>
              </a:lnSpc>
            </a:pPr>
          </a:p>
          <a:p>
            <a:pPr algn="l" marL="582337" indent="-291169" lvl="1">
              <a:lnSpc>
                <a:spcPts val="3776"/>
              </a:lnSpc>
              <a:buFont typeface="Arial"/>
              <a:buChar char="•"/>
            </a:pPr>
            <a:r>
              <a:rPr lang="en-US" sz="2697">
                <a:solidFill>
                  <a:srgbClr val="000000"/>
                </a:solidFill>
                <a:latin typeface="Garet Light"/>
                <a:ea typeface="Garet Light"/>
                <a:cs typeface="Garet Light"/>
                <a:sym typeface="Garet Light"/>
              </a:rPr>
              <a:t>One User Can Follow Utmost 2 Profiles.</a:t>
            </a:r>
          </a:p>
          <a:p>
            <a:pPr algn="l">
              <a:lnSpc>
                <a:spcPts val="3776"/>
              </a:lnSpc>
            </a:pPr>
          </a:p>
          <a:p>
            <a:pPr algn="l" marL="582337" indent="-291169" lvl="1">
              <a:lnSpc>
                <a:spcPts val="3776"/>
              </a:lnSpc>
              <a:buFont typeface="Arial"/>
              <a:buChar char="•"/>
            </a:pPr>
            <a:r>
              <a:rPr lang="en-US" sz="2697">
                <a:solidFill>
                  <a:srgbClr val="000000"/>
                </a:solidFill>
                <a:latin typeface="Garet Light"/>
                <a:ea typeface="Garet Light"/>
                <a:cs typeface="Garet Light"/>
                <a:sym typeface="Garet Light"/>
              </a:rPr>
              <a:t> One User Can Have Utmost 2 Followers.</a:t>
            </a:r>
          </a:p>
          <a:p>
            <a:pPr algn="l">
              <a:lnSpc>
                <a:spcPts val="3776"/>
              </a:lnSpc>
            </a:pPr>
          </a:p>
          <a:p>
            <a:pPr algn="l" marL="582337" indent="-291169" lvl="1">
              <a:lnSpc>
                <a:spcPts val="3776"/>
              </a:lnSpc>
              <a:buFont typeface="Arial"/>
              <a:buChar char="•"/>
            </a:pPr>
            <a:r>
              <a:rPr lang="en-US" sz="2697">
                <a:solidFill>
                  <a:srgbClr val="000000"/>
                </a:solidFill>
                <a:latin typeface="Garet Light"/>
                <a:ea typeface="Garet Light"/>
                <a:cs typeface="Garet Light"/>
                <a:sym typeface="Garet Light"/>
              </a:rPr>
              <a:t> No Community Post Section Provided.</a:t>
            </a:r>
          </a:p>
          <a:p>
            <a:pPr algn="l">
              <a:lnSpc>
                <a:spcPts val="3776"/>
              </a:lnSpc>
            </a:pPr>
          </a:p>
          <a:p>
            <a:pPr algn="l" marL="582337" indent="-291169" lvl="1">
              <a:lnSpc>
                <a:spcPts val="3776"/>
              </a:lnSpc>
              <a:buFont typeface="Arial"/>
              <a:buChar char="•"/>
            </a:pPr>
            <a:r>
              <a:rPr lang="en-US" sz="2697">
                <a:solidFill>
                  <a:srgbClr val="000000"/>
                </a:solidFill>
                <a:latin typeface="Garet Light"/>
                <a:ea typeface="Garet Light"/>
                <a:cs typeface="Garet Light"/>
                <a:sym typeface="Garet Light"/>
              </a:rPr>
              <a:t>Data Like Videos And Audio’s can’t be Shared.</a:t>
            </a:r>
          </a:p>
          <a:p>
            <a:pPr algn="l">
              <a:lnSpc>
                <a:spcPts val="3776"/>
              </a:lnSpc>
            </a:pPr>
          </a:p>
          <a:p>
            <a:pPr algn="l" marL="582337" indent="-291169" lvl="1">
              <a:lnSpc>
                <a:spcPts val="3776"/>
              </a:lnSpc>
              <a:buFont typeface="Arial"/>
              <a:buChar char="•"/>
            </a:pPr>
            <a:r>
              <a:rPr lang="en-US" sz="2697">
                <a:solidFill>
                  <a:srgbClr val="000000"/>
                </a:solidFill>
                <a:latin typeface="Garet Light"/>
                <a:ea typeface="Garet Light"/>
                <a:cs typeface="Garet Light"/>
                <a:sym typeface="Garet Light"/>
              </a:rPr>
              <a:t>Account Type Is Public By Default ,No Option For Private Account. </a:t>
            </a:r>
          </a:p>
          <a:p>
            <a:pPr algn="l">
              <a:lnSpc>
                <a:spcPts val="3776"/>
              </a:lnSpc>
            </a:pPr>
          </a:p>
          <a:p>
            <a:pPr algn="l" marL="582337" indent="-291169" lvl="1">
              <a:lnSpc>
                <a:spcPts val="3776"/>
              </a:lnSpc>
              <a:buFont typeface="Arial"/>
              <a:buChar char="•"/>
            </a:pPr>
            <a:r>
              <a:rPr lang="en-US" sz="2697">
                <a:solidFill>
                  <a:srgbClr val="000000"/>
                </a:solidFill>
                <a:latin typeface="Garet Light"/>
                <a:ea typeface="Garet Light"/>
                <a:cs typeface="Garet Light"/>
                <a:sym typeface="Garet Light"/>
              </a:rPr>
              <a:t> No GUI available.</a:t>
            </a:r>
          </a:p>
          <a:p>
            <a:pPr algn="l">
              <a:lnSpc>
                <a:spcPts val="3776"/>
              </a:lnSpc>
            </a:pPr>
          </a:p>
          <a:p>
            <a:pPr algn="l" marL="582337" indent="-291169" lvl="1">
              <a:lnSpc>
                <a:spcPts val="3776"/>
              </a:lnSpc>
              <a:buFont typeface="Arial"/>
              <a:buChar char="•"/>
            </a:pPr>
            <a:r>
              <a:rPr lang="en-US" sz="2697">
                <a:solidFill>
                  <a:srgbClr val="000000"/>
                </a:solidFill>
                <a:latin typeface="Garet Light"/>
                <a:ea typeface="Garet Light"/>
                <a:cs typeface="Garet Light"/>
                <a:sym typeface="Garet Light"/>
              </a:rPr>
              <a:t> Message Once Sent Cannot Be Deleted.</a:t>
            </a:r>
          </a:p>
        </p:txBody>
      </p:sp>
      <p:sp>
        <p:nvSpPr>
          <p:cNvPr name="AutoShape 12" id="12"/>
          <p:cNvSpPr/>
          <p:nvPr/>
        </p:nvSpPr>
        <p:spPr>
          <a:xfrm>
            <a:off x="0" y="1229040"/>
            <a:ext cx="6492240" cy="0"/>
          </a:xfrm>
          <a:prstGeom prst="line">
            <a:avLst/>
          </a:prstGeom>
          <a:ln cap="flat" w="38100">
            <a:solidFill>
              <a:srgbClr val="858585"/>
            </a:solidFill>
            <a:prstDash val="solid"/>
            <a:headEnd type="none" len="sm" w="sm"/>
            <a:tailEnd type="none" len="sm" w="sm"/>
          </a:ln>
        </p:spPr>
      </p:sp>
      <p:sp>
        <p:nvSpPr>
          <p:cNvPr name="Freeform 13" id="13"/>
          <p:cNvSpPr/>
          <p:nvPr/>
        </p:nvSpPr>
        <p:spPr>
          <a:xfrm flipH="false" flipV="false" rot="0">
            <a:off x="16896290" y="0"/>
            <a:ext cx="1391710" cy="1391710"/>
          </a:xfrm>
          <a:custGeom>
            <a:avLst/>
            <a:gdLst/>
            <a:ahLst/>
            <a:cxnLst/>
            <a:rect r="r" b="b" t="t" l="l"/>
            <a:pathLst>
              <a:path h="1391710" w="1391710">
                <a:moveTo>
                  <a:pt x="0" y="0"/>
                </a:moveTo>
                <a:lnTo>
                  <a:pt x="1391710" y="0"/>
                </a:lnTo>
                <a:lnTo>
                  <a:pt x="1391710" y="1391710"/>
                </a:lnTo>
                <a:lnTo>
                  <a:pt x="0" y="1391710"/>
                </a:lnTo>
                <a:lnTo>
                  <a:pt x="0" y="0"/>
                </a:lnTo>
                <a:close/>
              </a:path>
            </a:pathLst>
          </a:custGeom>
          <a:blipFill>
            <a:blip r:embed="rId4"/>
            <a:stretch>
              <a:fillRect l="0" t="0" r="0" b="0"/>
            </a:stretch>
          </a:blipFill>
        </p:spPr>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sp>
        <p:nvSpPr>
          <p:cNvPr name="Freeform 2" id="2"/>
          <p:cNvSpPr/>
          <p:nvPr/>
        </p:nvSpPr>
        <p:spPr>
          <a:xfrm flipH="false" flipV="false" rot="0">
            <a:off x="-286089" y="9069973"/>
            <a:ext cx="3153958" cy="2976190"/>
          </a:xfrm>
          <a:custGeom>
            <a:avLst/>
            <a:gdLst/>
            <a:ahLst/>
            <a:cxnLst/>
            <a:rect r="r" b="b" t="t" l="l"/>
            <a:pathLst>
              <a:path h="2976190" w="3153958">
                <a:moveTo>
                  <a:pt x="0" y="0"/>
                </a:moveTo>
                <a:lnTo>
                  <a:pt x="3153958" y="0"/>
                </a:lnTo>
                <a:lnTo>
                  <a:pt x="3153958" y="2976190"/>
                </a:lnTo>
                <a:lnTo>
                  <a:pt x="0" y="29761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3" id="3"/>
          <p:cNvPicPr>
            <a:picLocks noChangeAspect="true"/>
          </p:cNvPicPr>
          <p:nvPr/>
        </p:nvPicPr>
        <p:blipFill>
          <a:blip r:embed="rId4"/>
          <a:stretch>
            <a:fillRect/>
          </a:stretch>
        </p:blipFill>
        <p:spPr>
          <a:xfrm rot="0">
            <a:off x="13313879" y="5335602"/>
            <a:ext cx="4304095" cy="4093045"/>
          </a:xfrm>
          <a:prstGeom prst="rect">
            <a:avLst/>
          </a:prstGeom>
        </p:spPr>
      </p:pic>
      <p:grpSp>
        <p:nvGrpSpPr>
          <p:cNvPr name="Group 4" id="4"/>
          <p:cNvGrpSpPr/>
          <p:nvPr/>
        </p:nvGrpSpPr>
        <p:grpSpPr>
          <a:xfrm rot="0">
            <a:off x="17707853" y="549541"/>
            <a:ext cx="1160293" cy="3086100"/>
            <a:chOff x="0" y="0"/>
            <a:chExt cx="305592" cy="812800"/>
          </a:xfrm>
        </p:grpSpPr>
        <p:sp>
          <p:nvSpPr>
            <p:cNvPr name="Freeform 5" id="5"/>
            <p:cNvSpPr/>
            <p:nvPr/>
          </p:nvSpPr>
          <p:spPr>
            <a:xfrm flipH="false" flipV="false" rot="0">
              <a:off x="0" y="0"/>
              <a:ext cx="305592" cy="812800"/>
            </a:xfrm>
            <a:custGeom>
              <a:avLst/>
              <a:gdLst/>
              <a:ahLst/>
              <a:cxnLst/>
              <a:rect r="r" b="b" t="t" l="l"/>
              <a:pathLst>
                <a:path h="812800" w="305592">
                  <a:moveTo>
                    <a:pt x="0" y="0"/>
                  </a:moveTo>
                  <a:lnTo>
                    <a:pt x="305592" y="0"/>
                  </a:lnTo>
                  <a:lnTo>
                    <a:pt x="305592" y="812800"/>
                  </a:lnTo>
                  <a:lnTo>
                    <a:pt x="0" y="812800"/>
                  </a:lnTo>
                  <a:close/>
                </a:path>
              </a:pathLst>
            </a:custGeom>
            <a:solidFill>
              <a:srgbClr val="9F9F9F"/>
            </a:solidFill>
          </p:spPr>
        </p:sp>
        <p:sp>
          <p:nvSpPr>
            <p:cNvPr name="TextBox 6" id="6"/>
            <p:cNvSpPr txBox="true"/>
            <p:nvPr/>
          </p:nvSpPr>
          <p:spPr>
            <a:xfrm>
              <a:off x="0" y="-38100"/>
              <a:ext cx="305592" cy="8509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9718737" y="8960063"/>
            <a:ext cx="1893934" cy="1765547"/>
            <a:chOff x="0" y="0"/>
            <a:chExt cx="498814" cy="465000"/>
          </a:xfrm>
        </p:grpSpPr>
        <p:sp>
          <p:nvSpPr>
            <p:cNvPr name="Freeform 8" id="8"/>
            <p:cNvSpPr/>
            <p:nvPr/>
          </p:nvSpPr>
          <p:spPr>
            <a:xfrm flipH="false" flipV="false" rot="0">
              <a:off x="0" y="0"/>
              <a:ext cx="498814" cy="465000"/>
            </a:xfrm>
            <a:custGeom>
              <a:avLst/>
              <a:gdLst/>
              <a:ahLst/>
              <a:cxnLst/>
              <a:rect r="r" b="b" t="t" l="l"/>
              <a:pathLst>
                <a:path h="465000" w="498814">
                  <a:moveTo>
                    <a:pt x="0" y="0"/>
                  </a:moveTo>
                  <a:lnTo>
                    <a:pt x="498814" y="0"/>
                  </a:lnTo>
                  <a:lnTo>
                    <a:pt x="498814" y="465000"/>
                  </a:lnTo>
                  <a:lnTo>
                    <a:pt x="0" y="465000"/>
                  </a:lnTo>
                  <a:close/>
                </a:path>
              </a:pathLst>
            </a:custGeom>
            <a:solidFill>
              <a:srgbClr val="9F9F9F"/>
            </a:solidFill>
          </p:spPr>
        </p:sp>
        <p:sp>
          <p:nvSpPr>
            <p:cNvPr name="TextBox 9" id="9"/>
            <p:cNvSpPr txBox="true"/>
            <p:nvPr/>
          </p:nvSpPr>
          <p:spPr>
            <a:xfrm>
              <a:off x="0" y="-38100"/>
              <a:ext cx="498814" cy="5031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580147" y="4945031"/>
            <a:ext cx="1160293" cy="940201"/>
            <a:chOff x="0" y="0"/>
            <a:chExt cx="305592" cy="247625"/>
          </a:xfrm>
        </p:grpSpPr>
        <p:sp>
          <p:nvSpPr>
            <p:cNvPr name="Freeform 11" id="11"/>
            <p:cNvSpPr/>
            <p:nvPr/>
          </p:nvSpPr>
          <p:spPr>
            <a:xfrm flipH="false" flipV="false" rot="0">
              <a:off x="0" y="0"/>
              <a:ext cx="305592" cy="247625"/>
            </a:xfrm>
            <a:custGeom>
              <a:avLst/>
              <a:gdLst/>
              <a:ahLst/>
              <a:cxnLst/>
              <a:rect r="r" b="b" t="t" l="l"/>
              <a:pathLst>
                <a:path h="247625" w="305592">
                  <a:moveTo>
                    <a:pt x="0" y="0"/>
                  </a:moveTo>
                  <a:lnTo>
                    <a:pt x="305592" y="0"/>
                  </a:lnTo>
                  <a:lnTo>
                    <a:pt x="305592" y="247625"/>
                  </a:lnTo>
                  <a:lnTo>
                    <a:pt x="0" y="247625"/>
                  </a:lnTo>
                  <a:close/>
                </a:path>
              </a:pathLst>
            </a:custGeom>
            <a:solidFill>
              <a:srgbClr val="9F9F9F"/>
            </a:solidFill>
          </p:spPr>
        </p:sp>
        <p:sp>
          <p:nvSpPr>
            <p:cNvPr name="TextBox 12" id="12"/>
            <p:cNvSpPr txBox="true"/>
            <p:nvPr/>
          </p:nvSpPr>
          <p:spPr>
            <a:xfrm>
              <a:off x="0" y="-38100"/>
              <a:ext cx="305592" cy="285725"/>
            </a:xfrm>
            <a:prstGeom prst="rect">
              <a:avLst/>
            </a:prstGeom>
          </p:spPr>
          <p:txBody>
            <a:bodyPr anchor="ctr" rtlCol="false" tIns="50800" lIns="50800" bIns="50800" rIns="50800"/>
            <a:lstStyle/>
            <a:p>
              <a:pPr algn="ctr">
                <a:lnSpc>
                  <a:spcPts val="3359"/>
                </a:lnSpc>
              </a:pPr>
            </a:p>
          </p:txBody>
        </p:sp>
      </p:grpSp>
      <p:sp>
        <p:nvSpPr>
          <p:cNvPr name="TextBox 13" id="13"/>
          <p:cNvSpPr txBox="true"/>
          <p:nvPr/>
        </p:nvSpPr>
        <p:spPr>
          <a:xfrm rot="0">
            <a:off x="0" y="397141"/>
            <a:ext cx="13281318" cy="1409071"/>
          </a:xfrm>
          <a:prstGeom prst="rect">
            <a:avLst/>
          </a:prstGeom>
        </p:spPr>
        <p:txBody>
          <a:bodyPr anchor="t" rtlCol="false" tIns="0" lIns="0" bIns="0" rIns="0">
            <a:spAutoFit/>
          </a:bodyPr>
          <a:lstStyle/>
          <a:p>
            <a:pPr algn="l">
              <a:lnSpc>
                <a:spcPts val="11584"/>
              </a:lnSpc>
            </a:pPr>
            <a:r>
              <a:rPr lang="en-US" sz="8274" u="sng">
                <a:solidFill>
                  <a:srgbClr val="000000"/>
                </a:solidFill>
                <a:latin typeface="Garet Light"/>
                <a:ea typeface="Garet Light"/>
                <a:cs typeface="Garet Light"/>
                <a:sym typeface="Garet Light"/>
              </a:rPr>
              <a:t>Scalability </a:t>
            </a:r>
          </a:p>
        </p:txBody>
      </p:sp>
      <p:sp>
        <p:nvSpPr>
          <p:cNvPr name="TextBox 14" id="14"/>
          <p:cNvSpPr txBox="true"/>
          <p:nvPr/>
        </p:nvSpPr>
        <p:spPr>
          <a:xfrm rot="0">
            <a:off x="391696" y="2348498"/>
            <a:ext cx="17896304" cy="7680265"/>
          </a:xfrm>
          <a:prstGeom prst="rect">
            <a:avLst/>
          </a:prstGeom>
        </p:spPr>
        <p:txBody>
          <a:bodyPr anchor="t" rtlCol="false" tIns="0" lIns="0" bIns="0" rIns="0">
            <a:spAutoFit/>
          </a:bodyPr>
          <a:lstStyle/>
          <a:p>
            <a:pPr algn="l">
              <a:lnSpc>
                <a:spcPts val="6067"/>
              </a:lnSpc>
            </a:pPr>
            <a:r>
              <a:rPr lang="en-US" sz="4334">
                <a:solidFill>
                  <a:srgbClr val="000000"/>
                </a:solidFill>
                <a:latin typeface="Lexend Deca"/>
                <a:ea typeface="Lexend Deca"/>
                <a:cs typeface="Lexend Deca"/>
                <a:sym typeface="Lexend Deca"/>
              </a:rPr>
              <a:t>Can Add More Functions Like :</a:t>
            </a:r>
          </a:p>
          <a:p>
            <a:pPr algn="l">
              <a:lnSpc>
                <a:spcPts val="6067"/>
              </a:lnSpc>
            </a:pPr>
          </a:p>
          <a:p>
            <a:pPr algn="l" marL="935746" indent="-467873" lvl="1">
              <a:lnSpc>
                <a:spcPts val="6067"/>
              </a:lnSpc>
              <a:buAutoNum type="arabicPeriod" startAt="1"/>
            </a:pPr>
            <a:r>
              <a:rPr lang="en-US" sz="4334">
                <a:solidFill>
                  <a:srgbClr val="000000"/>
                </a:solidFill>
                <a:latin typeface="Garet Light"/>
                <a:ea typeface="Garet Light"/>
                <a:cs typeface="Garet Light"/>
                <a:sym typeface="Garet Light"/>
              </a:rPr>
              <a:t> Add More Followers And Also Follow More Profiles.</a:t>
            </a:r>
          </a:p>
          <a:p>
            <a:pPr algn="l" marL="935746" indent="-467873" lvl="1">
              <a:lnSpc>
                <a:spcPts val="6067"/>
              </a:lnSpc>
              <a:buAutoNum type="arabicPeriod" startAt="1"/>
            </a:pPr>
            <a:r>
              <a:rPr lang="en-US" sz="4334">
                <a:solidFill>
                  <a:srgbClr val="000000"/>
                </a:solidFill>
                <a:latin typeface="Garet Light"/>
                <a:ea typeface="Garet Light"/>
                <a:cs typeface="Garet Light"/>
                <a:sym typeface="Garet Light"/>
              </a:rPr>
              <a:t> A Community Post Section</a:t>
            </a:r>
          </a:p>
          <a:p>
            <a:pPr algn="l" marL="935746" indent="-467873" lvl="1">
              <a:lnSpc>
                <a:spcPts val="6067"/>
              </a:lnSpc>
              <a:buAutoNum type="arabicPeriod" startAt="1"/>
            </a:pPr>
            <a:r>
              <a:rPr lang="en-US" sz="4334">
                <a:solidFill>
                  <a:srgbClr val="000000"/>
                </a:solidFill>
                <a:latin typeface="Garet Light"/>
                <a:ea typeface="Garet Light"/>
                <a:cs typeface="Garet Light"/>
                <a:sym typeface="Garet Light"/>
              </a:rPr>
              <a:t> An Option For Private Account. </a:t>
            </a:r>
          </a:p>
          <a:p>
            <a:pPr algn="l" marL="935746" indent="-467873" lvl="1">
              <a:lnSpc>
                <a:spcPts val="6067"/>
              </a:lnSpc>
              <a:buAutoNum type="arabicPeriod" startAt="1"/>
            </a:pPr>
            <a:r>
              <a:rPr lang="en-US" sz="4334">
                <a:solidFill>
                  <a:srgbClr val="000000"/>
                </a:solidFill>
                <a:latin typeface="Garet Light"/>
                <a:ea typeface="Garet Light"/>
                <a:cs typeface="Garet Light"/>
                <a:sym typeface="Garet Light"/>
              </a:rPr>
              <a:t> Add GUI.</a:t>
            </a:r>
          </a:p>
          <a:p>
            <a:pPr algn="l" marL="935746" indent="-467873" lvl="1">
              <a:lnSpc>
                <a:spcPts val="6067"/>
              </a:lnSpc>
              <a:buAutoNum type="arabicPeriod" startAt="1"/>
            </a:pPr>
            <a:r>
              <a:rPr lang="en-US" sz="4334">
                <a:solidFill>
                  <a:srgbClr val="000000"/>
                </a:solidFill>
                <a:latin typeface="Garet Light"/>
                <a:ea typeface="Garet Light"/>
                <a:cs typeface="Garet Light"/>
                <a:sym typeface="Garet Light"/>
              </a:rPr>
              <a:t> Add Cybersecurity.</a:t>
            </a:r>
          </a:p>
          <a:p>
            <a:pPr algn="l" marL="935746" indent="-467873" lvl="1">
              <a:lnSpc>
                <a:spcPts val="6067"/>
              </a:lnSpc>
              <a:buAutoNum type="arabicPeriod" startAt="1"/>
            </a:pPr>
            <a:r>
              <a:rPr lang="en-US" sz="4334">
                <a:solidFill>
                  <a:srgbClr val="000000"/>
                </a:solidFill>
                <a:latin typeface="Garet Light"/>
                <a:ea typeface="Garet Light"/>
                <a:cs typeface="Garet Light"/>
                <a:sym typeface="Garet Light"/>
              </a:rPr>
              <a:t> A Place To Share Audio and Videos .</a:t>
            </a:r>
          </a:p>
          <a:p>
            <a:pPr algn="l" marL="935746" indent="-467873" lvl="1">
              <a:lnSpc>
                <a:spcPts val="6067"/>
              </a:lnSpc>
              <a:buAutoNum type="arabicPeriod" startAt="1"/>
            </a:pPr>
            <a:r>
              <a:rPr lang="en-US" sz="4334">
                <a:solidFill>
                  <a:srgbClr val="000000"/>
                </a:solidFill>
                <a:latin typeface="Garet Light"/>
                <a:ea typeface="Garet Light"/>
                <a:cs typeface="Garet Light"/>
                <a:sym typeface="Garet Light"/>
              </a:rPr>
              <a:t> Wi-Fi Calling.</a:t>
            </a:r>
          </a:p>
          <a:p>
            <a:pPr algn="l">
              <a:lnSpc>
                <a:spcPts val="6067"/>
              </a:lnSpc>
            </a:pPr>
          </a:p>
        </p:txBody>
      </p:sp>
      <p:sp>
        <p:nvSpPr>
          <p:cNvPr name="Freeform 15" id="15"/>
          <p:cNvSpPr/>
          <p:nvPr/>
        </p:nvSpPr>
        <p:spPr>
          <a:xfrm flipH="false" flipV="false" rot="0">
            <a:off x="16896290" y="0"/>
            <a:ext cx="1391710" cy="1391710"/>
          </a:xfrm>
          <a:custGeom>
            <a:avLst/>
            <a:gdLst/>
            <a:ahLst/>
            <a:cxnLst/>
            <a:rect r="r" b="b" t="t" l="l"/>
            <a:pathLst>
              <a:path h="1391710" w="1391710">
                <a:moveTo>
                  <a:pt x="0" y="0"/>
                </a:moveTo>
                <a:lnTo>
                  <a:pt x="1391710" y="0"/>
                </a:lnTo>
                <a:lnTo>
                  <a:pt x="1391710" y="1391710"/>
                </a:lnTo>
                <a:lnTo>
                  <a:pt x="0" y="1391710"/>
                </a:lnTo>
                <a:lnTo>
                  <a:pt x="0" y="0"/>
                </a:lnTo>
                <a:close/>
              </a:path>
            </a:pathLst>
          </a:custGeom>
          <a:blipFill>
            <a:blip r:embed="rId5"/>
            <a:stretch>
              <a:fillRect l="0" t="0" r="0" b="0"/>
            </a:stretch>
          </a:blipFill>
        </p:spPr>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2996287" y="-1526223"/>
            <a:ext cx="1896900" cy="2554923"/>
            <a:chOff x="0" y="0"/>
            <a:chExt cx="499595" cy="672901"/>
          </a:xfrm>
        </p:grpSpPr>
        <p:sp>
          <p:nvSpPr>
            <p:cNvPr name="Freeform 4" id="4"/>
            <p:cNvSpPr/>
            <p:nvPr/>
          </p:nvSpPr>
          <p:spPr>
            <a:xfrm flipH="false" flipV="false" rot="0">
              <a:off x="0" y="0"/>
              <a:ext cx="499595" cy="672901"/>
            </a:xfrm>
            <a:custGeom>
              <a:avLst/>
              <a:gdLst/>
              <a:ahLst/>
              <a:cxnLst/>
              <a:rect r="r" b="b" t="t" l="l"/>
              <a:pathLst>
                <a:path h="672901" w="499595">
                  <a:moveTo>
                    <a:pt x="0" y="0"/>
                  </a:moveTo>
                  <a:lnTo>
                    <a:pt x="499595" y="0"/>
                  </a:lnTo>
                  <a:lnTo>
                    <a:pt x="499595" y="672901"/>
                  </a:lnTo>
                  <a:lnTo>
                    <a:pt x="0" y="672901"/>
                  </a:lnTo>
                  <a:close/>
                </a:path>
              </a:pathLst>
            </a:custGeom>
            <a:solidFill>
              <a:srgbClr val="9F9F9F"/>
            </a:solidFill>
          </p:spPr>
        </p:sp>
        <p:sp>
          <p:nvSpPr>
            <p:cNvPr name="TextBox 5" id="5"/>
            <p:cNvSpPr txBox="true"/>
            <p:nvPr/>
          </p:nvSpPr>
          <p:spPr>
            <a:xfrm>
              <a:off x="0" y="-38100"/>
              <a:ext cx="499595" cy="711001"/>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691099" y="8741867"/>
            <a:ext cx="1896900" cy="2554923"/>
            <a:chOff x="0" y="0"/>
            <a:chExt cx="499595" cy="672901"/>
          </a:xfrm>
        </p:grpSpPr>
        <p:sp>
          <p:nvSpPr>
            <p:cNvPr name="Freeform 7" id="7"/>
            <p:cNvSpPr/>
            <p:nvPr/>
          </p:nvSpPr>
          <p:spPr>
            <a:xfrm flipH="false" flipV="false" rot="0">
              <a:off x="0" y="0"/>
              <a:ext cx="499595" cy="672901"/>
            </a:xfrm>
            <a:custGeom>
              <a:avLst/>
              <a:gdLst/>
              <a:ahLst/>
              <a:cxnLst/>
              <a:rect r="r" b="b" t="t" l="l"/>
              <a:pathLst>
                <a:path h="672901" w="499595">
                  <a:moveTo>
                    <a:pt x="0" y="0"/>
                  </a:moveTo>
                  <a:lnTo>
                    <a:pt x="499595" y="0"/>
                  </a:lnTo>
                  <a:lnTo>
                    <a:pt x="499595" y="672901"/>
                  </a:lnTo>
                  <a:lnTo>
                    <a:pt x="0" y="672901"/>
                  </a:lnTo>
                  <a:close/>
                </a:path>
              </a:pathLst>
            </a:custGeom>
            <a:solidFill>
              <a:srgbClr val="9F9F9F"/>
            </a:solidFill>
          </p:spPr>
        </p:sp>
        <p:sp>
          <p:nvSpPr>
            <p:cNvPr name="TextBox 8" id="8"/>
            <p:cNvSpPr txBox="true"/>
            <p:nvPr/>
          </p:nvSpPr>
          <p:spPr>
            <a:xfrm>
              <a:off x="0" y="-38100"/>
              <a:ext cx="499595" cy="711001"/>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7697248" y="4402291"/>
            <a:ext cx="1896900" cy="6259808"/>
            <a:chOff x="0" y="0"/>
            <a:chExt cx="499595" cy="1648674"/>
          </a:xfrm>
        </p:grpSpPr>
        <p:sp>
          <p:nvSpPr>
            <p:cNvPr name="Freeform 10" id="10"/>
            <p:cNvSpPr/>
            <p:nvPr/>
          </p:nvSpPr>
          <p:spPr>
            <a:xfrm flipH="false" flipV="false" rot="0">
              <a:off x="0" y="0"/>
              <a:ext cx="499595" cy="1648674"/>
            </a:xfrm>
            <a:custGeom>
              <a:avLst/>
              <a:gdLst/>
              <a:ahLst/>
              <a:cxnLst/>
              <a:rect r="r" b="b" t="t" l="l"/>
              <a:pathLst>
                <a:path h="1648674" w="499595">
                  <a:moveTo>
                    <a:pt x="0" y="0"/>
                  </a:moveTo>
                  <a:lnTo>
                    <a:pt x="499595" y="0"/>
                  </a:lnTo>
                  <a:lnTo>
                    <a:pt x="499595" y="1648674"/>
                  </a:lnTo>
                  <a:lnTo>
                    <a:pt x="0" y="1648674"/>
                  </a:lnTo>
                  <a:close/>
                </a:path>
              </a:pathLst>
            </a:custGeom>
            <a:solidFill>
              <a:srgbClr val="9F9F9F"/>
            </a:solidFill>
          </p:spPr>
        </p:sp>
        <p:sp>
          <p:nvSpPr>
            <p:cNvPr name="TextBox 11" id="11"/>
            <p:cNvSpPr txBox="true"/>
            <p:nvPr/>
          </p:nvSpPr>
          <p:spPr>
            <a:xfrm>
              <a:off x="0" y="-38100"/>
              <a:ext cx="499595" cy="1686774"/>
            </a:xfrm>
            <a:prstGeom prst="rect">
              <a:avLst/>
            </a:prstGeom>
          </p:spPr>
          <p:txBody>
            <a:bodyPr anchor="ctr" rtlCol="false" tIns="50800" lIns="50800" bIns="50800" rIns="50800"/>
            <a:lstStyle/>
            <a:p>
              <a:pPr algn="ctr">
                <a:lnSpc>
                  <a:spcPts val="3359"/>
                </a:lnSpc>
              </a:pPr>
            </a:p>
          </p:txBody>
        </p:sp>
      </p:grpSp>
      <p:sp>
        <p:nvSpPr>
          <p:cNvPr name="TextBox 12" id="12"/>
          <p:cNvSpPr txBox="true"/>
          <p:nvPr/>
        </p:nvSpPr>
        <p:spPr>
          <a:xfrm rot="0">
            <a:off x="691099" y="3553867"/>
            <a:ext cx="16187556" cy="2386608"/>
          </a:xfrm>
          <a:prstGeom prst="rect">
            <a:avLst/>
          </a:prstGeom>
        </p:spPr>
        <p:txBody>
          <a:bodyPr anchor="t" rtlCol="false" tIns="0" lIns="0" bIns="0" rIns="0">
            <a:spAutoFit/>
          </a:bodyPr>
          <a:lstStyle/>
          <a:p>
            <a:pPr algn="ctr">
              <a:lnSpc>
                <a:spcPts val="19451"/>
              </a:lnSpc>
            </a:pPr>
            <a:r>
              <a:rPr lang="en-US" sz="13894">
                <a:solidFill>
                  <a:srgbClr val="000000"/>
                </a:solidFill>
                <a:latin typeface="Tomorrow"/>
                <a:ea typeface="Tomorrow"/>
                <a:cs typeface="Tomorrow"/>
                <a:sym typeface="Tomorrow"/>
              </a:rPr>
              <a:t>THANK YOU</a:t>
            </a:r>
          </a:p>
        </p:txBody>
      </p:sp>
      <p:sp>
        <p:nvSpPr>
          <p:cNvPr name="Freeform 13" id="13"/>
          <p:cNvSpPr/>
          <p:nvPr/>
        </p:nvSpPr>
        <p:spPr>
          <a:xfrm flipH="false" flipV="false" rot="0">
            <a:off x="17001393" y="0"/>
            <a:ext cx="1391710" cy="1391710"/>
          </a:xfrm>
          <a:custGeom>
            <a:avLst/>
            <a:gdLst/>
            <a:ahLst/>
            <a:cxnLst/>
            <a:rect r="r" b="b" t="t" l="l"/>
            <a:pathLst>
              <a:path h="1391710" w="1391710">
                <a:moveTo>
                  <a:pt x="0" y="0"/>
                </a:moveTo>
                <a:lnTo>
                  <a:pt x="1391709" y="0"/>
                </a:lnTo>
                <a:lnTo>
                  <a:pt x="1391709" y="1391710"/>
                </a:lnTo>
                <a:lnTo>
                  <a:pt x="0" y="1391710"/>
                </a:lnTo>
                <a:lnTo>
                  <a:pt x="0" y="0"/>
                </a:lnTo>
                <a:close/>
              </a:path>
            </a:pathLst>
          </a:custGeom>
          <a:blipFill>
            <a:blip r:embed="rId3"/>
            <a:stretch>
              <a:fillRect l="0" t="0" r="0" b="0"/>
            </a:stretch>
          </a:blipFill>
        </p:spPr>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sp>
        <p:nvSpPr>
          <p:cNvPr name="Freeform 2" id="2"/>
          <p:cNvSpPr/>
          <p:nvPr/>
        </p:nvSpPr>
        <p:spPr>
          <a:xfrm flipH="false" flipV="false" rot="0">
            <a:off x="10346823" y="1041274"/>
            <a:ext cx="1773234" cy="1568095"/>
          </a:xfrm>
          <a:custGeom>
            <a:avLst/>
            <a:gdLst/>
            <a:ahLst/>
            <a:cxnLst/>
            <a:rect r="r" b="b" t="t" l="l"/>
            <a:pathLst>
              <a:path h="1568095" w="1773234">
                <a:moveTo>
                  <a:pt x="0" y="0"/>
                </a:moveTo>
                <a:lnTo>
                  <a:pt x="1773235" y="0"/>
                </a:lnTo>
                <a:lnTo>
                  <a:pt x="1773235" y="1568095"/>
                </a:lnTo>
                <a:lnTo>
                  <a:pt x="0" y="15680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41354" y="7418911"/>
            <a:ext cx="3950352" cy="3493350"/>
          </a:xfrm>
          <a:custGeom>
            <a:avLst/>
            <a:gdLst/>
            <a:ahLst/>
            <a:cxnLst/>
            <a:rect r="r" b="b" t="t" l="l"/>
            <a:pathLst>
              <a:path h="3493350" w="3950352">
                <a:moveTo>
                  <a:pt x="0" y="0"/>
                </a:moveTo>
                <a:lnTo>
                  <a:pt x="3950352" y="0"/>
                </a:lnTo>
                <a:lnTo>
                  <a:pt x="3950352" y="3493351"/>
                </a:lnTo>
                <a:lnTo>
                  <a:pt x="0" y="3493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0">
            <a:off x="3028075" y="5527243"/>
            <a:ext cx="3778503" cy="0"/>
          </a:xfrm>
          <a:prstGeom prst="line">
            <a:avLst/>
          </a:prstGeom>
          <a:ln cap="flat" w="38100">
            <a:solidFill>
              <a:srgbClr val="000000"/>
            </a:solidFill>
            <a:prstDash val="solid"/>
            <a:headEnd type="oval" len="lg" w="lg"/>
            <a:tailEnd type="oval" len="lg" w="lg"/>
          </a:ln>
        </p:spPr>
      </p:sp>
      <p:sp>
        <p:nvSpPr>
          <p:cNvPr name="AutoShape 5" id="5"/>
          <p:cNvSpPr/>
          <p:nvPr/>
        </p:nvSpPr>
        <p:spPr>
          <a:xfrm rot="0">
            <a:off x="10782060" y="5527243"/>
            <a:ext cx="4477864" cy="0"/>
          </a:xfrm>
          <a:prstGeom prst="line">
            <a:avLst/>
          </a:prstGeom>
          <a:ln cap="flat" w="38100">
            <a:solidFill>
              <a:srgbClr val="000000"/>
            </a:solidFill>
            <a:prstDash val="solid"/>
            <a:headEnd type="oval" len="lg" w="lg"/>
            <a:tailEnd type="oval" len="lg" w="lg"/>
          </a:ln>
        </p:spPr>
      </p:sp>
      <p:sp>
        <p:nvSpPr>
          <p:cNvPr name="AutoShape 6" id="6"/>
          <p:cNvSpPr/>
          <p:nvPr/>
        </p:nvSpPr>
        <p:spPr>
          <a:xfrm rot="0">
            <a:off x="6806579" y="5527243"/>
            <a:ext cx="3975481" cy="0"/>
          </a:xfrm>
          <a:prstGeom prst="line">
            <a:avLst/>
          </a:prstGeom>
          <a:ln cap="flat" w="38100">
            <a:solidFill>
              <a:srgbClr val="000000"/>
            </a:solidFill>
            <a:prstDash val="solid"/>
            <a:headEnd type="none" len="sm" w="sm"/>
            <a:tailEnd type="none" len="sm" w="sm"/>
          </a:ln>
        </p:spPr>
      </p:sp>
      <p:sp>
        <p:nvSpPr>
          <p:cNvPr name="Freeform 7" id="7"/>
          <p:cNvSpPr/>
          <p:nvPr/>
        </p:nvSpPr>
        <p:spPr>
          <a:xfrm flipH="false" flipV="false" rot="0">
            <a:off x="14443537" y="6467628"/>
            <a:ext cx="4769605" cy="4309989"/>
          </a:xfrm>
          <a:custGeom>
            <a:avLst/>
            <a:gdLst/>
            <a:ahLst/>
            <a:cxnLst/>
            <a:rect r="r" b="b" t="t" l="l"/>
            <a:pathLst>
              <a:path h="4309989" w="4769605">
                <a:moveTo>
                  <a:pt x="0" y="0"/>
                </a:moveTo>
                <a:lnTo>
                  <a:pt x="4769606" y="0"/>
                </a:lnTo>
                <a:lnTo>
                  <a:pt x="4769606" y="4309989"/>
                </a:lnTo>
                <a:lnTo>
                  <a:pt x="0" y="43099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710908" y="1408112"/>
            <a:ext cx="5105622" cy="523322"/>
            <a:chOff x="0" y="0"/>
            <a:chExt cx="1344691" cy="137830"/>
          </a:xfrm>
        </p:grpSpPr>
        <p:sp>
          <p:nvSpPr>
            <p:cNvPr name="Freeform 9" id="9"/>
            <p:cNvSpPr/>
            <p:nvPr/>
          </p:nvSpPr>
          <p:spPr>
            <a:xfrm flipH="false" flipV="false" rot="0">
              <a:off x="0" y="0"/>
              <a:ext cx="1344691" cy="137830"/>
            </a:xfrm>
            <a:custGeom>
              <a:avLst/>
              <a:gdLst/>
              <a:ahLst/>
              <a:cxnLst/>
              <a:rect r="r" b="b" t="t" l="l"/>
              <a:pathLst>
                <a:path h="137830" w="1344691">
                  <a:moveTo>
                    <a:pt x="0" y="0"/>
                  </a:moveTo>
                  <a:lnTo>
                    <a:pt x="1344691" y="0"/>
                  </a:lnTo>
                  <a:lnTo>
                    <a:pt x="1344691" y="137830"/>
                  </a:lnTo>
                  <a:lnTo>
                    <a:pt x="0" y="137830"/>
                  </a:lnTo>
                  <a:close/>
                </a:path>
              </a:pathLst>
            </a:custGeom>
            <a:solidFill>
              <a:srgbClr val="9F9F9F"/>
            </a:solidFill>
          </p:spPr>
        </p:sp>
        <p:sp>
          <p:nvSpPr>
            <p:cNvPr name="TextBox 10" id="10"/>
            <p:cNvSpPr txBox="true"/>
            <p:nvPr/>
          </p:nvSpPr>
          <p:spPr>
            <a:xfrm>
              <a:off x="0" y="-38100"/>
              <a:ext cx="1344691" cy="17593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475264" y="9878611"/>
            <a:ext cx="2552811" cy="816778"/>
            <a:chOff x="0" y="0"/>
            <a:chExt cx="672345" cy="215118"/>
          </a:xfrm>
        </p:grpSpPr>
        <p:sp>
          <p:nvSpPr>
            <p:cNvPr name="Freeform 12" id="12"/>
            <p:cNvSpPr/>
            <p:nvPr/>
          </p:nvSpPr>
          <p:spPr>
            <a:xfrm flipH="false" flipV="false" rot="0">
              <a:off x="0" y="0"/>
              <a:ext cx="672345" cy="215118"/>
            </a:xfrm>
            <a:custGeom>
              <a:avLst/>
              <a:gdLst/>
              <a:ahLst/>
              <a:cxnLst/>
              <a:rect r="r" b="b" t="t" l="l"/>
              <a:pathLst>
                <a:path h="215118" w="672345">
                  <a:moveTo>
                    <a:pt x="0" y="0"/>
                  </a:moveTo>
                  <a:lnTo>
                    <a:pt x="672345" y="0"/>
                  </a:lnTo>
                  <a:lnTo>
                    <a:pt x="672345" y="215118"/>
                  </a:lnTo>
                  <a:lnTo>
                    <a:pt x="0" y="215118"/>
                  </a:lnTo>
                  <a:close/>
                </a:path>
              </a:pathLst>
            </a:custGeom>
            <a:solidFill>
              <a:srgbClr val="9F9F9F"/>
            </a:solidFill>
          </p:spPr>
        </p:sp>
        <p:sp>
          <p:nvSpPr>
            <p:cNvPr name="TextBox 13" id="13"/>
            <p:cNvSpPr txBox="true"/>
            <p:nvPr/>
          </p:nvSpPr>
          <p:spPr>
            <a:xfrm>
              <a:off x="0" y="-38100"/>
              <a:ext cx="672345" cy="253218"/>
            </a:xfrm>
            <a:prstGeom prst="rect">
              <a:avLst/>
            </a:prstGeom>
          </p:spPr>
          <p:txBody>
            <a:bodyPr anchor="ctr" rtlCol="false" tIns="50800" lIns="50800" bIns="50800" rIns="50800"/>
            <a:lstStyle/>
            <a:p>
              <a:pPr algn="ctr">
                <a:lnSpc>
                  <a:spcPts val="3359"/>
                </a:lnSpc>
              </a:pPr>
            </a:p>
          </p:txBody>
        </p:sp>
      </p:grpSp>
      <p:grpSp>
        <p:nvGrpSpPr>
          <p:cNvPr name="Group 14" id="14"/>
          <p:cNvGrpSpPr/>
          <p:nvPr/>
        </p:nvGrpSpPr>
        <p:grpSpPr>
          <a:xfrm rot="0">
            <a:off x="16828340" y="224496"/>
            <a:ext cx="2552811" cy="1563029"/>
            <a:chOff x="0" y="0"/>
            <a:chExt cx="672345" cy="411662"/>
          </a:xfrm>
        </p:grpSpPr>
        <p:sp>
          <p:nvSpPr>
            <p:cNvPr name="Freeform 15" id="15"/>
            <p:cNvSpPr/>
            <p:nvPr/>
          </p:nvSpPr>
          <p:spPr>
            <a:xfrm flipH="false" flipV="false" rot="0">
              <a:off x="0" y="0"/>
              <a:ext cx="672345" cy="411662"/>
            </a:xfrm>
            <a:custGeom>
              <a:avLst/>
              <a:gdLst/>
              <a:ahLst/>
              <a:cxnLst/>
              <a:rect r="r" b="b" t="t" l="l"/>
              <a:pathLst>
                <a:path h="411662" w="672345">
                  <a:moveTo>
                    <a:pt x="0" y="0"/>
                  </a:moveTo>
                  <a:lnTo>
                    <a:pt x="672345" y="0"/>
                  </a:lnTo>
                  <a:lnTo>
                    <a:pt x="672345" y="411662"/>
                  </a:lnTo>
                  <a:lnTo>
                    <a:pt x="0" y="411662"/>
                  </a:lnTo>
                  <a:close/>
                </a:path>
              </a:pathLst>
            </a:custGeom>
            <a:solidFill>
              <a:srgbClr val="9F9F9F"/>
            </a:solidFill>
          </p:spPr>
        </p:sp>
        <p:sp>
          <p:nvSpPr>
            <p:cNvPr name="TextBox 16" id="16"/>
            <p:cNvSpPr txBox="true"/>
            <p:nvPr/>
          </p:nvSpPr>
          <p:spPr>
            <a:xfrm>
              <a:off x="0" y="-38100"/>
              <a:ext cx="672345" cy="449762"/>
            </a:xfrm>
            <a:prstGeom prst="rect">
              <a:avLst/>
            </a:prstGeom>
          </p:spPr>
          <p:txBody>
            <a:bodyPr anchor="ctr" rtlCol="false" tIns="50800" lIns="50800" bIns="50800" rIns="50800"/>
            <a:lstStyle/>
            <a:p>
              <a:pPr algn="ctr">
                <a:lnSpc>
                  <a:spcPts val="3359"/>
                </a:lnSpc>
              </a:pPr>
            </a:p>
          </p:txBody>
        </p:sp>
      </p:grpSp>
      <p:sp>
        <p:nvSpPr>
          <p:cNvPr name="Freeform 17" id="17"/>
          <p:cNvSpPr/>
          <p:nvPr/>
        </p:nvSpPr>
        <p:spPr>
          <a:xfrm flipH="false" flipV="false" rot="0">
            <a:off x="1335836" y="5835172"/>
            <a:ext cx="1583740" cy="1583740"/>
          </a:xfrm>
          <a:custGeom>
            <a:avLst/>
            <a:gdLst/>
            <a:ahLst/>
            <a:cxnLst/>
            <a:rect r="r" b="b" t="t" l="l"/>
            <a:pathLst>
              <a:path h="1583740" w="1583740">
                <a:moveTo>
                  <a:pt x="0" y="0"/>
                </a:moveTo>
                <a:lnTo>
                  <a:pt x="1583739" y="0"/>
                </a:lnTo>
                <a:lnTo>
                  <a:pt x="1583739" y="1583739"/>
                </a:lnTo>
                <a:lnTo>
                  <a:pt x="0" y="15837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4917327" y="3155786"/>
            <a:ext cx="1583740" cy="1583740"/>
          </a:xfrm>
          <a:custGeom>
            <a:avLst/>
            <a:gdLst/>
            <a:ahLst/>
            <a:cxnLst/>
            <a:rect r="r" b="b" t="t" l="l"/>
            <a:pathLst>
              <a:path h="1583740" w="1583740">
                <a:moveTo>
                  <a:pt x="0" y="0"/>
                </a:moveTo>
                <a:lnTo>
                  <a:pt x="1583740" y="0"/>
                </a:lnTo>
                <a:lnTo>
                  <a:pt x="1583740" y="1583740"/>
                </a:lnTo>
                <a:lnTo>
                  <a:pt x="0" y="15837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8763084" y="5883746"/>
            <a:ext cx="1583740" cy="1583740"/>
          </a:xfrm>
          <a:custGeom>
            <a:avLst/>
            <a:gdLst/>
            <a:ahLst/>
            <a:cxnLst/>
            <a:rect r="r" b="b" t="t" l="l"/>
            <a:pathLst>
              <a:path h="1583740" w="1583740">
                <a:moveTo>
                  <a:pt x="0" y="0"/>
                </a:moveTo>
                <a:lnTo>
                  <a:pt x="1583739" y="0"/>
                </a:lnTo>
                <a:lnTo>
                  <a:pt x="1583739" y="1583740"/>
                </a:lnTo>
                <a:lnTo>
                  <a:pt x="0" y="15837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false" flipV="false" rot="0">
            <a:off x="12591419" y="3429154"/>
            <a:ext cx="1583740" cy="1583740"/>
          </a:xfrm>
          <a:custGeom>
            <a:avLst/>
            <a:gdLst/>
            <a:ahLst/>
            <a:cxnLst/>
            <a:rect r="r" b="b" t="t" l="l"/>
            <a:pathLst>
              <a:path h="1583740" w="1583740">
                <a:moveTo>
                  <a:pt x="0" y="0"/>
                </a:moveTo>
                <a:lnTo>
                  <a:pt x="1583740" y="0"/>
                </a:lnTo>
                <a:lnTo>
                  <a:pt x="1583740" y="1583739"/>
                </a:lnTo>
                <a:lnTo>
                  <a:pt x="0" y="158373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1" id="21"/>
          <p:cNvSpPr txBox="true"/>
          <p:nvPr/>
        </p:nvSpPr>
        <p:spPr>
          <a:xfrm rot="0">
            <a:off x="1028700" y="923925"/>
            <a:ext cx="8821402" cy="863600"/>
          </a:xfrm>
          <a:prstGeom prst="rect">
            <a:avLst/>
          </a:prstGeom>
        </p:spPr>
        <p:txBody>
          <a:bodyPr anchor="t" rtlCol="false" tIns="0" lIns="0" bIns="0" rIns="0">
            <a:spAutoFit/>
          </a:bodyPr>
          <a:lstStyle/>
          <a:p>
            <a:pPr algn="l">
              <a:lnSpc>
                <a:spcPts val="7000"/>
              </a:lnSpc>
            </a:pPr>
            <a:r>
              <a:rPr lang="en-US" sz="5000">
                <a:solidFill>
                  <a:srgbClr val="000000"/>
                </a:solidFill>
                <a:latin typeface="Garet Light"/>
                <a:ea typeface="Garet Light"/>
                <a:cs typeface="Garet Light"/>
                <a:sym typeface="Garet Light"/>
              </a:rPr>
              <a:t>Table Of Contents</a:t>
            </a:r>
          </a:p>
        </p:txBody>
      </p:sp>
      <p:sp>
        <p:nvSpPr>
          <p:cNvPr name="TextBox 22" id="22"/>
          <p:cNvSpPr txBox="true"/>
          <p:nvPr/>
        </p:nvSpPr>
        <p:spPr>
          <a:xfrm rot="0">
            <a:off x="2165244" y="7117918"/>
            <a:ext cx="3274157" cy="622935"/>
          </a:xfrm>
          <a:prstGeom prst="rect">
            <a:avLst/>
          </a:prstGeom>
        </p:spPr>
        <p:txBody>
          <a:bodyPr anchor="t" rtlCol="false" tIns="0" lIns="0" bIns="0" rIns="0">
            <a:spAutoFit/>
          </a:bodyPr>
          <a:lstStyle/>
          <a:p>
            <a:pPr algn="ctr">
              <a:lnSpc>
                <a:spcPts val="5040"/>
              </a:lnSpc>
            </a:pPr>
            <a:r>
              <a:rPr lang="en-US" sz="3600">
                <a:solidFill>
                  <a:srgbClr val="000000"/>
                </a:solidFill>
                <a:latin typeface="Garet Light"/>
                <a:ea typeface="Garet Light"/>
                <a:cs typeface="Garet Light"/>
                <a:sym typeface="Garet Light"/>
              </a:rPr>
              <a:t>Introduction </a:t>
            </a:r>
          </a:p>
        </p:txBody>
      </p:sp>
      <p:sp>
        <p:nvSpPr>
          <p:cNvPr name="TextBox 23" id="23"/>
          <p:cNvSpPr txBox="true"/>
          <p:nvPr/>
        </p:nvSpPr>
        <p:spPr>
          <a:xfrm rot="0">
            <a:off x="9144000" y="6795976"/>
            <a:ext cx="4347721" cy="622935"/>
          </a:xfrm>
          <a:prstGeom prst="rect">
            <a:avLst/>
          </a:prstGeom>
        </p:spPr>
        <p:txBody>
          <a:bodyPr anchor="t" rtlCol="false" tIns="0" lIns="0" bIns="0" rIns="0">
            <a:spAutoFit/>
          </a:bodyPr>
          <a:lstStyle/>
          <a:p>
            <a:pPr algn="ctr">
              <a:lnSpc>
                <a:spcPts val="5040"/>
              </a:lnSpc>
            </a:pPr>
            <a:r>
              <a:rPr lang="en-US" sz="3600">
                <a:solidFill>
                  <a:srgbClr val="000000"/>
                </a:solidFill>
                <a:latin typeface="Garet Light"/>
                <a:ea typeface="Garet Light"/>
                <a:cs typeface="Garet Light"/>
                <a:sym typeface="Garet Light"/>
              </a:rPr>
              <a:t>Limitations </a:t>
            </a:r>
          </a:p>
        </p:txBody>
      </p:sp>
      <p:sp>
        <p:nvSpPr>
          <p:cNvPr name="TextBox 24" id="24"/>
          <p:cNvSpPr txBox="true"/>
          <p:nvPr/>
        </p:nvSpPr>
        <p:spPr>
          <a:xfrm rot="0">
            <a:off x="13182183" y="4663326"/>
            <a:ext cx="4477864" cy="622935"/>
          </a:xfrm>
          <a:prstGeom prst="rect">
            <a:avLst/>
          </a:prstGeom>
        </p:spPr>
        <p:txBody>
          <a:bodyPr anchor="t" rtlCol="false" tIns="0" lIns="0" bIns="0" rIns="0">
            <a:spAutoFit/>
          </a:bodyPr>
          <a:lstStyle/>
          <a:p>
            <a:pPr algn="ctr">
              <a:lnSpc>
                <a:spcPts val="5040"/>
              </a:lnSpc>
            </a:pPr>
            <a:r>
              <a:rPr lang="en-US" sz="3600">
                <a:solidFill>
                  <a:srgbClr val="000000"/>
                </a:solidFill>
                <a:latin typeface="Garet Light"/>
                <a:ea typeface="Garet Light"/>
                <a:cs typeface="Garet Light"/>
                <a:sym typeface="Garet Light"/>
              </a:rPr>
              <a:t>Scalability </a:t>
            </a:r>
          </a:p>
        </p:txBody>
      </p:sp>
      <p:sp>
        <p:nvSpPr>
          <p:cNvPr name="TextBox 25" id="25"/>
          <p:cNvSpPr txBox="true"/>
          <p:nvPr/>
        </p:nvSpPr>
        <p:spPr>
          <a:xfrm rot="0">
            <a:off x="6406877" y="3406026"/>
            <a:ext cx="2354355" cy="1606868"/>
          </a:xfrm>
          <a:prstGeom prst="rect">
            <a:avLst/>
          </a:prstGeom>
        </p:spPr>
        <p:txBody>
          <a:bodyPr anchor="t" rtlCol="false" tIns="0" lIns="0" bIns="0" rIns="0">
            <a:spAutoFit/>
          </a:bodyPr>
          <a:lstStyle/>
          <a:p>
            <a:pPr algn="ctr">
              <a:lnSpc>
                <a:spcPts val="4284"/>
              </a:lnSpc>
            </a:pPr>
            <a:r>
              <a:rPr lang="en-US" sz="3060">
                <a:solidFill>
                  <a:srgbClr val="000000"/>
                </a:solidFill>
                <a:latin typeface="Garet Light"/>
                <a:ea typeface="Garet Light"/>
                <a:cs typeface="Garet Light"/>
                <a:sym typeface="Garet Light"/>
              </a:rPr>
              <a:t>Functions</a:t>
            </a:r>
          </a:p>
          <a:p>
            <a:pPr algn="ctr">
              <a:lnSpc>
                <a:spcPts val="4284"/>
              </a:lnSpc>
            </a:pPr>
            <a:r>
              <a:rPr lang="en-US" sz="3060">
                <a:solidFill>
                  <a:srgbClr val="000000"/>
                </a:solidFill>
                <a:latin typeface="Garet Light"/>
                <a:ea typeface="Garet Light"/>
                <a:cs typeface="Garet Light"/>
                <a:sym typeface="Garet Light"/>
              </a:rPr>
              <a:t> &amp;</a:t>
            </a:r>
          </a:p>
          <a:p>
            <a:pPr algn="ctr">
              <a:lnSpc>
                <a:spcPts val="4284"/>
              </a:lnSpc>
            </a:pPr>
            <a:r>
              <a:rPr lang="en-US" sz="3060">
                <a:solidFill>
                  <a:srgbClr val="000000"/>
                </a:solidFill>
                <a:latin typeface="Garet Light"/>
                <a:ea typeface="Garet Light"/>
                <a:cs typeface="Garet Light"/>
                <a:sym typeface="Garet Light"/>
              </a:rPr>
              <a:t>Database</a:t>
            </a:r>
          </a:p>
        </p:txBody>
      </p:sp>
      <p:grpSp>
        <p:nvGrpSpPr>
          <p:cNvPr name="Group 26" id="26"/>
          <p:cNvGrpSpPr/>
          <p:nvPr/>
        </p:nvGrpSpPr>
        <p:grpSpPr>
          <a:xfrm rot="0">
            <a:off x="0" y="16403"/>
            <a:ext cx="18288000" cy="1391710"/>
            <a:chOff x="0" y="0"/>
            <a:chExt cx="24384000" cy="1855613"/>
          </a:xfrm>
        </p:grpSpPr>
        <p:sp>
          <p:nvSpPr>
            <p:cNvPr name="Freeform 27" id="27"/>
            <p:cNvSpPr/>
            <p:nvPr/>
          </p:nvSpPr>
          <p:spPr>
            <a:xfrm flipH="false" flipV="false" rot="0">
              <a:off x="22528387" y="0"/>
              <a:ext cx="1855613" cy="1855613"/>
            </a:xfrm>
            <a:custGeom>
              <a:avLst/>
              <a:gdLst/>
              <a:ahLst/>
              <a:cxnLst/>
              <a:rect r="r" b="b" t="t" l="l"/>
              <a:pathLst>
                <a:path h="1855613" w="1855613">
                  <a:moveTo>
                    <a:pt x="0" y="0"/>
                  </a:moveTo>
                  <a:lnTo>
                    <a:pt x="1855613" y="0"/>
                  </a:lnTo>
                  <a:lnTo>
                    <a:pt x="1855613" y="1855613"/>
                  </a:lnTo>
                  <a:lnTo>
                    <a:pt x="0" y="1855613"/>
                  </a:lnTo>
                  <a:lnTo>
                    <a:pt x="0" y="0"/>
                  </a:lnTo>
                  <a:close/>
                </a:path>
              </a:pathLst>
            </a:custGeom>
            <a:blipFill>
              <a:blip r:embed="rId14"/>
              <a:stretch>
                <a:fillRect l="0" t="0" r="0" b="0"/>
              </a:stretch>
            </a:blipFill>
          </p:spPr>
        </p:sp>
        <p:sp>
          <p:nvSpPr>
            <p:cNvPr name="Freeform 28" id="28"/>
            <p:cNvSpPr/>
            <p:nvPr/>
          </p:nvSpPr>
          <p:spPr>
            <a:xfrm flipH="false" flipV="false" rot="0">
              <a:off x="0" y="0"/>
              <a:ext cx="3073279" cy="682177"/>
            </a:xfrm>
            <a:custGeom>
              <a:avLst/>
              <a:gdLst/>
              <a:ahLst/>
              <a:cxnLst/>
              <a:rect r="r" b="b" t="t" l="l"/>
              <a:pathLst>
                <a:path h="682177" w="3073279">
                  <a:moveTo>
                    <a:pt x="0" y="0"/>
                  </a:moveTo>
                  <a:lnTo>
                    <a:pt x="3073279" y="0"/>
                  </a:lnTo>
                  <a:lnTo>
                    <a:pt x="3073279" y="682177"/>
                  </a:lnTo>
                  <a:lnTo>
                    <a:pt x="0" y="682177"/>
                  </a:lnTo>
                  <a:lnTo>
                    <a:pt x="0" y="0"/>
                  </a:lnTo>
                  <a:close/>
                </a:path>
              </a:pathLst>
            </a:custGeom>
            <a:blipFill>
              <a:blip r:embed="rId15"/>
              <a:stretch>
                <a:fillRect l="0" t="0" r="0" b="0"/>
              </a:stretch>
            </a:blipFill>
          </p:spPr>
        </p:sp>
      </p:gr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sp>
        <p:nvSpPr>
          <p:cNvPr name="Freeform 2" id="2"/>
          <p:cNvSpPr/>
          <p:nvPr/>
        </p:nvSpPr>
        <p:spPr>
          <a:xfrm flipH="false" flipV="false" rot="0">
            <a:off x="13584198" y="5859354"/>
            <a:ext cx="6701759" cy="6324024"/>
          </a:xfrm>
          <a:custGeom>
            <a:avLst/>
            <a:gdLst/>
            <a:ahLst/>
            <a:cxnLst/>
            <a:rect r="r" b="b" t="t" l="l"/>
            <a:pathLst>
              <a:path h="6324024" w="6701759">
                <a:moveTo>
                  <a:pt x="0" y="0"/>
                </a:moveTo>
                <a:lnTo>
                  <a:pt x="6701760" y="0"/>
                </a:lnTo>
                <a:lnTo>
                  <a:pt x="6701760" y="6324023"/>
                </a:lnTo>
                <a:lnTo>
                  <a:pt x="0" y="63240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73712" y="2048123"/>
            <a:ext cx="14850684" cy="7622461"/>
            <a:chOff x="0" y="0"/>
            <a:chExt cx="3911291" cy="2007562"/>
          </a:xfrm>
        </p:grpSpPr>
        <p:sp>
          <p:nvSpPr>
            <p:cNvPr name="Freeform 4" id="4"/>
            <p:cNvSpPr/>
            <p:nvPr/>
          </p:nvSpPr>
          <p:spPr>
            <a:xfrm flipH="false" flipV="false" rot="0">
              <a:off x="0" y="0"/>
              <a:ext cx="3911291" cy="2007562"/>
            </a:xfrm>
            <a:custGeom>
              <a:avLst/>
              <a:gdLst/>
              <a:ahLst/>
              <a:cxnLst/>
              <a:rect r="r" b="b" t="t" l="l"/>
              <a:pathLst>
                <a:path h="2007562" w="3911291">
                  <a:moveTo>
                    <a:pt x="0" y="0"/>
                  </a:moveTo>
                  <a:lnTo>
                    <a:pt x="3911291" y="0"/>
                  </a:lnTo>
                  <a:lnTo>
                    <a:pt x="3911291" y="2007562"/>
                  </a:lnTo>
                  <a:lnTo>
                    <a:pt x="0" y="2007562"/>
                  </a:lnTo>
                  <a:close/>
                </a:path>
              </a:pathLst>
            </a:custGeom>
            <a:solidFill>
              <a:srgbClr val="9F9F9F"/>
            </a:solidFill>
          </p:spPr>
        </p:sp>
        <p:sp>
          <p:nvSpPr>
            <p:cNvPr name="TextBox 5" id="5"/>
            <p:cNvSpPr txBox="true"/>
            <p:nvPr/>
          </p:nvSpPr>
          <p:spPr>
            <a:xfrm>
              <a:off x="0" y="-38100"/>
              <a:ext cx="3911291" cy="2045662"/>
            </a:xfrm>
            <a:prstGeom prst="rect">
              <a:avLst/>
            </a:prstGeom>
          </p:spPr>
          <p:txBody>
            <a:bodyPr anchor="ctr" rtlCol="false" tIns="50800" lIns="50800" bIns="50800" rIns="50800"/>
            <a:lstStyle/>
            <a:p>
              <a:pPr algn="ctr">
                <a:lnSpc>
                  <a:spcPts val="3359"/>
                </a:lnSpc>
              </a:pPr>
            </a:p>
          </p:txBody>
        </p:sp>
      </p:grpSp>
      <p:sp>
        <p:nvSpPr>
          <p:cNvPr name="Freeform 6" id="6"/>
          <p:cNvSpPr/>
          <p:nvPr/>
        </p:nvSpPr>
        <p:spPr>
          <a:xfrm flipH="false" flipV="false" rot="0">
            <a:off x="15424396" y="-1275371"/>
            <a:ext cx="3822414" cy="4066398"/>
          </a:xfrm>
          <a:custGeom>
            <a:avLst/>
            <a:gdLst/>
            <a:ahLst/>
            <a:cxnLst/>
            <a:rect r="r" b="b" t="t" l="l"/>
            <a:pathLst>
              <a:path h="4066398" w="3822414">
                <a:moveTo>
                  <a:pt x="0" y="0"/>
                </a:moveTo>
                <a:lnTo>
                  <a:pt x="3822414" y="0"/>
                </a:lnTo>
                <a:lnTo>
                  <a:pt x="3822414" y="4066397"/>
                </a:lnTo>
                <a:lnTo>
                  <a:pt x="0" y="4066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19169" y="2417037"/>
            <a:ext cx="15005227" cy="7354090"/>
          </a:xfrm>
          <a:prstGeom prst="rect">
            <a:avLst/>
          </a:prstGeom>
        </p:spPr>
        <p:txBody>
          <a:bodyPr anchor="t" rtlCol="false" tIns="0" lIns="0" bIns="0" rIns="0">
            <a:spAutoFit/>
          </a:bodyPr>
          <a:lstStyle/>
          <a:p>
            <a:pPr algn="l" marL="642264" indent="-321132" lvl="1">
              <a:lnSpc>
                <a:spcPts val="4164"/>
              </a:lnSpc>
              <a:buFont typeface="Arial"/>
              <a:buChar char="•"/>
            </a:pPr>
            <a:r>
              <a:rPr lang="en-US" sz="2974">
                <a:solidFill>
                  <a:srgbClr val="000000"/>
                </a:solidFill>
                <a:latin typeface="Garet Light"/>
                <a:ea typeface="Garet Light"/>
                <a:cs typeface="Garet Light"/>
                <a:sym typeface="Garet Light"/>
              </a:rPr>
              <a:t>A social networking graph is a mathematical representation of the relationships between people, groups, or other entities in a social network. </a:t>
            </a:r>
          </a:p>
          <a:p>
            <a:pPr algn="l">
              <a:lnSpc>
                <a:spcPts val="4164"/>
              </a:lnSpc>
            </a:pPr>
          </a:p>
          <a:p>
            <a:pPr algn="l" marL="642264" indent="-321132" lvl="1">
              <a:lnSpc>
                <a:spcPts val="4164"/>
              </a:lnSpc>
              <a:buFont typeface="Arial"/>
              <a:buChar char="•"/>
            </a:pPr>
            <a:r>
              <a:rPr lang="en-US" sz="2974">
                <a:solidFill>
                  <a:srgbClr val="000000"/>
                </a:solidFill>
                <a:latin typeface="Garet Light"/>
                <a:ea typeface="Garet Light"/>
                <a:cs typeface="Garet Light"/>
                <a:sym typeface="Garet Light"/>
              </a:rPr>
              <a:t>Graph algorithms can be used to analyze user data and provide personalized recommendations for social networking platforms. For example, recommendations for friends, groups, or content can be based on the user's interests, activity, and network connections.</a:t>
            </a:r>
          </a:p>
          <a:p>
            <a:pPr algn="l">
              <a:lnSpc>
                <a:spcPts val="4164"/>
              </a:lnSpc>
            </a:pPr>
          </a:p>
          <a:p>
            <a:pPr algn="l" marL="642264" indent="-321132" lvl="1">
              <a:lnSpc>
                <a:spcPts val="4164"/>
              </a:lnSpc>
              <a:buFont typeface="Arial"/>
              <a:buChar char="•"/>
            </a:pPr>
            <a:r>
              <a:rPr lang="en-US" sz="2974">
                <a:solidFill>
                  <a:srgbClr val="000000"/>
                </a:solidFill>
                <a:latin typeface="Garet Light"/>
                <a:ea typeface="Garet Light"/>
                <a:cs typeface="Garet Light"/>
                <a:sym typeface="Garet Light"/>
              </a:rPr>
              <a:t>Graph algorithms can also be used to improve the user experience of social networking platforms. For example, by identifying and removing fake accounts or spam, or by optimizing the network structure to reduce the spread of misinformation or hate speech.</a:t>
            </a:r>
          </a:p>
          <a:p>
            <a:pPr algn="l">
              <a:lnSpc>
                <a:spcPts val="4164"/>
              </a:lnSpc>
            </a:pPr>
          </a:p>
        </p:txBody>
      </p:sp>
      <p:sp>
        <p:nvSpPr>
          <p:cNvPr name="TextBox 8" id="8"/>
          <p:cNvSpPr txBox="true"/>
          <p:nvPr/>
        </p:nvSpPr>
        <p:spPr>
          <a:xfrm rot="0">
            <a:off x="419169" y="116365"/>
            <a:ext cx="5475613" cy="2219641"/>
          </a:xfrm>
          <a:prstGeom prst="rect">
            <a:avLst/>
          </a:prstGeom>
        </p:spPr>
        <p:txBody>
          <a:bodyPr anchor="t" rtlCol="false" tIns="0" lIns="0" bIns="0" rIns="0">
            <a:spAutoFit/>
          </a:bodyPr>
          <a:lstStyle/>
          <a:p>
            <a:pPr algn="l">
              <a:lnSpc>
                <a:spcPts val="8907"/>
              </a:lnSpc>
            </a:pPr>
            <a:r>
              <a:rPr lang="en-US" sz="6362" u="sng">
                <a:solidFill>
                  <a:srgbClr val="000000"/>
                </a:solidFill>
                <a:latin typeface="Anonymous Pro"/>
                <a:ea typeface="Anonymous Pro"/>
                <a:cs typeface="Anonymous Pro"/>
                <a:sym typeface="Anonymous Pro"/>
              </a:rPr>
              <a:t>Introduction</a:t>
            </a:r>
            <a:r>
              <a:rPr lang="en-US" sz="6362">
                <a:solidFill>
                  <a:srgbClr val="000000"/>
                </a:solidFill>
                <a:latin typeface="Anonymous Pro"/>
                <a:ea typeface="Anonymous Pro"/>
                <a:cs typeface="Anonymous Pro"/>
                <a:sym typeface="Anonymous Pro"/>
              </a:rPr>
              <a:t> </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9144000" cy="10287000"/>
          </a:xfrm>
          <a:custGeom>
            <a:avLst/>
            <a:gdLst/>
            <a:ahLst/>
            <a:cxnLst/>
            <a:rect r="r" b="b" t="t" l="l"/>
            <a:pathLst>
              <a:path h="10287000" w="9144000">
                <a:moveTo>
                  <a:pt x="0" y="0"/>
                </a:moveTo>
                <a:lnTo>
                  <a:pt x="9144000" y="0"/>
                </a:lnTo>
                <a:lnTo>
                  <a:pt x="9144000" y="10287000"/>
                </a:lnTo>
                <a:lnTo>
                  <a:pt x="0" y="10287000"/>
                </a:lnTo>
                <a:lnTo>
                  <a:pt x="0" y="0"/>
                </a:lnTo>
                <a:close/>
              </a:path>
            </a:pathLst>
          </a:custGeom>
          <a:blipFill>
            <a:blip r:embed="rId2"/>
            <a:stretch>
              <a:fillRect l="-631" t="0" r="-12998" b="0"/>
            </a:stretch>
          </a:blipFill>
        </p:spPr>
      </p:sp>
      <p:sp>
        <p:nvSpPr>
          <p:cNvPr name="Freeform 3" id="3"/>
          <p:cNvSpPr/>
          <p:nvPr/>
        </p:nvSpPr>
        <p:spPr>
          <a:xfrm flipH="false" flipV="false" rot="0">
            <a:off x="9144000" y="0"/>
            <a:ext cx="9586391" cy="10287000"/>
          </a:xfrm>
          <a:custGeom>
            <a:avLst/>
            <a:gdLst/>
            <a:ahLst/>
            <a:cxnLst/>
            <a:rect r="r" b="b" t="t" l="l"/>
            <a:pathLst>
              <a:path h="10287000" w="9586391">
                <a:moveTo>
                  <a:pt x="0" y="0"/>
                </a:moveTo>
                <a:lnTo>
                  <a:pt x="9586391" y="0"/>
                </a:lnTo>
                <a:lnTo>
                  <a:pt x="9586391" y="10287000"/>
                </a:lnTo>
                <a:lnTo>
                  <a:pt x="0" y="10287000"/>
                </a:lnTo>
                <a:lnTo>
                  <a:pt x="0" y="0"/>
                </a:lnTo>
                <a:close/>
              </a:path>
            </a:pathLst>
          </a:custGeom>
          <a:blipFill>
            <a:blip r:embed="rId3"/>
            <a:stretch>
              <a:fillRect l="-988" t="0" r="-1924" b="0"/>
            </a:stretch>
          </a:blipFill>
        </p:spPr>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sp>
        <p:nvSpPr>
          <p:cNvPr name="Freeform 2" id="2"/>
          <p:cNvSpPr/>
          <p:nvPr/>
        </p:nvSpPr>
        <p:spPr>
          <a:xfrm flipH="false" flipV="false" rot="0">
            <a:off x="0" y="1558773"/>
            <a:ext cx="8854826" cy="8728227"/>
          </a:xfrm>
          <a:custGeom>
            <a:avLst/>
            <a:gdLst/>
            <a:ahLst/>
            <a:cxnLst/>
            <a:rect r="r" b="b" t="t" l="l"/>
            <a:pathLst>
              <a:path h="8728227" w="8854826">
                <a:moveTo>
                  <a:pt x="0" y="0"/>
                </a:moveTo>
                <a:lnTo>
                  <a:pt x="8854826" y="0"/>
                </a:lnTo>
                <a:lnTo>
                  <a:pt x="8854826" y="8728227"/>
                </a:lnTo>
                <a:lnTo>
                  <a:pt x="0" y="8728227"/>
                </a:lnTo>
                <a:lnTo>
                  <a:pt x="0" y="0"/>
                </a:lnTo>
                <a:close/>
              </a:path>
            </a:pathLst>
          </a:custGeom>
          <a:blipFill>
            <a:blip r:embed="rId2"/>
            <a:stretch>
              <a:fillRect l="-1008" t="-70673" r="-1008" b="0"/>
            </a:stretch>
          </a:blipFill>
        </p:spPr>
      </p:sp>
      <p:sp>
        <p:nvSpPr>
          <p:cNvPr name="Freeform 3" id="3"/>
          <p:cNvSpPr/>
          <p:nvPr/>
        </p:nvSpPr>
        <p:spPr>
          <a:xfrm flipH="false" flipV="false" rot="0">
            <a:off x="8854826" y="1558773"/>
            <a:ext cx="9433174" cy="8728227"/>
          </a:xfrm>
          <a:custGeom>
            <a:avLst/>
            <a:gdLst/>
            <a:ahLst/>
            <a:cxnLst/>
            <a:rect r="r" b="b" t="t" l="l"/>
            <a:pathLst>
              <a:path h="8728227" w="9433174">
                <a:moveTo>
                  <a:pt x="0" y="0"/>
                </a:moveTo>
                <a:lnTo>
                  <a:pt x="9433174" y="0"/>
                </a:lnTo>
                <a:lnTo>
                  <a:pt x="9433174" y="8728227"/>
                </a:lnTo>
                <a:lnTo>
                  <a:pt x="0" y="8728227"/>
                </a:lnTo>
                <a:lnTo>
                  <a:pt x="0" y="0"/>
                </a:lnTo>
                <a:close/>
              </a:path>
            </a:pathLst>
          </a:custGeom>
          <a:blipFill>
            <a:blip r:embed="rId3"/>
            <a:stretch>
              <a:fillRect l="-1099" t="-6873" r="-2387" b="0"/>
            </a:stretch>
          </a:blipFill>
        </p:spPr>
      </p:sp>
      <p:sp>
        <p:nvSpPr>
          <p:cNvPr name="TextBox 4" id="4"/>
          <p:cNvSpPr txBox="true"/>
          <p:nvPr/>
        </p:nvSpPr>
        <p:spPr>
          <a:xfrm rot="0">
            <a:off x="0" y="148770"/>
            <a:ext cx="18529295" cy="1410003"/>
          </a:xfrm>
          <a:prstGeom prst="rect">
            <a:avLst/>
          </a:prstGeom>
        </p:spPr>
        <p:txBody>
          <a:bodyPr anchor="t" rtlCol="false" tIns="0" lIns="0" bIns="0" rIns="0">
            <a:spAutoFit/>
          </a:bodyPr>
          <a:lstStyle/>
          <a:p>
            <a:pPr algn="l">
              <a:lnSpc>
                <a:spcPts val="11533"/>
              </a:lnSpc>
              <a:spcBef>
                <a:spcPct val="0"/>
              </a:spcBef>
            </a:pPr>
            <a:r>
              <a:rPr lang="en-US" sz="8238">
                <a:solidFill>
                  <a:srgbClr val="000000"/>
                </a:solidFill>
                <a:latin typeface="Anonymous Pro"/>
                <a:ea typeface="Anonymous Pro"/>
                <a:cs typeface="Anonymous Pro"/>
                <a:sym typeface="Anonymous Pro"/>
              </a:rPr>
              <a:t>1.Search </a:t>
            </a:r>
          </a:p>
        </p:txBody>
      </p:sp>
      <p:sp>
        <p:nvSpPr>
          <p:cNvPr name="Freeform 5" id="5"/>
          <p:cNvSpPr/>
          <p:nvPr/>
        </p:nvSpPr>
        <p:spPr>
          <a:xfrm flipH="false" flipV="false" rot="0">
            <a:off x="16896290" y="0"/>
            <a:ext cx="1391710" cy="1391710"/>
          </a:xfrm>
          <a:custGeom>
            <a:avLst/>
            <a:gdLst/>
            <a:ahLst/>
            <a:cxnLst/>
            <a:rect r="r" b="b" t="t" l="l"/>
            <a:pathLst>
              <a:path h="1391710" w="1391710">
                <a:moveTo>
                  <a:pt x="0" y="0"/>
                </a:moveTo>
                <a:lnTo>
                  <a:pt x="1391710" y="0"/>
                </a:lnTo>
                <a:lnTo>
                  <a:pt x="1391710" y="1391710"/>
                </a:lnTo>
                <a:lnTo>
                  <a:pt x="0" y="1391710"/>
                </a:lnTo>
                <a:lnTo>
                  <a:pt x="0" y="0"/>
                </a:lnTo>
                <a:close/>
              </a:path>
            </a:pathLst>
          </a:custGeom>
          <a:blipFill>
            <a:blip r:embed="rId4"/>
            <a:stretch>
              <a:fillRect l="0" t="0" r="0" b="0"/>
            </a:stretch>
          </a:blipFill>
        </p:spPr>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sp>
        <p:nvSpPr>
          <p:cNvPr name="Freeform 2" id="2"/>
          <p:cNvSpPr/>
          <p:nvPr/>
        </p:nvSpPr>
        <p:spPr>
          <a:xfrm flipH="false" flipV="false" rot="0">
            <a:off x="-43880" y="2291309"/>
            <a:ext cx="8584117" cy="7986548"/>
          </a:xfrm>
          <a:custGeom>
            <a:avLst/>
            <a:gdLst/>
            <a:ahLst/>
            <a:cxnLst/>
            <a:rect r="r" b="b" t="t" l="l"/>
            <a:pathLst>
              <a:path h="7986548" w="8584117">
                <a:moveTo>
                  <a:pt x="0" y="0"/>
                </a:moveTo>
                <a:lnTo>
                  <a:pt x="8584118" y="0"/>
                </a:lnTo>
                <a:lnTo>
                  <a:pt x="8584118" y="7986548"/>
                </a:lnTo>
                <a:lnTo>
                  <a:pt x="0" y="7986548"/>
                </a:lnTo>
                <a:lnTo>
                  <a:pt x="0" y="0"/>
                </a:lnTo>
                <a:close/>
              </a:path>
            </a:pathLst>
          </a:custGeom>
          <a:blipFill>
            <a:blip r:embed="rId2"/>
            <a:stretch>
              <a:fillRect l="-6645" t="0" r="-46656" b="-114"/>
            </a:stretch>
          </a:blipFill>
        </p:spPr>
      </p:sp>
      <p:sp>
        <p:nvSpPr>
          <p:cNvPr name="Freeform 3" id="3"/>
          <p:cNvSpPr/>
          <p:nvPr/>
        </p:nvSpPr>
        <p:spPr>
          <a:xfrm flipH="false" flipV="false" rot="0">
            <a:off x="8253987" y="2291309"/>
            <a:ext cx="5593935" cy="7995691"/>
          </a:xfrm>
          <a:custGeom>
            <a:avLst/>
            <a:gdLst/>
            <a:ahLst/>
            <a:cxnLst/>
            <a:rect r="r" b="b" t="t" l="l"/>
            <a:pathLst>
              <a:path h="7995691" w="5593935">
                <a:moveTo>
                  <a:pt x="0" y="0"/>
                </a:moveTo>
                <a:lnTo>
                  <a:pt x="5593935" y="0"/>
                </a:lnTo>
                <a:lnTo>
                  <a:pt x="5593935" y="7995691"/>
                </a:lnTo>
                <a:lnTo>
                  <a:pt x="0" y="7995691"/>
                </a:lnTo>
                <a:lnTo>
                  <a:pt x="0" y="0"/>
                </a:lnTo>
                <a:close/>
              </a:path>
            </a:pathLst>
          </a:custGeom>
          <a:blipFill>
            <a:blip r:embed="rId3"/>
            <a:stretch>
              <a:fillRect l="-965" t="-1271" r="-21934" b="-115494"/>
            </a:stretch>
          </a:blipFill>
        </p:spPr>
      </p:sp>
      <p:sp>
        <p:nvSpPr>
          <p:cNvPr name="Freeform 4" id="4"/>
          <p:cNvSpPr/>
          <p:nvPr/>
        </p:nvSpPr>
        <p:spPr>
          <a:xfrm flipH="false" flipV="false" rot="0">
            <a:off x="13847922" y="2291309"/>
            <a:ext cx="5441859" cy="7995691"/>
          </a:xfrm>
          <a:custGeom>
            <a:avLst/>
            <a:gdLst/>
            <a:ahLst/>
            <a:cxnLst/>
            <a:rect r="r" b="b" t="t" l="l"/>
            <a:pathLst>
              <a:path h="7995691" w="5441859">
                <a:moveTo>
                  <a:pt x="0" y="0"/>
                </a:moveTo>
                <a:lnTo>
                  <a:pt x="5441859" y="0"/>
                </a:lnTo>
                <a:lnTo>
                  <a:pt x="5441859" y="7995691"/>
                </a:lnTo>
                <a:lnTo>
                  <a:pt x="0" y="7995691"/>
                </a:lnTo>
                <a:lnTo>
                  <a:pt x="0" y="0"/>
                </a:lnTo>
                <a:close/>
              </a:path>
            </a:pathLst>
          </a:custGeom>
          <a:blipFill>
            <a:blip r:embed="rId3"/>
            <a:stretch>
              <a:fillRect l="0" t="-86339" r="-8600" b="0"/>
            </a:stretch>
          </a:blipFill>
        </p:spPr>
      </p:sp>
      <p:sp>
        <p:nvSpPr>
          <p:cNvPr name="TextBox 5" id="5"/>
          <p:cNvSpPr txBox="true"/>
          <p:nvPr/>
        </p:nvSpPr>
        <p:spPr>
          <a:xfrm rot="0">
            <a:off x="0" y="-53126"/>
            <a:ext cx="6323754" cy="1610125"/>
          </a:xfrm>
          <a:prstGeom prst="rect">
            <a:avLst/>
          </a:prstGeom>
        </p:spPr>
        <p:txBody>
          <a:bodyPr anchor="t" rtlCol="false" tIns="0" lIns="0" bIns="0" rIns="0">
            <a:spAutoFit/>
          </a:bodyPr>
          <a:lstStyle/>
          <a:p>
            <a:pPr algn="ctr">
              <a:lnSpc>
                <a:spcPts val="13102"/>
              </a:lnSpc>
              <a:spcBef>
                <a:spcPct val="0"/>
              </a:spcBef>
            </a:pPr>
            <a:r>
              <a:rPr lang="en-US" sz="9359">
                <a:solidFill>
                  <a:srgbClr val="000000"/>
                </a:solidFill>
                <a:latin typeface="Anonymous Pro"/>
                <a:ea typeface="Anonymous Pro"/>
                <a:cs typeface="Anonymous Pro"/>
                <a:sym typeface="Anonymous Pro"/>
              </a:rPr>
              <a:t>2.Explore</a:t>
            </a:r>
          </a:p>
        </p:txBody>
      </p:sp>
      <p:sp>
        <p:nvSpPr>
          <p:cNvPr name="Freeform 6" id="6"/>
          <p:cNvSpPr/>
          <p:nvPr/>
        </p:nvSpPr>
        <p:spPr>
          <a:xfrm flipH="false" flipV="false" rot="0">
            <a:off x="16896290" y="0"/>
            <a:ext cx="1391710" cy="1391710"/>
          </a:xfrm>
          <a:custGeom>
            <a:avLst/>
            <a:gdLst/>
            <a:ahLst/>
            <a:cxnLst/>
            <a:rect r="r" b="b" t="t" l="l"/>
            <a:pathLst>
              <a:path h="1391710" w="1391710">
                <a:moveTo>
                  <a:pt x="0" y="0"/>
                </a:moveTo>
                <a:lnTo>
                  <a:pt x="1391710" y="0"/>
                </a:lnTo>
                <a:lnTo>
                  <a:pt x="1391710" y="1391710"/>
                </a:lnTo>
                <a:lnTo>
                  <a:pt x="0" y="1391710"/>
                </a:lnTo>
                <a:lnTo>
                  <a:pt x="0" y="0"/>
                </a:lnTo>
                <a:close/>
              </a:path>
            </a:pathLst>
          </a:custGeom>
          <a:blipFill>
            <a:blip r:embed="rId4"/>
            <a:stretch>
              <a:fillRect l="0" t="0" r="0" b="0"/>
            </a:stretch>
          </a:blipFill>
        </p:spPr>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sp>
        <p:nvSpPr>
          <p:cNvPr name="Freeform 2" id="2"/>
          <p:cNvSpPr/>
          <p:nvPr/>
        </p:nvSpPr>
        <p:spPr>
          <a:xfrm flipH="false" flipV="false" rot="0">
            <a:off x="0" y="1556999"/>
            <a:ext cx="11351133" cy="4848457"/>
          </a:xfrm>
          <a:custGeom>
            <a:avLst/>
            <a:gdLst/>
            <a:ahLst/>
            <a:cxnLst/>
            <a:rect r="r" b="b" t="t" l="l"/>
            <a:pathLst>
              <a:path h="4848457" w="11351133">
                <a:moveTo>
                  <a:pt x="0" y="0"/>
                </a:moveTo>
                <a:lnTo>
                  <a:pt x="11351133" y="0"/>
                </a:lnTo>
                <a:lnTo>
                  <a:pt x="11351133" y="4848457"/>
                </a:lnTo>
                <a:lnTo>
                  <a:pt x="0" y="4848457"/>
                </a:lnTo>
                <a:lnTo>
                  <a:pt x="0" y="0"/>
                </a:lnTo>
                <a:close/>
              </a:path>
            </a:pathLst>
          </a:custGeom>
          <a:blipFill>
            <a:blip r:embed="rId2"/>
            <a:stretch>
              <a:fillRect l="-6889" t="-68625" r="-27049" b="-7760"/>
            </a:stretch>
          </a:blipFill>
        </p:spPr>
      </p:sp>
      <p:sp>
        <p:nvSpPr>
          <p:cNvPr name="Freeform 3" id="3"/>
          <p:cNvSpPr/>
          <p:nvPr/>
        </p:nvSpPr>
        <p:spPr>
          <a:xfrm flipH="false" flipV="false" rot="0">
            <a:off x="0" y="6264934"/>
            <a:ext cx="4974566" cy="4054415"/>
          </a:xfrm>
          <a:custGeom>
            <a:avLst/>
            <a:gdLst/>
            <a:ahLst/>
            <a:cxnLst/>
            <a:rect r="r" b="b" t="t" l="l"/>
            <a:pathLst>
              <a:path h="4054415" w="4974566">
                <a:moveTo>
                  <a:pt x="0" y="0"/>
                </a:moveTo>
                <a:lnTo>
                  <a:pt x="4974566" y="0"/>
                </a:lnTo>
                <a:lnTo>
                  <a:pt x="4974566" y="4054415"/>
                </a:lnTo>
                <a:lnTo>
                  <a:pt x="0" y="4054415"/>
                </a:lnTo>
                <a:lnTo>
                  <a:pt x="0" y="0"/>
                </a:lnTo>
                <a:close/>
              </a:path>
            </a:pathLst>
          </a:custGeom>
          <a:blipFill>
            <a:blip r:embed="rId3"/>
            <a:stretch>
              <a:fillRect l="0" t="-32965" r="0" b="-25510"/>
            </a:stretch>
          </a:blipFill>
        </p:spPr>
      </p:sp>
      <p:sp>
        <p:nvSpPr>
          <p:cNvPr name="Freeform 4" id="4"/>
          <p:cNvSpPr/>
          <p:nvPr/>
        </p:nvSpPr>
        <p:spPr>
          <a:xfrm flipH="false" flipV="false" rot="0">
            <a:off x="4974566" y="1556999"/>
            <a:ext cx="15246260" cy="8730001"/>
          </a:xfrm>
          <a:custGeom>
            <a:avLst/>
            <a:gdLst/>
            <a:ahLst/>
            <a:cxnLst/>
            <a:rect r="r" b="b" t="t" l="l"/>
            <a:pathLst>
              <a:path h="8730001" w="15246260">
                <a:moveTo>
                  <a:pt x="0" y="0"/>
                </a:moveTo>
                <a:lnTo>
                  <a:pt x="15246260" y="0"/>
                </a:lnTo>
                <a:lnTo>
                  <a:pt x="15246260" y="8730001"/>
                </a:lnTo>
                <a:lnTo>
                  <a:pt x="0" y="8730001"/>
                </a:lnTo>
                <a:lnTo>
                  <a:pt x="0" y="0"/>
                </a:lnTo>
                <a:close/>
              </a:path>
            </a:pathLst>
          </a:custGeom>
          <a:blipFill>
            <a:blip r:embed="rId4"/>
            <a:stretch>
              <a:fillRect l="-2156" t="0" r="-17578" b="0"/>
            </a:stretch>
          </a:blipFill>
        </p:spPr>
      </p:sp>
      <p:sp>
        <p:nvSpPr>
          <p:cNvPr name="TextBox 5" id="5"/>
          <p:cNvSpPr txBox="true"/>
          <p:nvPr/>
        </p:nvSpPr>
        <p:spPr>
          <a:xfrm rot="0">
            <a:off x="-674594" y="-53126"/>
            <a:ext cx="6323754" cy="1610125"/>
          </a:xfrm>
          <a:prstGeom prst="rect">
            <a:avLst/>
          </a:prstGeom>
        </p:spPr>
        <p:txBody>
          <a:bodyPr anchor="t" rtlCol="false" tIns="0" lIns="0" bIns="0" rIns="0">
            <a:spAutoFit/>
          </a:bodyPr>
          <a:lstStyle/>
          <a:p>
            <a:pPr algn="ctr">
              <a:lnSpc>
                <a:spcPts val="13102"/>
              </a:lnSpc>
              <a:spcBef>
                <a:spcPct val="0"/>
              </a:spcBef>
            </a:pPr>
            <a:r>
              <a:rPr lang="en-US" sz="9359">
                <a:solidFill>
                  <a:srgbClr val="000000"/>
                </a:solidFill>
                <a:latin typeface="Anonymous Pro"/>
                <a:ea typeface="Anonymous Pro"/>
                <a:cs typeface="Anonymous Pro"/>
                <a:sym typeface="Anonymous Pro"/>
              </a:rPr>
              <a:t>3.Chat</a:t>
            </a:r>
          </a:p>
        </p:txBody>
      </p:sp>
      <p:sp>
        <p:nvSpPr>
          <p:cNvPr name="Freeform 6" id="6"/>
          <p:cNvSpPr/>
          <p:nvPr/>
        </p:nvSpPr>
        <p:spPr>
          <a:xfrm flipH="false" flipV="false" rot="0">
            <a:off x="16896290" y="0"/>
            <a:ext cx="1391710" cy="1391710"/>
          </a:xfrm>
          <a:custGeom>
            <a:avLst/>
            <a:gdLst/>
            <a:ahLst/>
            <a:cxnLst/>
            <a:rect r="r" b="b" t="t" l="l"/>
            <a:pathLst>
              <a:path h="1391710" w="1391710">
                <a:moveTo>
                  <a:pt x="0" y="0"/>
                </a:moveTo>
                <a:lnTo>
                  <a:pt x="1391710" y="0"/>
                </a:lnTo>
                <a:lnTo>
                  <a:pt x="1391710" y="1391710"/>
                </a:lnTo>
                <a:lnTo>
                  <a:pt x="0" y="1391710"/>
                </a:lnTo>
                <a:lnTo>
                  <a:pt x="0" y="0"/>
                </a:lnTo>
                <a:close/>
              </a:path>
            </a:pathLst>
          </a:custGeom>
          <a:blipFill>
            <a:blip r:embed="rId5"/>
            <a:stretch>
              <a:fillRect l="0" t="0" r="0" b="0"/>
            </a:stretch>
          </a:blipFill>
        </p:spPr>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sp>
        <p:nvSpPr>
          <p:cNvPr name="Freeform 2" id="2"/>
          <p:cNvSpPr/>
          <p:nvPr/>
        </p:nvSpPr>
        <p:spPr>
          <a:xfrm flipH="false" flipV="false" rot="0">
            <a:off x="0" y="1885118"/>
            <a:ext cx="8323076" cy="8457666"/>
          </a:xfrm>
          <a:custGeom>
            <a:avLst/>
            <a:gdLst/>
            <a:ahLst/>
            <a:cxnLst/>
            <a:rect r="r" b="b" t="t" l="l"/>
            <a:pathLst>
              <a:path h="8457666" w="8323076">
                <a:moveTo>
                  <a:pt x="0" y="0"/>
                </a:moveTo>
                <a:lnTo>
                  <a:pt x="8323076" y="0"/>
                </a:lnTo>
                <a:lnTo>
                  <a:pt x="8323076" y="8457666"/>
                </a:lnTo>
                <a:lnTo>
                  <a:pt x="0" y="8457666"/>
                </a:lnTo>
                <a:lnTo>
                  <a:pt x="0" y="0"/>
                </a:lnTo>
                <a:close/>
              </a:path>
            </a:pathLst>
          </a:custGeom>
          <a:blipFill>
            <a:blip r:embed="rId2"/>
            <a:stretch>
              <a:fillRect l="0" t="-5459" r="0" b="-1531"/>
            </a:stretch>
          </a:blipFill>
        </p:spPr>
      </p:sp>
      <p:sp>
        <p:nvSpPr>
          <p:cNvPr name="Freeform 3" id="3"/>
          <p:cNvSpPr/>
          <p:nvPr/>
        </p:nvSpPr>
        <p:spPr>
          <a:xfrm flipH="false" flipV="false" rot="0">
            <a:off x="6804702" y="1885118"/>
            <a:ext cx="11483298" cy="8457666"/>
          </a:xfrm>
          <a:custGeom>
            <a:avLst/>
            <a:gdLst/>
            <a:ahLst/>
            <a:cxnLst/>
            <a:rect r="r" b="b" t="t" l="l"/>
            <a:pathLst>
              <a:path h="8457666" w="11483298">
                <a:moveTo>
                  <a:pt x="0" y="0"/>
                </a:moveTo>
                <a:lnTo>
                  <a:pt x="11483298" y="0"/>
                </a:lnTo>
                <a:lnTo>
                  <a:pt x="11483298" y="8457666"/>
                </a:lnTo>
                <a:lnTo>
                  <a:pt x="0" y="8457666"/>
                </a:lnTo>
                <a:lnTo>
                  <a:pt x="0" y="0"/>
                </a:lnTo>
                <a:close/>
              </a:path>
            </a:pathLst>
          </a:custGeom>
          <a:blipFill>
            <a:blip r:embed="rId3"/>
            <a:stretch>
              <a:fillRect l="-106662" t="-41615" r="-40667" b="-47277"/>
            </a:stretch>
          </a:blipFill>
        </p:spPr>
      </p:sp>
      <p:sp>
        <p:nvSpPr>
          <p:cNvPr name="TextBox 4" id="4"/>
          <p:cNvSpPr txBox="true"/>
          <p:nvPr/>
        </p:nvSpPr>
        <p:spPr>
          <a:xfrm rot="0">
            <a:off x="0" y="-53126"/>
            <a:ext cx="10702013" cy="1610125"/>
          </a:xfrm>
          <a:prstGeom prst="rect">
            <a:avLst/>
          </a:prstGeom>
        </p:spPr>
        <p:txBody>
          <a:bodyPr anchor="t" rtlCol="false" tIns="0" lIns="0" bIns="0" rIns="0">
            <a:spAutoFit/>
          </a:bodyPr>
          <a:lstStyle/>
          <a:p>
            <a:pPr algn="ctr">
              <a:lnSpc>
                <a:spcPts val="13102"/>
              </a:lnSpc>
              <a:spcBef>
                <a:spcPct val="0"/>
              </a:spcBef>
            </a:pPr>
            <a:r>
              <a:rPr lang="en-US" sz="9359">
                <a:solidFill>
                  <a:srgbClr val="000000"/>
                </a:solidFill>
                <a:latin typeface="Anonymous Pro"/>
                <a:ea typeface="Anonymous Pro"/>
                <a:cs typeface="Anonymous Pro"/>
                <a:sym typeface="Anonymous Pro"/>
              </a:rPr>
              <a:t>4.Your Profile </a:t>
            </a:r>
          </a:p>
        </p:txBody>
      </p:sp>
      <p:sp>
        <p:nvSpPr>
          <p:cNvPr name="Freeform 5" id="5"/>
          <p:cNvSpPr/>
          <p:nvPr/>
        </p:nvSpPr>
        <p:spPr>
          <a:xfrm flipH="false" flipV="false" rot="0">
            <a:off x="16896290" y="0"/>
            <a:ext cx="1391710" cy="1391710"/>
          </a:xfrm>
          <a:custGeom>
            <a:avLst/>
            <a:gdLst/>
            <a:ahLst/>
            <a:cxnLst/>
            <a:rect r="r" b="b" t="t" l="l"/>
            <a:pathLst>
              <a:path h="1391710" w="1391710">
                <a:moveTo>
                  <a:pt x="0" y="0"/>
                </a:moveTo>
                <a:lnTo>
                  <a:pt x="1391710" y="0"/>
                </a:lnTo>
                <a:lnTo>
                  <a:pt x="1391710" y="1391710"/>
                </a:lnTo>
                <a:lnTo>
                  <a:pt x="0" y="1391710"/>
                </a:lnTo>
                <a:lnTo>
                  <a:pt x="0" y="0"/>
                </a:lnTo>
                <a:close/>
              </a:path>
            </a:pathLst>
          </a:custGeom>
          <a:blipFill>
            <a:blip r:embed="rId4"/>
            <a:stretch>
              <a:fillRect l="0" t="0" r="0" b="0"/>
            </a:stretch>
          </a:blipFill>
        </p:spPr>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sp>
        <p:nvSpPr>
          <p:cNvPr name="Freeform 2" id="2"/>
          <p:cNvSpPr/>
          <p:nvPr/>
        </p:nvSpPr>
        <p:spPr>
          <a:xfrm flipH="false" flipV="false" rot="0">
            <a:off x="7213845" y="1991251"/>
            <a:ext cx="11483298" cy="8503176"/>
          </a:xfrm>
          <a:custGeom>
            <a:avLst/>
            <a:gdLst/>
            <a:ahLst/>
            <a:cxnLst/>
            <a:rect r="r" b="b" t="t" l="l"/>
            <a:pathLst>
              <a:path h="8503176" w="11483298">
                <a:moveTo>
                  <a:pt x="0" y="0"/>
                </a:moveTo>
                <a:lnTo>
                  <a:pt x="11483298" y="0"/>
                </a:lnTo>
                <a:lnTo>
                  <a:pt x="11483298" y="8503176"/>
                </a:lnTo>
                <a:lnTo>
                  <a:pt x="0" y="8503176"/>
                </a:lnTo>
                <a:lnTo>
                  <a:pt x="0" y="0"/>
                </a:lnTo>
                <a:close/>
              </a:path>
            </a:pathLst>
          </a:custGeom>
          <a:blipFill>
            <a:blip r:embed="rId2"/>
            <a:stretch>
              <a:fillRect l="-106662" t="-40857" r="-40667" b="-47024"/>
            </a:stretch>
          </a:blipFill>
        </p:spPr>
      </p:sp>
      <p:sp>
        <p:nvSpPr>
          <p:cNvPr name="Freeform 3" id="3"/>
          <p:cNvSpPr/>
          <p:nvPr/>
        </p:nvSpPr>
        <p:spPr>
          <a:xfrm flipH="false" flipV="false" rot="0">
            <a:off x="0" y="1991251"/>
            <a:ext cx="8517321" cy="8295749"/>
          </a:xfrm>
          <a:custGeom>
            <a:avLst/>
            <a:gdLst/>
            <a:ahLst/>
            <a:cxnLst/>
            <a:rect r="r" b="b" t="t" l="l"/>
            <a:pathLst>
              <a:path h="8295749" w="8517321">
                <a:moveTo>
                  <a:pt x="0" y="0"/>
                </a:moveTo>
                <a:lnTo>
                  <a:pt x="8517321" y="0"/>
                </a:lnTo>
                <a:lnTo>
                  <a:pt x="8517321" y="8295749"/>
                </a:lnTo>
                <a:lnTo>
                  <a:pt x="0" y="8295749"/>
                </a:lnTo>
                <a:lnTo>
                  <a:pt x="0" y="0"/>
                </a:lnTo>
                <a:close/>
              </a:path>
            </a:pathLst>
          </a:custGeom>
          <a:blipFill>
            <a:blip r:embed="rId3"/>
            <a:stretch>
              <a:fillRect l="-20279" t="-35508" r="-178894" b="-37271"/>
            </a:stretch>
          </a:blipFill>
        </p:spPr>
      </p:sp>
      <p:sp>
        <p:nvSpPr>
          <p:cNvPr name="TextBox 4" id="4"/>
          <p:cNvSpPr txBox="true"/>
          <p:nvPr/>
        </p:nvSpPr>
        <p:spPr>
          <a:xfrm rot="0">
            <a:off x="706815" y="128387"/>
            <a:ext cx="10702013" cy="1610125"/>
          </a:xfrm>
          <a:prstGeom prst="rect">
            <a:avLst/>
          </a:prstGeom>
        </p:spPr>
        <p:txBody>
          <a:bodyPr anchor="t" rtlCol="false" tIns="0" lIns="0" bIns="0" rIns="0">
            <a:spAutoFit/>
          </a:bodyPr>
          <a:lstStyle/>
          <a:p>
            <a:pPr algn="l">
              <a:lnSpc>
                <a:spcPts val="13102"/>
              </a:lnSpc>
              <a:spcBef>
                <a:spcPct val="0"/>
              </a:spcBef>
            </a:pPr>
            <a:r>
              <a:rPr lang="en-US" sz="9359">
                <a:solidFill>
                  <a:srgbClr val="000000"/>
                </a:solidFill>
                <a:latin typeface="Anonymous Pro"/>
                <a:ea typeface="Anonymous Pro"/>
                <a:cs typeface="Anonymous Pro"/>
                <a:sym typeface="Anonymous Pro"/>
              </a:rPr>
              <a:t>5.Log out</a:t>
            </a:r>
          </a:p>
        </p:txBody>
      </p:sp>
      <p:sp>
        <p:nvSpPr>
          <p:cNvPr name="Freeform 5" id="5"/>
          <p:cNvSpPr/>
          <p:nvPr/>
        </p:nvSpPr>
        <p:spPr>
          <a:xfrm flipH="false" flipV="false" rot="0">
            <a:off x="16896290" y="0"/>
            <a:ext cx="1391710" cy="1391710"/>
          </a:xfrm>
          <a:custGeom>
            <a:avLst/>
            <a:gdLst/>
            <a:ahLst/>
            <a:cxnLst/>
            <a:rect r="r" b="b" t="t" l="l"/>
            <a:pathLst>
              <a:path h="1391710" w="1391710">
                <a:moveTo>
                  <a:pt x="0" y="0"/>
                </a:moveTo>
                <a:lnTo>
                  <a:pt x="1391710" y="0"/>
                </a:lnTo>
                <a:lnTo>
                  <a:pt x="1391710" y="1391710"/>
                </a:lnTo>
                <a:lnTo>
                  <a:pt x="0" y="1391710"/>
                </a:lnTo>
                <a:lnTo>
                  <a:pt x="0" y="0"/>
                </a:lnTo>
                <a:close/>
              </a:path>
            </a:pathLst>
          </a:custGeom>
          <a:blipFill>
            <a:blip r:embed="rId4"/>
            <a:stretch>
              <a:fillRect l="0" t="0" r="0" b="0"/>
            </a:stretch>
          </a:blipFill>
        </p:spPr>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DAFvtj_ro2E</dc:identifier>
  <dcterms:modified xsi:type="dcterms:W3CDTF">2011-08-01T06:04:30Z</dcterms:modified>
  <cp:revision>1</cp:revision>
  <dc:title>Gray Black Simple Technology Presentation</dc:title>
</cp:coreProperties>
</file>