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E62A6-1AC3-4ED3-0762-8EDA89EA3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94903-408A-7D4A-8277-FB1FAA125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2E9FD-0ACB-FC0E-A3B5-F4DC9B5B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294-5AB8-4C98-9571-1738465F59AC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A139E-9CB5-D604-9D94-CA7838A37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2583E-5251-B4C3-5F7C-F32151CA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0DA1-E563-42B2-BA47-0BAF91DBB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17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23D2-E7AC-45B5-3931-7B3B8404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FE6DD-3F32-DFFC-E918-200B89B4B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C0B8E-EA13-74BB-1D84-3948C2F3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294-5AB8-4C98-9571-1738465F59AC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6517D-921B-205A-D493-F0656D71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AC1FE-C630-6A8A-3EEB-B2BF2EFC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0DA1-E563-42B2-BA47-0BAF91DBB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57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620765-076D-F076-91CF-5FF089796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BFF04-DD71-B13D-DA97-9E5B70E6D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5AEED-12AA-A517-5248-D2AB1A32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294-5AB8-4C98-9571-1738465F59AC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7D44B-0522-7BFE-975F-DC645D20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BA83B-FB76-4762-A87A-8CAEEBC3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0DA1-E563-42B2-BA47-0BAF91DBB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91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0AE0-6C44-F44E-25CC-AC5933E49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0D4B1-9CA5-F735-EA59-545EA299A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3832B-C5BC-8DA2-7FD8-945FD284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294-5AB8-4C98-9571-1738465F59AC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F93CD-AE21-2C03-40F3-DD15F3E1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08262-BF55-34FC-2F79-351E9AAF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0DA1-E563-42B2-BA47-0BAF91DBB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00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38DA5-C52A-BB22-3A35-53BE6EBF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878AC-A428-7C12-2062-9F3CD0C80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98008-0E44-9B2A-1A05-2D8F6AAE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294-5AB8-4C98-9571-1738465F59AC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21E2A-3E06-1708-6845-986BA48E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1D7B3-30F5-439F-40B0-29AA9831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0DA1-E563-42B2-BA47-0BAF91DBB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32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5536-1848-48C7-6D29-09ABA8BA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4AC6A-CB6F-6F4A-9838-490DDC9A9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66C2C-0538-7135-7C02-1D892073C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D3FD7-1F56-B644-6702-12AA20C7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294-5AB8-4C98-9571-1738465F59AC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1AEC2-5486-0A8A-59C2-56A5442D8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FCC1C-F654-D00B-A76C-0A1C94E4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0DA1-E563-42B2-BA47-0BAF91DBB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13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5AC2-B705-77D6-6F4D-A4C7E5B52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677FA-E94C-B28E-2605-7C90AE003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6D900-CD93-4BDE-3C9B-716F96552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6656A0-6CD1-CFC1-0E57-5C3AC99FE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4E18D-516F-ABEF-39D7-917285914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ACFCC-B754-2E97-5485-95C9F7E64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294-5AB8-4C98-9571-1738465F59AC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2453FE-E1F7-3936-5BD4-BB12C96D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CFD96-CCDF-6F4C-7978-A1C854A6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0DA1-E563-42B2-BA47-0BAF91DBB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63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CD272-2F42-AB32-7636-AFCA68F5D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8276A-2B9C-19B2-BDB2-1F9242B0A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294-5AB8-4C98-9571-1738465F59AC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497B2-4B11-C035-75E1-375A32E2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8548C-29B0-DD0C-C2E4-78B40766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0DA1-E563-42B2-BA47-0BAF91DBB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08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E83CF-2B25-1DC2-3F51-AFC11990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294-5AB8-4C98-9571-1738465F59AC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843D4-F71F-E5F3-451E-38D691DD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878BA-C4C0-68C5-6A6D-E60425BF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0DA1-E563-42B2-BA47-0BAF91DBB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98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16C5-5DC5-14D0-FF23-4D70A2A8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13030-B6FE-1B46-2786-5FE88C7C1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F7A1B-FEFE-C8C5-C291-0BCC9AD6F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621D8-03B8-19EE-FF3A-804FA4BBE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294-5AB8-4C98-9571-1738465F59AC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72C85-7462-6E9A-944F-CA403446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CAEB2-F603-7C7B-EDAE-DC2563FA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0DA1-E563-42B2-BA47-0BAF91DBB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93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3805-9DBC-BFEB-59E6-36EB411F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80DD5E-AFB2-F066-5A16-2A853F9DA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E5973-3B85-34E5-E8D8-4003D47D0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6775E-A803-7F11-739E-8334F44B1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294-5AB8-4C98-9571-1738465F59AC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A7E1A-566A-2F7D-84DA-5F664243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A053D-8C3E-9C3F-36E2-2FA35DB8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0DA1-E563-42B2-BA47-0BAF91DBB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62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B9790-3F22-D7E6-ACC0-AA66B3E10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8DCCE-2FCF-25E4-1ED3-E0F99D694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6AC4E-908D-B8CC-B236-282D53449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AE294-5AB8-4C98-9571-1738465F59AC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BC98C-8C1E-1769-2918-92C382E1E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DAA4D-B81A-C29B-7493-49D6D16D2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10DA1-E563-42B2-BA47-0BAF91DBB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35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5750F-ED48-5172-F6A4-872744524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8175"/>
            <a:ext cx="9144000" cy="2387600"/>
          </a:xfrm>
        </p:spPr>
        <p:txBody>
          <a:bodyPr/>
          <a:lstStyle/>
          <a:p>
            <a:r>
              <a:rPr lang="en-US" dirty="0"/>
              <a:t>Computational Issues and Learning in Games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863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D53D-D6E8-F605-9515-05459D8AA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Algorithmic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C5E73-A0F9-D8EC-A843-2B366A6A8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542"/>
            <a:ext cx="10515600" cy="464742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Lemke-Howson Algorithm:</a:t>
            </a:r>
          </a:p>
          <a:p>
            <a:pPr marL="0" indent="0" algn="just">
              <a:buNone/>
            </a:pP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popular algorithm used to find Nash equilibria in two-player non-cooperative games.</a:t>
            </a:r>
          </a:p>
          <a:p>
            <a:pPr algn="just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iteratively adjusts strategies, starting from an arbitrary mixed strategy and moving towards an equilibrium by following a path in the strategy space.</a:t>
            </a:r>
          </a:p>
          <a:p>
            <a:pPr algn="just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Particularly useful in games represented in normal form with finite strategy sets.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79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7FD4-5CCE-A600-FA8C-F5ECF73C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Algorithmic Approaches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35E3E-ECD3-DEC0-286D-3B9AE4E89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665"/>
            <a:ext cx="10515600" cy="469729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4800" b="1" dirty="0"/>
              <a:t>Simplex Method: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optimization algorithm used for linear programming problems, often employed to find equilibria in games involving linear constraints.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Iterates through feasible solutions, moving towards the optimal solution by pivoting along the edges of the feasible region.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Useful in economic modeling and market analysis where payoff functions can be linear.</a:t>
            </a:r>
          </a:p>
          <a:p>
            <a:pPr algn="just"/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68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70BB-C066-1EFB-D37B-830A70B8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Computational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5B706-93F4-31CE-BDDE-D771EEE34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827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NP-Completeness: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Many problems in game theory, including finding Nash equilibria, are computationally challenging and fall into the NP-complete category.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Solving these problems can be computationally intensive, requiring significant resources as the size of the game increases.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Determining the Nash equilibrium in a large strategic game may take an impractical amount of time, even for powerful computers.</a:t>
            </a:r>
          </a:p>
          <a:p>
            <a:pPr algn="just"/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17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4A3F-054E-B664-76FB-BFFD07A2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Computational Complexity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87173-F4C9-5BD1-AC67-B39B1D540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91" y="1509741"/>
            <a:ext cx="10515600" cy="4351338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Algorithms: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Due to the complexity of finding exact solutions, approximation algorithms are often used to find near-optimal solutions efficiently.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Algorithms that provide ε-Nash equilibria, where the strategies are within ε of the best response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96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9855-0676-02B0-2C8F-D077F6D3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Repeated Games: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29630-C36C-A84A-51EA-70BE1BEAA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Description: Games that are played multiple times, allowing players to adjust their strategies based on past outcomes.</a:t>
            </a:r>
          </a:p>
          <a:p>
            <a:pPr algn="just"/>
            <a:r>
              <a:rPr lang="en-US" dirty="0"/>
              <a:t>Key Concept: Strategies can evolve over time, and long-term cooperation can emerge even in competitive settings.</a:t>
            </a:r>
          </a:p>
          <a:p>
            <a:pPr algn="just"/>
            <a:r>
              <a:rPr lang="en-US" dirty="0"/>
              <a:t>Examples: The Iterated Prisoner's Dilemma, where strategies like Tit-for-Tat can lead to cooperative behavior.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298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B7-86F2-831A-4774-E6C42B76C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Repeated Games and Strategy Adjustment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63B5-56FD-6710-107C-CE11DBC1C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Strategy Adjustment: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Description: Players adjust their strategies in response to opponents’ actions and outcomes, learning from previous rounds.</a:t>
            </a:r>
          </a:p>
          <a:p>
            <a:r>
              <a:rPr lang="en-US" dirty="0"/>
              <a:t>Methods: Best response dynamics, where players continuously adjust to improve their payoffs.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264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41A6-1EA2-6032-B6CB-083A2CD8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A789C-2703-3895-E7DD-CCB5F9501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type of machine learning where agents learn optimal strategies through trial and error, receiving rewards or penalties based on their 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Components: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Agent:</a:t>
            </a:r>
            <a:r>
              <a:rPr lang="en-US" dirty="0"/>
              <a:t> The decision-maker in the game.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Environment:</a:t>
            </a:r>
            <a:r>
              <a:rPr lang="en-US" dirty="0"/>
              <a:t> The context in which the agent operates and interacts.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Actions:</a:t>
            </a:r>
            <a:r>
              <a:rPr lang="en-US" dirty="0"/>
              <a:t> Possible decisions the agent can take.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Rewards:</a:t>
            </a:r>
            <a:r>
              <a:rPr lang="en-US" dirty="0"/>
              <a:t> Feedback from the environment based on the agent's 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Policy:</a:t>
            </a:r>
            <a:r>
              <a:rPr lang="en-US" dirty="0"/>
              <a:t> The strategy that the agent follows, which evolves over time to maximize cumulative rewards.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43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F97E0-0C92-933B-ADE1-D23B75C0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8C546-6AC2-6F4E-4C92-5F245E2CE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Algorithms: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Q-Learning:</a:t>
            </a:r>
            <a:r>
              <a:rPr lang="en-US" dirty="0"/>
              <a:t> An algorithm where agents learn the value of actions in specific states, updating Q-values based on received rewards.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Deep Reinforcement Learning:</a:t>
            </a:r>
            <a:r>
              <a:rPr lang="en-US" dirty="0"/>
              <a:t> Combines reinforcement learning with neural networks to handle complex, high-dimensional environments.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Applications: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Game AI:</a:t>
            </a:r>
            <a:r>
              <a:rPr lang="en-US" dirty="0"/>
              <a:t> Developing intelligent agents for video games.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Autonomous Systems:</a:t>
            </a:r>
            <a:r>
              <a:rPr lang="en-US" dirty="0"/>
              <a:t> Improving decision-making in robots and self-driving cars.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085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513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Computational Issues and Learning in Games</vt:lpstr>
      <vt:lpstr>Algorithmic Approaches</vt:lpstr>
      <vt:lpstr>Algorithmic Approaches </vt:lpstr>
      <vt:lpstr>Computational Complexity</vt:lpstr>
      <vt:lpstr>Computational Complexity </vt:lpstr>
      <vt:lpstr>Repeated Games:</vt:lpstr>
      <vt:lpstr>Repeated Games and Strategy Adjustment </vt:lpstr>
      <vt:lpstr>Reinforcement Learning</vt:lpstr>
      <vt:lpstr>Reinforcement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</cp:revision>
  <dcterms:created xsi:type="dcterms:W3CDTF">2024-07-25T01:20:20Z</dcterms:created>
  <dcterms:modified xsi:type="dcterms:W3CDTF">2024-07-25T06:48:49Z</dcterms:modified>
</cp:coreProperties>
</file>