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960F-A21D-670F-1EAB-FB92DA232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A8C93-3F30-80D4-487B-27982E0E9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BA54-69AE-58DF-2E85-6D06C18A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52A6-A79A-4CFE-ADFF-56260FAD79F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C6AF7-6DDB-80B9-4A9E-3B0FD602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BE6E-544E-57EF-FD9F-D11F5163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6A19-DBE0-4CDE-BBD5-DD76E63D2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03D7-A8D8-4CE1-CC4D-BE678E6D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3DB09-F097-3C37-2CA0-64EDDFCE0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F8B7A-B461-46B6-7780-A98FD76C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52A6-A79A-4CFE-ADFF-56260FAD79F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DA25-92D0-0F14-D089-07C3AE80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32C46-E304-A7E9-1298-F7F3D72A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6A19-DBE0-4CDE-BBD5-DD76E63D2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1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ACACF-C1A4-DFCB-9F43-04E894F2F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8C570-CD8C-F741-1CEF-7CE4D3C28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73BD4-1EF3-61A8-E1A6-494E5873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52A6-A79A-4CFE-ADFF-56260FAD79F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DB34-48C7-4FAF-D640-5B6B40EE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2AB9-3F48-C232-22AB-34B2CC3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6A19-DBE0-4CDE-BBD5-DD76E63D2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4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6FDE-B5F7-B4C5-C4D8-B32015F1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1F97-9E27-B490-A6C6-792534DD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60443-9875-4779-41F2-C8DEACE1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52A6-A79A-4CFE-ADFF-56260FAD79F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0D171-D735-A630-C894-7391B2AC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5DEC2-C6E6-FBE4-E6DA-C32DCD19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6A19-DBE0-4CDE-BBD5-DD76E63D2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39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1A3E-518C-6D72-BFB1-A4F3DA67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CEE5-3B00-FEA3-9D69-D8DC422A9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C1E4B-532B-907C-6DB8-2B18404D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52A6-A79A-4CFE-ADFF-56260FAD79F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75AAB-5AB9-C652-B218-0430A283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990A2-FC8A-E44A-CDE1-B2C160F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6A19-DBE0-4CDE-BBD5-DD76E63D2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5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AFC7-248B-EB26-6E36-E0771ACD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D18A-E1DE-D798-A547-7856DEF97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A5359-AC07-2F77-859F-B5ABB062C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4F01D-4599-B1BD-02C8-F8A8AB4F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52A6-A79A-4CFE-ADFF-56260FAD79F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F52E6-F685-BAC9-1BA2-A74E0E69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C59D6-CBBB-3011-5D0B-F3DEF57B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6A19-DBE0-4CDE-BBD5-DD76E63D2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76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36B-BE62-1A54-9509-41B1A2CE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35C67-D98E-84FC-A00B-79D2C055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FF1D1-AD5C-5E76-4FA3-FF3C3ED73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07ECC-878C-7DCF-7D2C-057DBE7ED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0413A-61A6-60F4-F979-F003AC1F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CEE85-1310-9E4C-2E3B-040AD586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52A6-A79A-4CFE-ADFF-56260FAD79F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AF641-1A97-8228-8344-83A702C3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07BEA-4A4A-6ED6-4031-E819956E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6A19-DBE0-4CDE-BBD5-DD76E63D2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0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3647-7C1B-C4F6-1A77-87FE20B9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25BAD-0C20-D4EC-243F-4CF6BBAA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52A6-A79A-4CFE-ADFF-56260FAD79F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CF316-4DE9-A4E1-4313-6AEDC4CD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014E7-2925-250F-C2D9-970DA0EF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6A19-DBE0-4CDE-BBD5-DD76E63D2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33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12F61-FE0F-BE13-C4FA-8826D44C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52A6-A79A-4CFE-ADFF-56260FAD79F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ED7B5-54D2-4EF7-B782-870A65B2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D2134-CBD6-AC4F-D71F-86FD1A91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6A19-DBE0-4CDE-BBD5-DD76E63D2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7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7814-BE3B-4551-69C4-472C120B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2AC8-3C22-9EF4-0BC3-BEEB1A0F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8F791-8F07-6B29-C67D-83C2D4F74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E7874-53E9-2264-1FAC-D492D3F3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52A6-A79A-4CFE-ADFF-56260FAD79F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069C3-D527-1C20-915A-A7BF422D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A973E-F5AA-02AA-9559-C0723E57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6A19-DBE0-4CDE-BBD5-DD76E63D2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78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4CD4-033A-96DF-F775-D25BAAEE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1EDD3-E37A-DAC3-5D20-F2C76B962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E2A21-17E4-3AF8-D652-036D33CD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A7071-1E27-FBD1-A633-15EEEE07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52A6-A79A-4CFE-ADFF-56260FAD79F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8215C-10CB-A67C-B033-DD131826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7A86D-95A4-1E57-FEF7-A40172EC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6A19-DBE0-4CDE-BBD5-DD76E63D2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6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D9D6E-5DB5-875A-9382-77D5CF4C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275C9-EFAF-9058-B348-B5B6A74B3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3D1BB-6B51-6B04-CA67-B42005525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A52A6-A79A-4CFE-ADFF-56260FAD79F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A8FB-E204-03A0-8366-A41D687D6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339F-1E76-76C2-15A1-140DF7C98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6A19-DBE0-4CDE-BBD5-DD76E63D2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04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E012-1871-E867-275D-FDFE3FAF1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bin-semi-bold"/>
              </a:rPr>
              <a:t>Cournot Competition</a:t>
            </a:r>
            <a:br>
              <a:rPr lang="en-IN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bin-semi-bold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C2E7A-501C-A1D6-68B1-7D84A3916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40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B58D-DEF5-704F-3A3A-5519EAD2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0201-EE1E-41C4-C42F-6ED3ACD0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Cournot competition is an economic model in which competing firms choose a quantity to produce independently and simultaneously.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The model applies when firms produce identical or standardized goods.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It's assumed that they can't collude or form a cartel.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The concept that one firm will react to what it believes a rival will produce forms part of the perfect competition theory.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44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B51C-5BDE-8D1B-2E9D-C6E610F0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7D73-CCDA-78DD-E3E5-D43E0E55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Higher output drives down prices and lower output raises them, according to the law of supply and demand. Companies must therefore consider how much quantity a competitor is likely to churn out to have a better chance of maximizing profits</a:t>
            </a:r>
          </a:p>
          <a:p>
            <a:pPr algn="just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The Cournot model remains the standard for oligopolistic competition but it can also be extended to include multiple firms.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87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8F9A-81B7-8CC0-3F48-30E08B39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bin-semi-bold"/>
              </a:rPr>
              <a:t>Advantages of Cournot Competition</a:t>
            </a:r>
            <a:br>
              <a:rPr lang="en-IN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bin-semi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C22A-3D36-3172-0BBF-53D21881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The model produces logical results with prices and quantities that are between monopolistic levels (low output, high price) and competitive levels (high output, low price). 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It also yields a stable </a:t>
            </a:r>
            <a:r>
              <a:rPr lang="en-US" b="0" i="0" dirty="0">
                <a:effectLst/>
                <a:highlight>
                  <a:srgbClr val="FFFFFF"/>
                </a:highlight>
                <a:latin typeface="SourceSansPro"/>
              </a:rPr>
              <a:t>Nash equilibrium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, an outcome from which neither player would like to deviate unilaterally.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36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A864-FFC6-52D1-EB6A-0A2D0127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bin-semi-bold"/>
              </a:rPr>
              <a:t>Limitations of Cournot Competition</a:t>
            </a:r>
            <a:br>
              <a:rPr lang="en-IN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bin-semi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B5CF-5BFB-16D3-8B05-08B732BD5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Some of the model’s assumptions</a:t>
            </a: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bin-semi-bold"/>
              </a:rPr>
              <a:t> 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can be unrealistic in the real world. 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The Cournot classic duopoly model assumes that the two players set their quantity strategy independently of each other. 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This is unlikely to be the case in a practical sense. They're likely to be highly responsive to each other’s strategies when only two producers are in a market rather than operating in a vacuum.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 The Cournot model assumes product homogeneity with no differentiating factors.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Cournot developed his model after observing competition in a spring water duopoly. </a:t>
            </a:r>
            <a:r>
              <a:rPr lang="en-US" b="0" i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It would be difficult to find homogeneity in the products offered by two or more suppliers even with a product as basic as bottled mineral water.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57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311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Cabin-semi-bold</vt:lpstr>
      <vt:lpstr>Calibri</vt:lpstr>
      <vt:lpstr>Calibri Light</vt:lpstr>
      <vt:lpstr>SourceSansPro</vt:lpstr>
      <vt:lpstr>Office Theme</vt:lpstr>
      <vt:lpstr>Cournot Competition </vt:lpstr>
      <vt:lpstr>PowerPoint Presentation</vt:lpstr>
      <vt:lpstr>PowerPoint Presentation</vt:lpstr>
      <vt:lpstr>Advantages of Cournot Competition </vt:lpstr>
      <vt:lpstr>Limitations of Cournot Competition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</cp:revision>
  <dcterms:created xsi:type="dcterms:W3CDTF">2024-08-01T02:00:46Z</dcterms:created>
  <dcterms:modified xsi:type="dcterms:W3CDTF">2024-08-01T03:31:20Z</dcterms:modified>
</cp:coreProperties>
</file>